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15CE9-3FCF-4C2C-9006-2FB284CEDC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10B81-6CB1-43A0-A541-56B042244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75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10B81-6CB1-43A0-A541-56B042244E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8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2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31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4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8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0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53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30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29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7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B93C-78B4-4D48-BAA0-9A749D23B591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BE90-23D8-4FC6-963B-8194006AFD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3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Outras formas  de relevo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Montanha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57900" cy="43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5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São dobras ou soerguimentos originados devido a ação de  forças endógenas.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8836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Serra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800"/>
            <a:ext cx="73152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43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É um conjunto de formas variadas  de relevo, como dobramentos antigos ou recentes, escarpas de planalto e cuestas.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4234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nselberg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423988"/>
            <a:ext cx="59531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1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Saliência no  relevo encontrada em  regiões de clima árido e  semiárido. Sua estrutura rochosa foi mais resistente erosão do que o material  que estava em seu  entorno.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2361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relevo submarino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Plataforma continental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16824" cy="490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vre 3"/>
          <p:cNvSpPr/>
          <p:nvPr/>
        </p:nvSpPr>
        <p:spPr>
          <a:xfrm>
            <a:off x="2326951" y="2977543"/>
            <a:ext cx="1267400" cy="430675"/>
          </a:xfrm>
          <a:custGeom>
            <a:avLst/>
            <a:gdLst>
              <a:gd name="connsiteX0" fmla="*/ 14467 w 1267400"/>
              <a:gd name="connsiteY0" fmla="*/ 15039 h 430675"/>
              <a:gd name="connsiteX1" fmla="*/ 14467 w 1267400"/>
              <a:gd name="connsiteY1" fmla="*/ 416821 h 430675"/>
              <a:gd name="connsiteX2" fmla="*/ 69885 w 1267400"/>
              <a:gd name="connsiteY2" fmla="*/ 430675 h 430675"/>
              <a:gd name="connsiteX3" fmla="*/ 153013 w 1267400"/>
              <a:gd name="connsiteY3" fmla="*/ 416821 h 430675"/>
              <a:gd name="connsiteX4" fmla="*/ 360831 w 1267400"/>
              <a:gd name="connsiteY4" fmla="*/ 389112 h 430675"/>
              <a:gd name="connsiteX5" fmla="*/ 443958 w 1267400"/>
              <a:gd name="connsiteY5" fmla="*/ 361402 h 430675"/>
              <a:gd name="connsiteX6" fmla="*/ 1247522 w 1267400"/>
              <a:gd name="connsiteY6" fmla="*/ 333693 h 430675"/>
              <a:gd name="connsiteX7" fmla="*/ 1247522 w 1267400"/>
              <a:gd name="connsiteY7" fmla="*/ 139730 h 430675"/>
              <a:gd name="connsiteX8" fmla="*/ 1081267 w 1267400"/>
              <a:gd name="connsiteY8" fmla="*/ 125875 h 430675"/>
              <a:gd name="connsiteX9" fmla="*/ 1025849 w 1267400"/>
              <a:gd name="connsiteY9" fmla="*/ 56602 h 430675"/>
              <a:gd name="connsiteX10" fmla="*/ 984285 w 1267400"/>
              <a:gd name="connsiteY10" fmla="*/ 42748 h 430675"/>
              <a:gd name="connsiteX11" fmla="*/ 942722 w 1267400"/>
              <a:gd name="connsiteY11" fmla="*/ 1184 h 430675"/>
              <a:gd name="connsiteX12" fmla="*/ 873449 w 1267400"/>
              <a:gd name="connsiteY12" fmla="*/ 15039 h 430675"/>
              <a:gd name="connsiteX13" fmla="*/ 721049 w 1267400"/>
              <a:gd name="connsiteY13" fmla="*/ 28893 h 430675"/>
              <a:gd name="connsiteX14" fmla="*/ 637922 w 1267400"/>
              <a:gd name="connsiteY14" fmla="*/ 42748 h 430675"/>
              <a:gd name="connsiteX15" fmla="*/ 430104 w 1267400"/>
              <a:gd name="connsiteY15" fmla="*/ 56602 h 430675"/>
              <a:gd name="connsiteX16" fmla="*/ 14467 w 1267400"/>
              <a:gd name="connsiteY16" fmla="*/ 70457 h 4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7400" h="430675">
                <a:moveTo>
                  <a:pt x="14467" y="15039"/>
                </a:moveTo>
                <a:cubicBezTo>
                  <a:pt x="9887" y="88323"/>
                  <a:pt x="-15662" y="332458"/>
                  <a:pt x="14467" y="416821"/>
                </a:cubicBezTo>
                <a:cubicBezTo>
                  <a:pt x="20871" y="434753"/>
                  <a:pt x="51412" y="426057"/>
                  <a:pt x="69885" y="430675"/>
                </a:cubicBezTo>
                <a:lnTo>
                  <a:pt x="153013" y="416821"/>
                </a:lnTo>
                <a:cubicBezTo>
                  <a:pt x="235905" y="404068"/>
                  <a:pt x="275681" y="399755"/>
                  <a:pt x="360831" y="389112"/>
                </a:cubicBezTo>
                <a:lnTo>
                  <a:pt x="443958" y="361402"/>
                </a:lnTo>
                <a:cubicBezTo>
                  <a:pt x="726512" y="267217"/>
                  <a:pt x="471212" y="347808"/>
                  <a:pt x="1247522" y="333693"/>
                </a:cubicBezTo>
                <a:cubicBezTo>
                  <a:pt x="1256359" y="289508"/>
                  <a:pt x="1287452" y="170445"/>
                  <a:pt x="1247522" y="139730"/>
                </a:cubicBezTo>
                <a:cubicBezTo>
                  <a:pt x="1203444" y="105824"/>
                  <a:pt x="1136685" y="130493"/>
                  <a:pt x="1081267" y="125875"/>
                </a:cubicBezTo>
                <a:cubicBezTo>
                  <a:pt x="1068683" y="107000"/>
                  <a:pt x="1047782" y="69762"/>
                  <a:pt x="1025849" y="56602"/>
                </a:cubicBezTo>
                <a:cubicBezTo>
                  <a:pt x="1013326" y="49088"/>
                  <a:pt x="998140" y="47366"/>
                  <a:pt x="984285" y="42748"/>
                </a:cubicBezTo>
                <a:cubicBezTo>
                  <a:pt x="970431" y="28893"/>
                  <a:pt x="961730" y="5936"/>
                  <a:pt x="942722" y="1184"/>
                </a:cubicBezTo>
                <a:cubicBezTo>
                  <a:pt x="919877" y="-4527"/>
                  <a:pt x="896815" y="12118"/>
                  <a:pt x="873449" y="15039"/>
                </a:cubicBezTo>
                <a:cubicBezTo>
                  <a:pt x="822833" y="21366"/>
                  <a:pt x="771709" y="22933"/>
                  <a:pt x="721049" y="28893"/>
                </a:cubicBezTo>
                <a:cubicBezTo>
                  <a:pt x="693150" y="32175"/>
                  <a:pt x="665887" y="40085"/>
                  <a:pt x="637922" y="42748"/>
                </a:cubicBezTo>
                <a:cubicBezTo>
                  <a:pt x="568808" y="49330"/>
                  <a:pt x="499377" y="51984"/>
                  <a:pt x="430104" y="56602"/>
                </a:cubicBezTo>
                <a:cubicBezTo>
                  <a:pt x="227971" y="85479"/>
                  <a:pt x="365778" y="70457"/>
                  <a:pt x="14467" y="704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É a continuação da estrutura geológica do continente abaixo do nível do mar. São áreas favoráveis a exploração de petróleo e  gás natural.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006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Talude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00800" cy="476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a esquerda 10"/>
          <p:cNvSpPr/>
          <p:nvPr/>
        </p:nvSpPr>
        <p:spPr>
          <a:xfrm rot="19401970">
            <a:off x="3296386" y="2811247"/>
            <a:ext cx="935204" cy="1349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4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anco de imagens : montanhas, paisagem natural, Formas de relevo  montanhosas, escarpa, Montanhas, penhasco, reserva natural, fotografia  aérea, montanha, terreno, formação, Canyon, ermo, Klippe, ravina, Parque  Nacional, platô, estação da Colina, cume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4103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7664" y="90872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B0F0"/>
                </a:solidFill>
              </a:rPr>
              <a:t>Escarpa</a:t>
            </a:r>
            <a:endParaRPr lang="pt-B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80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2879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É a borda da  plataforma, marcada por um  desnível abruto de 2  mil metros.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052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pelágica ou abissal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128792" cy="471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baixo 2"/>
          <p:cNvSpPr/>
          <p:nvPr/>
        </p:nvSpPr>
        <p:spPr>
          <a:xfrm>
            <a:off x="4499992" y="2708920"/>
            <a:ext cx="45719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06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Corresponde à crosta oceânica propriamente dita, que mais  densa e  geologicamente distinta da crosta terrestre.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064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Morfologia litorânea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3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Restinga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243013"/>
            <a:ext cx="66960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esquerda 2"/>
          <p:cNvSpPr/>
          <p:nvPr/>
        </p:nvSpPr>
        <p:spPr>
          <a:xfrm rot="1654903">
            <a:off x="5937577" y="4478698"/>
            <a:ext cx="151216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51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São cordões  arenosos formados  a partir de transporte e sedimentação dessas  partículas.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5802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Falésiass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56728" cy="463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3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São paredões resultantes de impactos das ondas diretamente contra formações  rochosas cristalinas  ou sedimentares.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148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05847" cy="40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6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Saída de um rio, canal ou de uma  lagoa  para o mar aberto, onde ocorrem intensa sedimentação e formação de bancos de areia ou de outros  detritos.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9812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Declive acentuado que aparece em  bordas de planalto.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8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Saco, Baía e Golfo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1556792"/>
            <a:ext cx="8610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164288" y="5949280"/>
            <a:ext cx="1690773" cy="550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52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Assemelha-se a  um arco quase  fechado que  se comunica com  o oceano. O que muda é o tamanho.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31947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Ponta, cabo e península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56792"/>
            <a:ext cx="78676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04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nseada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6752"/>
            <a:ext cx="6705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6016932"/>
            <a:ext cx="709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Praia com formato de arco.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57261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Recife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5606"/>
            <a:ext cx="6659636" cy="494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721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Fiordes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62050"/>
            <a:ext cx="75723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12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Fiordes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11" y="1268760"/>
            <a:ext cx="66770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4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79293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Profundos corredores  que  foram cavados pela erosão glacial e posteriormente rebaixados, que provocou  a   invasão  das aguas do mar.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8655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Cuesta</a:t>
            </a:r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9000"/>
            <a:ext cx="7344816" cy="43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96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63691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Forma de relevo que possui um lado  com escarpa abrupta e outro com declive suave.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4617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Chapada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" y="1556792"/>
            <a:ext cx="74390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4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Tipo de planalto cujo o topo  é aplainado e as encostas  são escarpadas.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2863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Morro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1" y="1556792"/>
            <a:ext cx="67532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É uma pequena elevação de  terreno,  uma  colina.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52406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303</Words>
  <Application>Microsoft Office PowerPoint</Application>
  <PresentationFormat>Apresentação na tela (4:3)</PresentationFormat>
  <Paragraphs>39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Outras formas  de relevo</vt:lpstr>
      <vt:lpstr>Apresentação do PowerPoint</vt:lpstr>
      <vt:lpstr>Apresentação do PowerPoint</vt:lpstr>
      <vt:lpstr>Cuesta</vt:lpstr>
      <vt:lpstr>Apresentação do PowerPoint</vt:lpstr>
      <vt:lpstr>Chapada</vt:lpstr>
      <vt:lpstr>Tipo de planalto cujo o topo  é aplainado e as encostas  são escarpadas.</vt:lpstr>
      <vt:lpstr>Morro</vt:lpstr>
      <vt:lpstr>É uma pequena elevação de  terreno,  uma  colina.</vt:lpstr>
      <vt:lpstr>Montanha</vt:lpstr>
      <vt:lpstr>        São dobras ou soerguimentos originados devido a ação de  forças endógenas.</vt:lpstr>
      <vt:lpstr>Serra</vt:lpstr>
      <vt:lpstr>É um conjunto de formas variadas  de relevo, como dobramentos antigos ou recentes, escarpas de planalto e cuestas.</vt:lpstr>
      <vt:lpstr>Inselberg</vt:lpstr>
      <vt:lpstr>Saliência no  relevo encontrada em  regiões de clima árido e  semiárido. Sua estrutura rochosa foi mais resistente erosão do que o material  que estava em seu  entorno.</vt:lpstr>
      <vt:lpstr>O relevo submarino</vt:lpstr>
      <vt:lpstr>Plataforma continental</vt:lpstr>
      <vt:lpstr>É a continuação da estrutura geológica do continente abaixo do nível do mar. São áreas favoráveis a exploração de petróleo e  gás natural.</vt:lpstr>
      <vt:lpstr>Talude</vt:lpstr>
      <vt:lpstr>É a borda da  plataforma, marcada por um  desnível abruto de 2  mil metros.</vt:lpstr>
      <vt:lpstr>Região pelágica ou abissal</vt:lpstr>
      <vt:lpstr>Corresponde à crosta oceânica propriamente dita, que mais  densa e  geologicamente distinta da crosta terrestre.</vt:lpstr>
      <vt:lpstr>Morfologia litorânea</vt:lpstr>
      <vt:lpstr>Restinga</vt:lpstr>
      <vt:lpstr>São cordões  arenosos formados  a partir de transporte e sedimentação dessas  partículas.</vt:lpstr>
      <vt:lpstr>Falésiass</vt:lpstr>
      <vt:lpstr>São paredões resultantes de impactos das ondas diretamente contra formações  rochosas cristalinas  ou sedimentares.</vt:lpstr>
      <vt:lpstr>Barra</vt:lpstr>
      <vt:lpstr>Saída de um rio, canal ou de uma  lagoa  para o mar aberto, onde ocorrem intensa sedimentação e formação de bancos de areia ou de outros  detritos.</vt:lpstr>
      <vt:lpstr>Saco, Baía e Golfo</vt:lpstr>
      <vt:lpstr>Assemelha-se a  um arco quase  fechado que  se comunica com  o oceano. O que muda é o tamanho.</vt:lpstr>
      <vt:lpstr>Ponta, cabo e península</vt:lpstr>
      <vt:lpstr>Enseada</vt:lpstr>
      <vt:lpstr>Recife</vt:lpstr>
      <vt:lpstr>Fiordes</vt:lpstr>
      <vt:lpstr>Fiordes</vt:lpstr>
      <vt:lpstr>Profundos corredores  que  foram cavados pela erosão glacial e posteriormente rebaixados, que provocou  a   invasão  das aguas do mar.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Outras formas  de relevo</dc:title>
  <dc:creator>all</dc:creator>
  <cp:lastModifiedBy>all</cp:lastModifiedBy>
  <cp:revision>14</cp:revision>
  <dcterms:created xsi:type="dcterms:W3CDTF">2024-08-11T21:37:33Z</dcterms:created>
  <dcterms:modified xsi:type="dcterms:W3CDTF">2024-08-13T01:10:23Z</dcterms:modified>
</cp:coreProperties>
</file>