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0001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5167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8496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0386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0196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5834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059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5312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493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658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017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383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8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488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2136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34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774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9512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7651ED-A6F7-4A5D-9263-E2B50F0B1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751645"/>
            <a:ext cx="8001000" cy="1567485"/>
          </a:xfrm>
        </p:spPr>
        <p:txBody>
          <a:bodyPr>
            <a:normAutofit/>
          </a:bodyPr>
          <a:lstStyle/>
          <a:p>
            <a:r>
              <a:rPr lang="pt-BR" sz="6000" dirty="0">
                <a:solidFill>
                  <a:srgbClr val="FF0000"/>
                </a:solidFill>
                <a:latin typeface="Arial Black" panose="020B0A04020102020204" pitchFamily="34" charset="0"/>
              </a:rPr>
              <a:t>Roald Dahl</a:t>
            </a:r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8C36F379-4299-A879-0936-8E2E7EA43F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4412" y="2387047"/>
            <a:ext cx="6400800" cy="587456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Arial Black" panose="020B0A04020102020204" pitchFamily="34" charset="0"/>
              </a:rPr>
              <a:t>Escritor Britânico</a:t>
            </a:r>
          </a:p>
        </p:txBody>
      </p:sp>
      <p:pic>
        <p:nvPicPr>
          <p:cNvPr id="1028" name="Picture 4" descr="Reescriben los libros de Roald Dahl: ¿inclusión o censura ...">
            <a:extLst>
              <a:ext uri="{FF2B5EF4-FFF2-40B4-BE49-F238E27FC236}">
                <a16:creationId xmlns:a16="http://schemas.microsoft.com/office/drawing/2014/main" id="{D1EA9EEC-466A-30F9-6B87-5306A4EAA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630" y="2760187"/>
            <a:ext cx="5336052" cy="3557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92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77E4A4-A7C7-4E77-B92B-D6FBC5EB4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682" y="0"/>
            <a:ext cx="8534400" cy="1507067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Biografia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00D06F6-6F26-8D79-968C-5ED7FFD4EE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8682" y="2126545"/>
            <a:ext cx="10364936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Nome Completo: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Roald Dahl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Data de Nascimento: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13 de setembro de 1916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Local de Nascimento: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t-BR" altLang="pt-BR" sz="3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Llandaff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País de Gales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Data de Falecimento: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23 de novembro de 1990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Nacionalidade: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Britânico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Profissão: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Escritor, roteirista, aviador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Gêneros Literários: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Literatura infantil, contos, ficção </a:t>
            </a:r>
          </a:p>
        </p:txBody>
      </p:sp>
    </p:spTree>
    <p:extLst>
      <p:ext uri="{BB962C8B-B14F-4D97-AF65-F5344CB8AC3E}">
        <p14:creationId xmlns:p14="http://schemas.microsoft.com/office/powerpoint/2010/main" val="3091430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EDA398-5070-44DE-AB8A-8AD057959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68" y="127367"/>
            <a:ext cx="8534400" cy="1507067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obras MAIS CONHECIDAS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B3C025A-A15B-97EC-7642-B3FBB459F4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51586" y="1775247"/>
            <a:ext cx="9925429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"A Fantástica Fábrica de Chocolate" (1964)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"</a:t>
            </a:r>
            <a:r>
              <a:rPr kumimoji="0" lang="pt-BR" altLang="pt-BR" sz="3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Matilda</a:t>
            </a: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" (1988)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"O BGF" (O Grande Amigo Gigante) (1982)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"As Bruxas" (1983)  </a:t>
            </a:r>
          </a:p>
        </p:txBody>
      </p:sp>
    </p:spTree>
    <p:extLst>
      <p:ext uri="{BB962C8B-B14F-4D97-AF65-F5344CB8AC3E}">
        <p14:creationId xmlns:p14="http://schemas.microsoft.com/office/powerpoint/2010/main" val="371118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39A7A-722A-4F99-89BE-8F7D25066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20132"/>
            <a:ext cx="8534400" cy="1507067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Estilo de escrita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1CE5A078-0690-8E1E-A224-4637CCAB1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745" y="1515535"/>
            <a:ext cx="10943681" cy="4516775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pt-BR" sz="9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Humor Negro</a:t>
            </a:r>
          </a:p>
          <a:p>
            <a:pPr algn="just"/>
            <a:r>
              <a:rPr lang="pt-BR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Dahl frequentemente incorpora um senso de humor sombrio, misturando risos com temas mais sérios, o que mantém os leitores intrigados.</a:t>
            </a:r>
          </a:p>
          <a:p>
            <a:pPr algn="just"/>
            <a:r>
              <a:rPr lang="pt-BR" sz="9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Personagens Memoráveis</a:t>
            </a:r>
          </a:p>
          <a:p>
            <a:pPr algn="just"/>
            <a:r>
              <a:rPr lang="pt-BR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Seus personagens, tanto heróis quanto vilões, são bem definidos e muitas vezes exagerados, o que os torna inesquecíveis. Ele explora as qualidades e falhas humanas de forma cativante.</a:t>
            </a:r>
          </a:p>
          <a:p>
            <a:pPr algn="just"/>
            <a:r>
              <a:rPr lang="pt-BR" sz="9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Narrativa Engajante</a:t>
            </a:r>
          </a:p>
          <a:p>
            <a:pPr algn="just"/>
            <a:r>
              <a:rPr lang="pt-BR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Dahl utiliza uma narrativa envolvente, com enredos que capturam a imaginação dos leitores. Suas histórias frequentemente apresentam reviravoltas surpreendentes.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8043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5D66F2-52FB-4B9A-B6F3-CCC8D47AB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578" y="887104"/>
            <a:ext cx="10907088" cy="4153391"/>
          </a:xfrm>
        </p:spPr>
        <p:txBody>
          <a:bodyPr>
            <a:normAutofit fontScale="25000" lnSpcReduction="20000"/>
          </a:bodyPr>
          <a:lstStyle/>
          <a:p>
            <a:r>
              <a:rPr lang="pt-BR" sz="9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Linguagem Criativa</a:t>
            </a:r>
          </a:p>
          <a:p>
            <a:pPr algn="just"/>
            <a:r>
              <a:rPr lang="pt-BR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 emprega uma linguagem inventiva, criando palavras e descrições vívidas que dão vida a seus mundos fantásticos. O uso de rimas e aliterações também é comum.</a:t>
            </a:r>
          </a:p>
          <a:p>
            <a:pPr algn="just"/>
            <a:r>
              <a:rPr lang="pt-BR" sz="9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Temas de Injustiça e Resiliência</a:t>
            </a:r>
          </a:p>
          <a:p>
            <a:pPr algn="just"/>
            <a:r>
              <a:rPr lang="pt-BR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Muitas de suas histórias tratam de temas como injustiça social e a luta das crianças contra os adultos autoritários, promovendo uma mensagem de resistência e empoderamento.</a:t>
            </a:r>
          </a:p>
          <a:p>
            <a:pPr algn="just"/>
            <a:r>
              <a:rPr lang="pt-BR" sz="9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Elementos Fantásticos</a:t>
            </a:r>
          </a:p>
          <a:p>
            <a:pPr algn="just"/>
            <a:r>
              <a:rPr lang="pt-BR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Dahl mistura a realidade com elementos de fantasia, criando situações extraordinárias que desafiam a lógica, permitindo que os leitores escapem para mundos mágicos.</a:t>
            </a:r>
          </a:p>
          <a:p>
            <a:pPr algn="just"/>
            <a:r>
              <a:rPr lang="pt-BR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 estilo distintivo fez de Dahl um dos autores mais amados da literatura infantil, ressoando com leitores de todas as idades.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459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F7371F-F96B-4548-A6FF-3EA91C4EC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1507067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Curiosidades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7B35057-E624-5E58-B3E0-7FDFE6B168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4211" y="1221979"/>
            <a:ext cx="11011919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Aviador e Espião: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Antes de se tornar escritor, Dahl serviu na Royal Air Force durante a Segunda Guerra Mundial e até trabalhou como espião para os britânicos.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Inspiração Pessoal: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Muitas de suas histórias foram inspiradas por experiências da infância, incluindo sua própria vivência em escolas, onde enfrentou </a:t>
            </a:r>
            <a:r>
              <a:rPr kumimoji="0" lang="pt-BR" altLang="pt-BR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bullies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e professores rígidos.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Escritor Tardio: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Embora tenha começado a escrever contos para adultos, foi somente quando começou a escrever para crianças que realmente alcançou o sucesso.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Cama de Escrita: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Dahl tinha um método peculiar de escrever. Ele usava uma cama reclinável e escrevia em um caderno em um lugar especial em seu jardim.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Criador de Palavras: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Ele era conhecido por criar novas palavras e termos em suas histórias, tornando sua linguagem única e divertida.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Relação com a Natureza: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Dahl adorava a natureza e frequentemente incluía elementos dela em suas histórias, como árvores, animais e o ambiente rural.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Amante de Chocolate: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Sua paixão pelo chocolate inspirou “A Fantástica Fábrica de Chocolate,” e ele teve um amor de longa data por doces, especialmente chocolates.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Filmes e Adaptações: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Muitas de suas obras foram adaptadas para o cinema e teatro, incluindo filmes de sucesso que continuam a encantar novas gerações.</a:t>
            </a:r>
          </a:p>
        </p:txBody>
      </p:sp>
    </p:spTree>
    <p:extLst>
      <p:ext uri="{BB962C8B-B14F-4D97-AF65-F5344CB8AC3E}">
        <p14:creationId xmlns:p14="http://schemas.microsoft.com/office/powerpoint/2010/main" val="2998028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6E02FB-2B7A-410E-811E-6C74CA11F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80376"/>
            <a:ext cx="8534400" cy="1507067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Legado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5AB9AD-7354-4E1C-BDD7-32B1DB3A3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1093806" cy="3736075"/>
          </a:xfrm>
        </p:spPr>
        <p:txBody>
          <a:bodyPr>
            <a:normAutofit/>
          </a:bodyPr>
          <a:lstStyle/>
          <a:p>
            <a:pPr algn="just"/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Influência duradoura na literatura infantil, com obras traduzidas em várias línguas e adaptações para cinema e teatro.</a:t>
            </a:r>
          </a:p>
          <a:p>
            <a:pPr algn="just"/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CC2EA89-C1D1-C91D-F0C0-1A80F53A4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2" y="3166099"/>
            <a:ext cx="11093806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</a:t>
            </a:r>
            <a:r>
              <a:rPr kumimoji="0" lang="pt-BR" altLang="pt-B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 pessoas mais felizes são aquelas que fazem os outros felizes."</a:t>
            </a: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"Aqueles que não acreditam em mágica nunca a encontrarão."</a:t>
            </a: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"Se você é bom em algo, nunca faça de graça."</a:t>
            </a: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"As crianças são os melhores leitores, porque elas ainda não foram corrompidas por preconceitos."</a:t>
            </a:r>
            <a:endParaRPr kumimoji="0" lang="pt-BR" altLang="pt-B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801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E8977-4D87-4919-871F-B17B1D855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6837" y="4678018"/>
            <a:ext cx="8830849" cy="1660938"/>
          </a:xfrm>
        </p:spPr>
        <p:txBody>
          <a:bodyPr>
            <a:normAutofit/>
          </a:bodyPr>
          <a:lstStyle/>
          <a:p>
            <a:pPr algn="just"/>
            <a:endParaRPr lang="pt-B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Roald Dahl: os 100 anos do mágico da literatura infantil – Máquina de  Escrever">
            <a:extLst>
              <a:ext uri="{FF2B5EF4-FFF2-40B4-BE49-F238E27FC236}">
                <a16:creationId xmlns:a16="http://schemas.microsoft.com/office/drawing/2014/main" id="{CEEAA82F-8437-B4FA-67F7-8E521279A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73" y="1266092"/>
            <a:ext cx="5189761" cy="3411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A fantástica fábrica de chocolate">
            <a:extLst>
              <a:ext uri="{FF2B5EF4-FFF2-40B4-BE49-F238E27FC236}">
                <a16:creationId xmlns:a16="http://schemas.microsoft.com/office/drawing/2014/main" id="{36012CC6-223A-2922-2E5D-576DE36FFD3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549" y="1129047"/>
            <a:ext cx="2532764" cy="3849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Matilda, de Roald Dahl - Edição Especial">
            <a:extLst>
              <a:ext uri="{FF2B5EF4-FFF2-40B4-BE49-F238E27FC236}">
                <a16:creationId xmlns:a16="http://schemas.microsoft.com/office/drawing/2014/main" id="{BB3A62B7-0BDD-9B15-44AC-7501E8477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5678" y="1129047"/>
            <a:ext cx="2365347" cy="359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942107"/>
      </p:ext>
    </p:extLst>
  </p:cSld>
  <p:clrMapOvr>
    <a:masterClrMapping/>
  </p:clrMapOvr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</TotalTime>
  <Words>606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Century Gothic</vt:lpstr>
      <vt:lpstr>Wingdings 3</vt:lpstr>
      <vt:lpstr>Fatia</vt:lpstr>
      <vt:lpstr>Roald Dahl</vt:lpstr>
      <vt:lpstr>Biografia </vt:lpstr>
      <vt:lpstr>obras MAIS CONHECIDAS </vt:lpstr>
      <vt:lpstr>Estilo de escrita</vt:lpstr>
      <vt:lpstr>Apresentação do PowerPoint</vt:lpstr>
      <vt:lpstr>Curiosidades</vt:lpstr>
      <vt:lpstr>Legado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Pedro Bandeira</dc:title>
  <dc:creator>Professores</dc:creator>
  <cp:lastModifiedBy>Coordenacao fund II e Ens. Médio</cp:lastModifiedBy>
  <cp:revision>4</cp:revision>
  <dcterms:created xsi:type="dcterms:W3CDTF">2024-09-05T10:25:55Z</dcterms:created>
  <dcterms:modified xsi:type="dcterms:W3CDTF">2024-09-19T16:24:27Z</dcterms:modified>
</cp:coreProperties>
</file>