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00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16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496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386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196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5834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059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312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93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58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01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83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8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488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13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34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74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76AC82-76EE-4E09-8023-54973E6C1563}" type="datetimeFigureOut">
              <a:rPr lang="pt-BR" smtClean="0"/>
              <a:t>19/09/2024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EE78A03-9FD6-4B50-A0B6-570B7C9400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51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651ED-A6F7-4A5D-9263-E2B50F0B1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212035"/>
            <a:ext cx="8001000" cy="2107096"/>
          </a:xfrm>
        </p:spPr>
        <p:txBody>
          <a:bodyPr>
            <a:normAutofit/>
          </a:bodyPr>
          <a:lstStyle/>
          <a:p>
            <a:r>
              <a:rPr lang="pt-BR" sz="6000" dirty="0">
                <a:solidFill>
                  <a:srgbClr val="FF0000"/>
                </a:solidFill>
                <a:latin typeface="Arial Black" panose="020B0A04020102020204" pitchFamily="34" charset="0"/>
              </a:rPr>
              <a:t>Pedro Bandeira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A870B2-F5EA-4E11-A416-C483BFF5D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795" y="2455333"/>
            <a:ext cx="6400800" cy="1947333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Escritor brasileiro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B8E0DAD-6BA7-4898-8EF4-63CF51F78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114" y="2910068"/>
            <a:ext cx="5001246" cy="319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2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77E4A4-A7C7-4E77-B92B-D6FBC5EB4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682" y="0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Biografia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E1967A-9625-4E0B-B690-6BFFE0FE9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500" y="1973652"/>
            <a:ext cx="8534400" cy="3615267"/>
          </a:xfrm>
        </p:spPr>
        <p:txBody>
          <a:bodyPr>
            <a:no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Nome completo: Pedro Bandeira de Luna Filho.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Data de nascimento: 9 de março de 1942.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Naturalidade: Santos, São Paulo, Brasil.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Profissão: Escritor, jornalista, ator e publicitário.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Carreira Literária: Iniciou sua carreira de escritor na década de 1980, voltada especialmente infantojuvenil.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Educação: Formou-se em Publicidade e Propaganda pela Escola de Comunicações e Artes da Universidade de São Paulo (USP).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Início de Carreira: Pedro Bandeira começou sua trajetória profissional como ator e jornalista. Ele trabalhou em jornais e revistas importantes da época, o que lhe deu experiência na escrita e no contato com o público. Sua transição para a literatura começou na década de 1980, quando ele escreveu seu primeiro livro voltado para o público infantojuvenil.</a:t>
            </a:r>
          </a:p>
        </p:txBody>
      </p:sp>
    </p:spTree>
    <p:extLst>
      <p:ext uri="{BB962C8B-B14F-4D97-AF65-F5344CB8AC3E}">
        <p14:creationId xmlns:p14="http://schemas.microsoft.com/office/powerpoint/2010/main" val="309143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EDA398-5070-44DE-AB8A-8AD05795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8" y="127367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Principais obras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506BA-7AEE-452B-9CD9-3E7777609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742" y="1634434"/>
            <a:ext cx="8534400" cy="3615267"/>
          </a:xfrm>
        </p:spPr>
        <p:txBody>
          <a:bodyPr/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Primeiro Sucesso: Livro "A Droga da Obediência" (1984), que introduziu a série "Os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Karas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", muito popular entre os jovens e que mistura aventura e suspense com temas importantes para a formação de leitores adolescentes.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Fantástico Mistério de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Feiurinha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(1986)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Pântano de Sangue (1987)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Marca de Uma Lágrima (1985)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Prova de Fogo (1998)</a:t>
            </a:r>
          </a:p>
        </p:txBody>
      </p:sp>
    </p:spTree>
    <p:extLst>
      <p:ext uri="{BB962C8B-B14F-4D97-AF65-F5344CB8AC3E}">
        <p14:creationId xmlns:p14="http://schemas.microsoft.com/office/powerpoint/2010/main" val="371118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39A7A-722A-4F99-89BE-8F7D2506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20132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Estilo de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A321DF-9597-489F-8DC9-6EA644D90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202635"/>
            <a:ext cx="8534400" cy="3615267"/>
          </a:xfrm>
        </p:spPr>
        <p:txBody>
          <a:bodyPr/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Narrativas envolventes e de fácil leitura.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Temas voltados para adolescentes, como amizade, mistério e desafios.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Abordagem de questões sociais e dilemas morais.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Mistura de suspense, aventura e elementos pedagógicos</a:t>
            </a:r>
          </a:p>
        </p:txBody>
      </p:sp>
    </p:spTree>
    <p:extLst>
      <p:ext uri="{BB962C8B-B14F-4D97-AF65-F5344CB8AC3E}">
        <p14:creationId xmlns:p14="http://schemas.microsoft.com/office/powerpoint/2010/main" val="248804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FC468-9D50-46EF-A468-C2E45DB42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78" y="180376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Importância na Literatura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5D66F2-52FB-4B9A-B6F3-CCC8D47AB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87" y="933909"/>
            <a:ext cx="8534400" cy="3615267"/>
          </a:xfrm>
        </p:spPr>
        <p:txBody>
          <a:bodyPr/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Um dos autores mais vendidos no Brasil para o público jovem.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Influenciou gerações de leitores.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Reconhecido por sua contribuição à educação e à formação de leitores no Brasil.</a:t>
            </a:r>
          </a:p>
        </p:txBody>
      </p:sp>
    </p:spTree>
    <p:extLst>
      <p:ext uri="{BB962C8B-B14F-4D97-AF65-F5344CB8AC3E}">
        <p14:creationId xmlns:p14="http://schemas.microsoft.com/office/powerpoint/2010/main" val="110245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7371F-F96B-4548-A6FF-3EA91C4E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Curiosidades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7D5C59-726D-4DEF-94EE-95A84138D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Foi o primeiro autor brasileiro a ganhar o Prêmio Jabuti na categoria “Juvenil”.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obra A Droga da Obediência faz parte da série Os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Karas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uma das mais populares de sua carreira.</a:t>
            </a:r>
          </a:p>
        </p:txBody>
      </p:sp>
    </p:spTree>
    <p:extLst>
      <p:ext uri="{BB962C8B-B14F-4D97-AF65-F5344CB8AC3E}">
        <p14:creationId xmlns:p14="http://schemas.microsoft.com/office/powerpoint/2010/main" val="299802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E02FB-2B7A-410E-811E-6C74CA11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80376"/>
            <a:ext cx="8534400" cy="1507067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Conclusão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5AB9AD-7354-4E1C-BDD7-32B1DB3A3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Pedro Bandeira é um dos grandes nomes da literatura infantojuvenil brasileira. Suas obras continuam a ser relevantes e influentes, capturando a imaginação de jovens leitores</a:t>
            </a:r>
          </a:p>
        </p:txBody>
      </p:sp>
    </p:spTree>
    <p:extLst>
      <p:ext uri="{BB962C8B-B14F-4D97-AF65-F5344CB8AC3E}">
        <p14:creationId xmlns:p14="http://schemas.microsoft.com/office/powerpoint/2010/main" val="212180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E8977-4D87-4919-871F-B17B1D855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6837" y="4678018"/>
            <a:ext cx="8830849" cy="1660938"/>
          </a:xfrm>
        </p:spPr>
        <p:txBody>
          <a:bodyPr>
            <a:normAutofit/>
          </a:bodyPr>
          <a:lstStyle/>
          <a:p>
            <a:pPr algn="just"/>
            <a:r>
              <a:rPr lang="pt-BR" sz="2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 acredito que minha profissão seja de plantador de esperança. Eu acredito nisso. É por isso que eu escrevo. É por isso que eu vivo.                                                              (Pedro Bandeira) 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7D5A14AC-D24B-4C95-8F89-BF5496E3D0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460" y="119269"/>
            <a:ext cx="5889864" cy="4404444"/>
          </a:xfrm>
        </p:spPr>
      </p:pic>
    </p:spTree>
    <p:extLst>
      <p:ext uri="{BB962C8B-B14F-4D97-AF65-F5344CB8AC3E}">
        <p14:creationId xmlns:p14="http://schemas.microsoft.com/office/powerpoint/2010/main" val="1227942107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</TotalTime>
  <Words>385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Century Gothic</vt:lpstr>
      <vt:lpstr>Wingdings 3</vt:lpstr>
      <vt:lpstr>Fatia</vt:lpstr>
      <vt:lpstr>Pedro Bandeira </vt:lpstr>
      <vt:lpstr>Biografia </vt:lpstr>
      <vt:lpstr>Principais obras </vt:lpstr>
      <vt:lpstr>Estilo de escrita</vt:lpstr>
      <vt:lpstr>Importância na Literatura</vt:lpstr>
      <vt:lpstr>Curiosidades</vt:lpstr>
      <vt:lpstr>Conclusão </vt:lpstr>
      <vt:lpstr>Eu acredito que minha profissão seja de plantador de esperança. Eu acredito nisso. É por isso que eu escrevo. É por isso que eu vivo.                                                              (Pedro Bandeira)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Pedro Bandeira</dc:title>
  <dc:creator>Professores</dc:creator>
  <cp:lastModifiedBy>Coordenacao fund II e Ens. Médio</cp:lastModifiedBy>
  <cp:revision>3</cp:revision>
  <dcterms:created xsi:type="dcterms:W3CDTF">2024-09-05T10:25:55Z</dcterms:created>
  <dcterms:modified xsi:type="dcterms:W3CDTF">2024-09-19T16:25:05Z</dcterms:modified>
</cp:coreProperties>
</file>