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  <p:sldId id="262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550070-B14A-4744-BEA2-1E06502DED3E}" type="datetimeFigureOut">
              <a:rPr lang="pt-BR" smtClean="0"/>
              <a:t>08/09/2024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F20F0E-6C7A-4BB6-BBA4-094F182F0C7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679589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550070-B14A-4744-BEA2-1E06502DED3E}" type="datetimeFigureOut">
              <a:rPr lang="pt-BR" smtClean="0"/>
              <a:t>08/09/2024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F20F0E-6C7A-4BB6-BBA4-094F182F0C7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866356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550070-B14A-4744-BEA2-1E06502DED3E}" type="datetimeFigureOut">
              <a:rPr lang="pt-BR" smtClean="0"/>
              <a:t>08/09/2024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F20F0E-6C7A-4BB6-BBA4-094F182F0C7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525268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550070-B14A-4744-BEA2-1E06502DED3E}" type="datetimeFigureOut">
              <a:rPr lang="pt-BR" smtClean="0"/>
              <a:t>08/09/2024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F20F0E-6C7A-4BB6-BBA4-094F182F0C7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142035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550070-B14A-4744-BEA2-1E06502DED3E}" type="datetimeFigureOut">
              <a:rPr lang="pt-BR" smtClean="0"/>
              <a:t>08/09/2024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F20F0E-6C7A-4BB6-BBA4-094F182F0C7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405769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550070-B14A-4744-BEA2-1E06502DED3E}" type="datetimeFigureOut">
              <a:rPr lang="pt-BR" smtClean="0"/>
              <a:t>08/09/2024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F20F0E-6C7A-4BB6-BBA4-094F182F0C7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88396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550070-B14A-4744-BEA2-1E06502DED3E}" type="datetimeFigureOut">
              <a:rPr lang="pt-BR" smtClean="0"/>
              <a:t>08/09/2024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F20F0E-6C7A-4BB6-BBA4-094F182F0C7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230696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550070-B14A-4744-BEA2-1E06502DED3E}" type="datetimeFigureOut">
              <a:rPr lang="pt-BR" smtClean="0"/>
              <a:t>08/09/2024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F20F0E-6C7A-4BB6-BBA4-094F182F0C7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2637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550070-B14A-4744-BEA2-1E06502DED3E}" type="datetimeFigureOut">
              <a:rPr lang="pt-BR" smtClean="0"/>
              <a:t>08/09/2024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F20F0E-6C7A-4BB6-BBA4-094F182F0C7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795006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550070-B14A-4744-BEA2-1E06502DED3E}" type="datetimeFigureOut">
              <a:rPr lang="pt-BR" smtClean="0"/>
              <a:t>08/09/2024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F20F0E-6C7A-4BB6-BBA4-094F182F0C7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253218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550070-B14A-4744-BEA2-1E06502DED3E}" type="datetimeFigureOut">
              <a:rPr lang="pt-BR" smtClean="0"/>
              <a:t>08/09/2024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F20F0E-6C7A-4BB6-BBA4-094F182F0C7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324136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550070-B14A-4744-BEA2-1E06502DED3E}" type="datetimeFigureOut">
              <a:rPr lang="pt-BR" smtClean="0"/>
              <a:t>08/09/2024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F20F0E-6C7A-4BB6-BBA4-094F182F0C7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247898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t-BR" dirty="0" smtClean="0"/>
              <a:t>Redes de drenagem e bacias hidrográficas</a:t>
            </a:r>
            <a:endParaRPr lang="pt-BR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pt-BR" dirty="0" smtClean="0"/>
              <a:t>Geografia</a:t>
            </a:r>
          </a:p>
          <a:p>
            <a:r>
              <a:rPr lang="pt-BR" smtClean="0"/>
              <a:t>1º ano do E.M.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25913938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028499"/>
            <a:ext cx="7560839" cy="43150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0449374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Bacia do  Rio São Francisco</a:t>
            </a:r>
            <a:endParaRPr lang="pt-BR" dirty="0"/>
          </a:p>
        </p:txBody>
      </p:sp>
      <p:sp>
        <p:nvSpPr>
          <p:cNvPr id="3" name="Retângulo 2"/>
          <p:cNvSpPr/>
          <p:nvPr/>
        </p:nvSpPr>
        <p:spPr>
          <a:xfrm>
            <a:off x="467544" y="1830791"/>
            <a:ext cx="8280920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000" dirty="0" smtClean="0"/>
              <a:t>"Bacia Hidrográfica do São Francisco: Seu principal rio é o São Francisco. Ele nasce em Minas, na Serra da Canastra, e corre no sentido sul-norte. É um rio de extrema importância para a Região Nordeste, pois durante o período da estiagem, alimenta vários açudes, contribuindo para a sobrevivência do sertanejo (o homem do sertão) durante os períodos mais críticos. Sua capacidade de drenagem alcança os seguintes estados:</a:t>
            </a:r>
            <a:r>
              <a:rPr lang="pt-BR" sz="2000" dirty="0" smtClean="0">
                <a:solidFill>
                  <a:srgbClr val="00B050"/>
                </a:solidFill>
              </a:rPr>
              <a:t> Alagoas; Bahia; Minas Gerais; Pernambuco; Sergipe </a:t>
            </a:r>
            <a:r>
              <a:rPr lang="pt-BR" sz="2000" dirty="0" smtClean="0"/>
              <a:t>(onde está a sua foz, na divisa com o território baiano).Entre as polêmicas que cercam o Velho Chico, como o rio é popularmente conhecido nas regiões por onde passa, está a transposição para áreas interioranas, projeto esse que se iniciou em 1985 e se arrasta até os dias atuais.</a:t>
            </a:r>
          </a:p>
          <a:p>
            <a:endParaRPr lang="pt-BR" sz="2000" dirty="0"/>
          </a:p>
          <a:p>
            <a:r>
              <a:rPr lang="pt-BR" sz="2000" dirty="0" smtClean="0"/>
              <a:t>"Veja mais sobre "Bacias hidrográficas do Brasil" em: https://brasilescola.uol.com.br/brasil/principais-bacias-hidrograficas-brasil.htm</a:t>
            </a:r>
            <a:endParaRPr lang="pt-BR" sz="2000" dirty="0"/>
          </a:p>
        </p:txBody>
      </p:sp>
    </p:spTree>
    <p:extLst>
      <p:ext uri="{BB962C8B-B14F-4D97-AF65-F5344CB8AC3E}">
        <p14:creationId xmlns:p14="http://schemas.microsoft.com/office/powerpoint/2010/main" val="405751818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1242435"/>
            <a:ext cx="4752528" cy="45097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3841462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 smtClean="0"/>
              <a:t>Bacia Hidrográfica do Paraná, Paraguai e Uruguai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07504" y="1484784"/>
            <a:ext cx="8928992" cy="5184576"/>
          </a:xfrm>
        </p:spPr>
        <p:txBody>
          <a:bodyPr>
            <a:normAutofit fontScale="47500" lnSpcReduction="20000"/>
          </a:bodyPr>
          <a:lstStyle/>
          <a:p>
            <a:pPr marL="0" indent="0">
              <a:buNone/>
            </a:pPr>
            <a:r>
              <a:rPr lang="pt-BR" sz="4200" dirty="0" smtClean="0"/>
              <a:t>Bacia Hidrográfica do Paraná, Paraguai e Uruguai – Bacia Platina Esse conjunto de bacias hidrográficas pode ser uma das mais importantes para o país em termos econômicos, pois está situada em uma região que é considerada a mais rica do Brasil, além de abrigar a maior usina hidrelétrica do mundo, a </a:t>
            </a:r>
            <a:r>
              <a:rPr lang="pt-BR" sz="4200" u="sng" dirty="0" smtClean="0"/>
              <a:t>Usina de Itaipu</a:t>
            </a:r>
            <a:r>
              <a:rPr lang="pt-BR" sz="4200" dirty="0" smtClean="0"/>
              <a:t>, na fronteira com o Paraguai, no estado do Paraná. O Rio Paraná tem como afluentes principais o Rio Grande e o Rio Paranaíba, além de ser a fronteira natural com o Paraguai e a Argentina, na foz do rio Iguaçu. Seu curso apresenta vários desníveis e quedas d’água, o que torna a Bacia do Paraná essencialmente de planaltos. Com isso, há um grande potencial hidrelétrico, o que favoreceu a implantação da Usina de Itaipu. Cataratas de Foz do Iguaçu, no Paraná. </a:t>
            </a:r>
          </a:p>
          <a:p>
            <a:pPr marL="0" indent="0">
              <a:buNone/>
            </a:pPr>
            <a:r>
              <a:rPr lang="pt-BR" sz="4200" dirty="0" smtClean="0"/>
              <a:t>[1]A bacia do Rio Paraguai é basicamente de planície, sendo amplamente utilizada para navegação e escoamento de produção dos três países banhados por esse rio: Argentina; Brasil; Paraguai.</a:t>
            </a:r>
          </a:p>
          <a:p>
            <a:pPr marL="0" indent="0">
              <a:buNone/>
            </a:pPr>
            <a:r>
              <a:rPr lang="pt-BR" sz="4200" dirty="0" smtClean="0"/>
              <a:t>O Rio Uruguai, presente também em Santa Catarina e no Rio Grande do Sul, possui grande potencial hidrelétrico, além de ser útil para os agricultores brasileiros, uruguaios e argentinos.</a:t>
            </a:r>
          </a:p>
          <a:p>
            <a:pPr marL="0" indent="0">
              <a:buNone/>
            </a:pPr>
            <a:endParaRPr lang="pt-BR" dirty="0"/>
          </a:p>
          <a:p>
            <a:pPr marL="0" indent="0">
              <a:buNone/>
            </a:pPr>
            <a:endParaRPr lang="pt-BR" dirty="0" smtClean="0"/>
          </a:p>
          <a:p>
            <a:pPr marL="0" indent="0">
              <a:buNone/>
            </a:pPr>
            <a:r>
              <a:rPr lang="pt-BR" dirty="0" smtClean="0"/>
              <a:t>"Veja mais sobre "Bacias hidrográficas do Brasil" em: https://brasilescola.uol.com.br/brasil/principais-bacias-hidrograficas-brasil.htm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02977776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764704"/>
            <a:ext cx="6598520" cy="5472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2925500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dirty="0" smtClean="0"/>
              <a:t>Bacia Hidrográfica do Parnaíba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pt-BR" dirty="0" smtClean="0"/>
              <a:t>Bacia Hidrográfica do Parnaíba: Presente no Nordeste brasileiro, essa bacia abriga três estados: Ceará; Maranhão; Piauí. Sua localização faz com que muitos rios sejam intermitentes, isto é, que secam na estiagem. O rio principal que dá nome a essa bacia recebe água de vários afluentes, como o Rio Piauí e o Rio das Balsas.</a:t>
            </a:r>
          </a:p>
          <a:p>
            <a:pPr marL="0" indent="0">
              <a:buNone/>
            </a:pPr>
            <a:endParaRPr lang="pt-BR" dirty="0" smtClean="0"/>
          </a:p>
          <a:p>
            <a:pPr marL="0" indent="0">
              <a:buNone/>
            </a:pPr>
            <a:r>
              <a:rPr lang="pt-BR" dirty="0" smtClean="0"/>
              <a:t>"Veja mais sobre "Bacias hidrográficas do Brasil" em: https://brasilescola.uol.com.br/brasil/principais-bacias-hidrograficas-brasil.htm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44627034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Região Hidrográfica do Parnaíba – Características dessa Região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3" name="AutoShape 4" descr="Região Hidrográfica do Parnaíba – Características dessa Região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4" name="AutoShape 6" descr="Região Hidrográfica do Parnaíba – Características dessa Região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pic>
        <p:nvPicPr>
          <p:cNvPr id="11271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5613" y="980728"/>
            <a:ext cx="4027076" cy="42199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8830703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 smtClean="0"/>
              <a:t>Bacia Hidrográfica do Atlântico Nordeste Oriental</a:t>
            </a:r>
            <a:endParaRPr lang="pt-BR" dirty="0"/>
          </a:p>
        </p:txBody>
      </p:sp>
      <p:sp>
        <p:nvSpPr>
          <p:cNvPr id="3" name="Retângulo 2"/>
          <p:cNvSpPr/>
          <p:nvPr/>
        </p:nvSpPr>
        <p:spPr>
          <a:xfrm>
            <a:off x="683568" y="1700808"/>
            <a:ext cx="7992888" cy="35086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400" dirty="0" smtClean="0"/>
              <a:t>Bacia Hidrográfica do Atlântico Nordeste Oriental: Considerada pela ANA a bacia com a menor disponibilidade hídrica do país, está presente nos seguintes estados : </a:t>
            </a:r>
            <a:r>
              <a:rPr lang="pt-BR" sz="2400" dirty="0" smtClean="0">
                <a:solidFill>
                  <a:srgbClr val="00B050"/>
                </a:solidFill>
              </a:rPr>
              <a:t>Piauí; Ceará; Rio Grande do Norte; Paraíba; Pernambuco; Alagoas. </a:t>
            </a:r>
            <a:r>
              <a:rPr lang="pt-BR" sz="2400" dirty="0" smtClean="0"/>
              <a:t>Devido ao clima árido e semiárido, possui muitos rios intermitentes, destacando-se o Rio Jaguaribe, o maior rio intermitente do mundo.</a:t>
            </a:r>
          </a:p>
          <a:p>
            <a:endParaRPr lang="pt-BR" dirty="0"/>
          </a:p>
          <a:p>
            <a:r>
              <a:rPr lang="pt-BR" dirty="0" smtClean="0"/>
              <a:t>"Veja mais sobre "Bacias hidrográficas do Brasil" em: https://brasilescola.uol.com.br/brasil/principais-bacias-hidrograficas-brasil.htm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11363403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6063" y="1662113"/>
            <a:ext cx="3571875" cy="3533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1045370"/>
            <a:ext cx="4818658" cy="47672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2460560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 smtClean="0"/>
              <a:t>Bacia Hidrográfica do Atlântico Nordeste Ocidental</a:t>
            </a:r>
            <a:endParaRPr lang="pt-BR" dirty="0"/>
          </a:p>
        </p:txBody>
      </p:sp>
      <p:sp>
        <p:nvSpPr>
          <p:cNvPr id="3" name="Retângulo 2"/>
          <p:cNvSpPr/>
          <p:nvPr/>
        </p:nvSpPr>
        <p:spPr>
          <a:xfrm>
            <a:off x="467544" y="2136339"/>
            <a:ext cx="8208912" cy="30777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800" dirty="0" smtClean="0"/>
              <a:t>Com três biomas presentes em sua área – Cerrado, Caatinga e Amazônia –, essa bacia ocupa 3% do Brasil, no Maranhão e extremo leste do Pará. Os rios Itapicuru, Grajaú e Pindaré são os principais contribuintes dessa bacia.</a:t>
            </a:r>
          </a:p>
          <a:p>
            <a:endParaRPr lang="pt-BR" dirty="0"/>
          </a:p>
          <a:p>
            <a:r>
              <a:rPr lang="pt-BR" dirty="0" smtClean="0"/>
              <a:t>"Veja mais sobre "Bacias hidrográficas do Brasil" em: https://brasilescola.uol.com.br/brasil/principais-bacias-hidrograficas-brasil.htm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4773500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1052736"/>
            <a:ext cx="6355977" cy="47877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8147002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1124744"/>
            <a:ext cx="4824536" cy="47664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684393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 smtClean="0"/>
              <a:t>Bacia Hidrográfica do Atlântico Leste</a:t>
            </a:r>
            <a:endParaRPr lang="pt-BR" dirty="0"/>
          </a:p>
        </p:txBody>
      </p:sp>
      <p:sp>
        <p:nvSpPr>
          <p:cNvPr id="3" name="Retângulo 2"/>
          <p:cNvSpPr/>
          <p:nvPr/>
        </p:nvSpPr>
        <p:spPr>
          <a:xfrm>
            <a:off x="395536" y="1844824"/>
            <a:ext cx="8352928" cy="38779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400" dirty="0" smtClean="0"/>
              <a:t>Bacia Hidrográfica do Atlântico: Leste Essa bacia é formada por rios que partem do Espírito Santo rumo ao Nordeste brasileiro, abrangendo : </a:t>
            </a:r>
            <a:r>
              <a:rPr lang="pt-BR" sz="2400" dirty="0" smtClean="0">
                <a:solidFill>
                  <a:srgbClr val="00B050"/>
                </a:solidFill>
              </a:rPr>
              <a:t>Minas Gerais; Espírito Santo; Bahia; Sergipe</a:t>
            </a:r>
            <a:r>
              <a:rPr lang="pt-BR" sz="2400" dirty="0" smtClean="0"/>
              <a:t>. Como destaque, há os rios Pardo e Jequitinhonha, sendo esse último um importante recurso para a população do norte mineiro, área de extrema pobreza devido à paisagem e ao clima árido. Entre as bacias hidrográficas brasileiras, ela possui a segunda menor reserva hídrica do país.</a:t>
            </a:r>
          </a:p>
          <a:p>
            <a:endParaRPr lang="pt-BR" dirty="0"/>
          </a:p>
          <a:p>
            <a:r>
              <a:rPr lang="pt-BR" dirty="0" smtClean="0"/>
              <a:t>"Veja mais sobre "Bacias hidrográficas do Brasil" em: https://brasilescola.uol.com.br/brasil/principais-bacias-hidrograficas-brasil.htm 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532087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980728"/>
            <a:ext cx="5166978" cy="46999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8624894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 smtClean="0"/>
              <a:t>Bacia Hidrográfica do Atlântico Sudeste</a:t>
            </a:r>
            <a:endParaRPr lang="pt-BR" dirty="0"/>
          </a:p>
        </p:txBody>
      </p:sp>
      <p:sp>
        <p:nvSpPr>
          <p:cNvPr id="3" name="Retângulo 2"/>
          <p:cNvSpPr/>
          <p:nvPr/>
        </p:nvSpPr>
        <p:spPr>
          <a:xfrm>
            <a:off x="395536" y="2204864"/>
            <a:ext cx="8424936" cy="38779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400" dirty="0" smtClean="0"/>
              <a:t>Bacia Hidrográfica do Atlântico Sudeste: Uma das menores bacias em termos de área ocupada, com 2,5% do território nacional. Devido a sua localização, apresenta índices demográficos elevados, pois abriga os seguintes estados: </a:t>
            </a:r>
            <a:r>
              <a:rPr lang="pt-BR" sz="2400" dirty="0" smtClean="0">
                <a:solidFill>
                  <a:srgbClr val="00B050"/>
                </a:solidFill>
              </a:rPr>
              <a:t>Minas Gerais; Espírito Santo; Rio de Janeiro; São Paulo; Paraná</a:t>
            </a:r>
            <a:r>
              <a:rPr lang="pt-BR" sz="2400" dirty="0" smtClean="0"/>
              <a:t>. Como rios de destaque, podemos citar o Rio Paraíba do Sul e o Rio Doce, usados para as indústrias do Sudeste e mineradoras no estado de Minas Gerais, respectivamente.</a:t>
            </a:r>
          </a:p>
          <a:p>
            <a:endParaRPr lang="pt-BR" dirty="0"/>
          </a:p>
          <a:p>
            <a:r>
              <a:rPr lang="pt-BR" dirty="0" smtClean="0"/>
              <a:t>"Veja mais sobre "Bacias hidrográficas do Brasil" em: https://brasilescola.uol.com.br/brasil/principais-bacias-hidrograficas-brasil.htm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8335336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692696"/>
            <a:ext cx="5328592" cy="52632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1030531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dirty="0" smtClean="0"/>
              <a:t>Bacia Hidrográfica do Atlântico Sul</a:t>
            </a:r>
            <a:endParaRPr lang="pt-BR" dirty="0"/>
          </a:p>
        </p:txBody>
      </p:sp>
      <p:sp>
        <p:nvSpPr>
          <p:cNvPr id="3" name="Retângulo 2"/>
          <p:cNvSpPr/>
          <p:nvPr/>
        </p:nvSpPr>
        <p:spPr>
          <a:xfrm>
            <a:off x="755576" y="2274838"/>
            <a:ext cx="7704856" cy="30777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800" dirty="0" smtClean="0"/>
              <a:t>Essa bacia possui grande importância turística, abrigando : </a:t>
            </a:r>
            <a:r>
              <a:rPr lang="pt-BR" sz="2800" dirty="0" smtClean="0">
                <a:solidFill>
                  <a:srgbClr val="00B050"/>
                </a:solidFill>
              </a:rPr>
              <a:t>São Paulo; Paraná; Santa Catarina; Rio Grande do Sul (com mais ênfase)</a:t>
            </a:r>
            <a:r>
              <a:rPr lang="pt-BR" sz="2800" dirty="0" smtClean="0"/>
              <a:t>.O destaque fica com o Rio Guaíba, que abastece Porto Alegre e áreas adjacentes.</a:t>
            </a:r>
          </a:p>
          <a:p>
            <a:endParaRPr lang="pt-BR" dirty="0"/>
          </a:p>
          <a:p>
            <a:r>
              <a:rPr lang="pt-BR" dirty="0" smtClean="0"/>
              <a:t>"Veja mais sobre "Bacias hidrográficas do Brasil" em: https://brasilescola.uol.com.br/brasil/principais-bacias-hidrograficas-brasil.htm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28855105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0350" y="1776413"/>
            <a:ext cx="3543300" cy="3305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923853"/>
            <a:ext cx="5164410" cy="48173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3927814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1628800"/>
            <a:ext cx="6224242" cy="35283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7394138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742950"/>
            <a:ext cx="7620000" cy="5372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1710565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1412776"/>
            <a:ext cx="5249215" cy="3946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1037017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222372"/>
            <a:ext cx="6156175" cy="66356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386131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95536" y="314096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pt-BR" sz="2200" b="1" dirty="0" smtClean="0"/>
              <a:t>Bacia Hidrográfica Amazônica</a:t>
            </a:r>
            <a:r>
              <a:rPr lang="pt-BR" sz="2200" dirty="0" smtClean="0"/>
              <a:t>: A maior bacia hidrográfica do país e do mundo possui uma área de drenagem de 5,8 milhões de km², abastecendo a população que vive em uma área de quase 7 milhões de km². Dentro do Brasil, a Bacia Amazônica compreende os seguintes estados: </a:t>
            </a:r>
            <a:r>
              <a:rPr lang="pt-BR" sz="2200" dirty="0" smtClean="0">
                <a:solidFill>
                  <a:srgbClr val="00B050"/>
                </a:solidFill>
              </a:rPr>
              <a:t>Acre; Amapá;  Amazonas; Roraima; Rondônia;  Mato Grosso; Pará</a:t>
            </a:r>
            <a:r>
              <a:rPr lang="pt-BR" sz="2200" dirty="0" smtClean="0"/>
              <a:t>. Porém, ela não é exclusivamente brasileira, alimentando alguns países vizinhos, como:</a:t>
            </a:r>
            <a:r>
              <a:rPr lang="pt-BR" sz="2200" dirty="0" smtClean="0">
                <a:solidFill>
                  <a:srgbClr val="00B0F0"/>
                </a:solidFill>
              </a:rPr>
              <a:t> Peru; Bolívia; Colômbia; Equador; Guiana;  Venezuela</a:t>
            </a:r>
            <a:r>
              <a:rPr lang="pt-BR" sz="2200" dirty="0" smtClean="0"/>
              <a:t>. Não pare agora... Tem mais depois da publicidade ;)Seu rio principal, o Amazonas, recebe três nomes ao longo de seu curso. No Peru, onde está localizada a nascente, possui o nome de </a:t>
            </a:r>
            <a:r>
              <a:rPr lang="pt-BR" sz="2200" u="sng" dirty="0" smtClean="0"/>
              <a:t>Rio Marañón</a:t>
            </a:r>
            <a:r>
              <a:rPr lang="pt-BR" sz="2200" dirty="0" smtClean="0"/>
              <a:t>, assim chamado nos demais países andinos por onde corre. Quando entra no Brasil, recebe o nome de </a:t>
            </a:r>
            <a:r>
              <a:rPr lang="pt-BR" sz="2200" u="sng" dirty="0" smtClean="0"/>
              <a:t>Rio Solimões</a:t>
            </a:r>
            <a:r>
              <a:rPr lang="pt-BR" sz="2200" dirty="0" smtClean="0"/>
              <a:t>. Ao atingir as águas do Rio Negro, torna-se </a:t>
            </a:r>
            <a:r>
              <a:rPr lang="pt-BR" sz="2200" u="sng" dirty="0" smtClean="0"/>
              <a:t>Amazona</a:t>
            </a:r>
            <a:r>
              <a:rPr lang="pt-BR" sz="2200" dirty="0" smtClean="0"/>
              <a:t>s, considerado por muitos o maior rio do mundo.</a:t>
            </a:r>
            <a:br>
              <a:rPr lang="pt-BR" sz="2200" dirty="0" smtClean="0"/>
            </a:br>
            <a:r>
              <a:rPr lang="pt-BR" sz="2200" dirty="0" smtClean="0"/>
              <a:t>Veja mais sobre "Bacias hidrográficas do Brasil" em: https://brasilescola.uol.com.br/brasil/principais-bacias-hidrograficas-brasil.htmv</a:t>
            </a:r>
            <a:endParaRPr lang="pt-BR" sz="2200" dirty="0"/>
          </a:p>
        </p:txBody>
      </p:sp>
    </p:spTree>
    <p:extLst>
      <p:ext uri="{BB962C8B-B14F-4D97-AF65-F5344CB8AC3E}">
        <p14:creationId xmlns:p14="http://schemas.microsoft.com/office/powerpoint/2010/main" val="7894140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Bacia Hidrográfica Amazônica - Escola Educaçã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772" y="980728"/>
            <a:ext cx="7620000" cy="5286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1189072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dirty="0" smtClean="0"/>
              <a:t>Bacia do Tocantins-</a:t>
            </a:r>
            <a:r>
              <a:rPr lang="pt-BR" dirty="0"/>
              <a:t> </a:t>
            </a:r>
            <a:r>
              <a:rPr lang="pt-BR" dirty="0" smtClean="0"/>
              <a:t>Araguaia</a:t>
            </a:r>
            <a:endParaRPr lang="pt-BR" dirty="0"/>
          </a:p>
        </p:txBody>
      </p:sp>
      <p:sp>
        <p:nvSpPr>
          <p:cNvPr id="3" name="Retângulo 2"/>
          <p:cNvSpPr/>
          <p:nvPr/>
        </p:nvSpPr>
        <p:spPr>
          <a:xfrm>
            <a:off x="827584" y="1556792"/>
            <a:ext cx="7632848" cy="43088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000" b="1" dirty="0" smtClean="0"/>
              <a:t>Bacia Hidrográfica do Tocantins-Araguaia</a:t>
            </a:r>
            <a:r>
              <a:rPr lang="pt-BR" sz="2000" dirty="0" smtClean="0"/>
              <a:t>: Considerada a maior bacia em território brasileiro, a Bacia Tocantins-Araguaia possui uma área de mais de 800 mil km², com destaques para os dois rios principais. O rio Araguaia tem sua nascente no Mato Grosso e é a fronteira natural entre esse estado e Goiás. Durante o inverno, ele diminui sua vazão, formando lindas praias, que são bastante visitadas durante o período citado. O rio Tocantins tem sua nascente em Goiás, no extremo norte do estado, e recebe as águas do rio Araguaia na divisa com Tocantins (estado). Juntos com seus afluentes e subafluentes, esses rios alimentam 7,5% do território nacional nos seguintes </a:t>
            </a:r>
            <a:r>
              <a:rPr lang="pt-BR" sz="2000" u="sng" dirty="0" smtClean="0"/>
              <a:t>estados</a:t>
            </a:r>
            <a:r>
              <a:rPr lang="pt-BR" sz="2000" dirty="0" smtClean="0"/>
              <a:t>: </a:t>
            </a:r>
          </a:p>
          <a:p>
            <a:r>
              <a:rPr lang="pt-BR" sz="2000" dirty="0" smtClean="0">
                <a:solidFill>
                  <a:srgbClr val="00B0F0"/>
                </a:solidFill>
              </a:rPr>
              <a:t>Distrito Federal; Goiás; Maranhão; Mato Grosso; Tocantins; Pará</a:t>
            </a:r>
            <a:r>
              <a:rPr lang="pt-BR" sz="2000" dirty="0" smtClean="0"/>
              <a:t>.</a:t>
            </a:r>
          </a:p>
          <a:p>
            <a:endParaRPr lang="pt-BR" dirty="0"/>
          </a:p>
          <a:p>
            <a:r>
              <a:rPr lang="pt-BR" dirty="0" smtClean="0"/>
              <a:t>"Veja mais sobre "Bacias hidrográficas do Brasil" em: https://brasilescola.uol.com.br/brasil/principais-bacias-hidrograficas-brasil.htm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989794267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144</TotalTime>
  <Words>1265</Words>
  <Application>Microsoft Office PowerPoint</Application>
  <PresentationFormat>Apresentação na tela (4:3)</PresentationFormat>
  <Paragraphs>44</Paragraphs>
  <Slides>26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26</vt:i4>
      </vt:variant>
    </vt:vector>
  </HeadingPairs>
  <TitlesOfParts>
    <vt:vector size="27" baseType="lpstr">
      <vt:lpstr>Tema do Office</vt:lpstr>
      <vt:lpstr>Redes de drenagem e bacias hidrográficas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Bacia Hidrográfica Amazônica: A maior bacia hidrográfica do país e do mundo possui uma área de drenagem de 5,8 milhões de km², abastecendo a população que vive em uma área de quase 7 milhões de km². Dentro do Brasil, a Bacia Amazônica compreende os seguintes estados: Acre; Amapá;  Amazonas; Roraima; Rondônia;  Mato Grosso; Pará. Porém, ela não é exclusivamente brasileira, alimentando alguns países vizinhos, como: Peru; Bolívia; Colômbia; Equador; Guiana;  Venezuela. Não pare agora... Tem mais depois da publicidade ;)Seu rio principal, o Amazonas, recebe três nomes ao longo de seu curso. No Peru, onde está localizada a nascente, possui o nome de Rio Marañón, assim chamado nos demais países andinos por onde corre. Quando entra no Brasil, recebe o nome de Rio Solimões. Ao atingir as águas do Rio Negro, torna-se Amazonas, considerado por muitos o maior rio do mundo. Veja mais sobre "Bacias hidrográficas do Brasil" em: https://brasilescola.uol.com.br/brasil/principais-bacias-hidrograficas-brasil.htmv</vt:lpstr>
      <vt:lpstr>Apresentação do PowerPoint</vt:lpstr>
      <vt:lpstr>Bacia do Tocantins- Araguaia</vt:lpstr>
      <vt:lpstr>Apresentação do PowerPoint</vt:lpstr>
      <vt:lpstr>Bacia do  Rio São Francisco</vt:lpstr>
      <vt:lpstr>Apresentação do PowerPoint</vt:lpstr>
      <vt:lpstr>Bacia Hidrográfica do Paraná, Paraguai e Uruguai</vt:lpstr>
      <vt:lpstr>Apresentação do PowerPoint</vt:lpstr>
      <vt:lpstr>Bacia Hidrográfica do Parnaíba</vt:lpstr>
      <vt:lpstr>Apresentação do PowerPoint</vt:lpstr>
      <vt:lpstr>Bacia Hidrográfica do Atlântico Nordeste Oriental</vt:lpstr>
      <vt:lpstr>Apresentação do PowerPoint</vt:lpstr>
      <vt:lpstr>Bacia Hidrográfica do Atlântico Nordeste Ocidental</vt:lpstr>
      <vt:lpstr>Apresentação do PowerPoint</vt:lpstr>
      <vt:lpstr>Bacia Hidrográfica do Atlântico Leste</vt:lpstr>
      <vt:lpstr>Apresentação do PowerPoint</vt:lpstr>
      <vt:lpstr>Bacia Hidrográfica do Atlântico Sudeste</vt:lpstr>
      <vt:lpstr>Apresentação do PowerPoint</vt:lpstr>
      <vt:lpstr>Bacia Hidrográfica do Atlântico Sul</vt:lpstr>
      <vt:lpstr>Apresentação do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all</dc:creator>
  <cp:lastModifiedBy>all</cp:lastModifiedBy>
  <cp:revision>11</cp:revision>
  <dcterms:created xsi:type="dcterms:W3CDTF">2024-09-08T14:18:43Z</dcterms:created>
  <dcterms:modified xsi:type="dcterms:W3CDTF">2024-09-08T16:43:05Z</dcterms:modified>
</cp:coreProperties>
</file>