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</p:sldMasterIdLst>
  <p:notesMasterIdLst>
    <p:notesMasterId r:id="rId15"/>
  </p:notesMasterIdLst>
  <p:sldIdLst>
    <p:sldId id="312" r:id="rId3"/>
    <p:sldId id="313" r:id="rId4"/>
    <p:sldId id="314" r:id="rId5"/>
    <p:sldId id="315" r:id="rId6"/>
    <p:sldId id="316" r:id="rId7"/>
    <p:sldId id="256" r:id="rId8"/>
    <p:sldId id="282" r:id="rId9"/>
    <p:sldId id="262" r:id="rId10"/>
    <p:sldId id="264" r:id="rId11"/>
    <p:sldId id="263" r:id="rId12"/>
    <p:sldId id="275" r:id="rId13"/>
    <p:sldId id="273" r:id="rId14"/>
  </p:sldIdLst>
  <p:sldSz cx="9144000" cy="5143500" type="screen16x9"/>
  <p:notesSz cx="6858000" cy="9144000"/>
  <p:embeddedFontLst>
    <p:embeddedFont>
      <p:font typeface="Bebas Neue" panose="020F0502020204030204" pitchFamily="34" charset="0"/>
      <p:regular r:id="rId16"/>
    </p:embeddedFont>
    <p:embeddedFont>
      <p:font typeface="Mukta" panose="020B0604020202020204" charset="0"/>
      <p:regular r:id="rId17"/>
      <p:bold r:id="rId18"/>
    </p:embeddedFont>
    <p:embeddedFont>
      <p:font typeface="Mukta Medium" panose="020B0604020202020204" charset="0"/>
      <p:regular r:id="rId19"/>
      <p:bold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Nunito Light" pitchFamily="2" charset="0"/>
      <p:regular r:id="rId25"/>
      <p:italic r:id="rId26"/>
    </p:embeddedFont>
    <p:embeddedFont>
      <p:font typeface="Paytone One" panose="020B0604020202020204" charset="0"/>
      <p:regular r:id="rId27"/>
    </p:embeddedFont>
    <p:embeddedFont>
      <p:font typeface="Verdana Pro Cond Black" panose="020B0A06030504040204" pitchFamily="34" charset="0"/>
      <p:bold r:id="rId28"/>
      <p:boldItalic r:id="rId29"/>
    </p:embeddedFont>
    <p:embeddedFont>
      <p:font typeface="Vina Sans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B8844E-30C0-40EA-9ABF-108B520E8DC3}">
  <a:tblStyle styleId="{1DB8844E-30C0-40EA-9ABF-108B520E8D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5599F6-3567-4419-83B1-FE7A991D3C8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5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98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3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33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29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eb99adbb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eb99adbb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71900" y="788675"/>
            <a:ext cx="5437200" cy="24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71901" y="3324325"/>
            <a:ext cx="5474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0"/>
          <p:cNvGrpSpPr/>
          <p:nvPr/>
        </p:nvGrpSpPr>
        <p:grpSpPr>
          <a:xfrm>
            <a:off x="8289703" y="0"/>
            <a:ext cx="1502278" cy="2041711"/>
            <a:chOff x="8289703" y="0"/>
            <a:chExt cx="1502278" cy="2041711"/>
          </a:xfrm>
        </p:grpSpPr>
        <p:sp>
          <p:nvSpPr>
            <p:cNvPr id="206" name="Google Shape;206;p30"/>
            <p:cNvSpPr/>
            <p:nvPr/>
          </p:nvSpPr>
          <p:spPr>
            <a:xfrm>
              <a:off x="8668537" y="0"/>
              <a:ext cx="656287" cy="1745403"/>
            </a:xfrm>
            <a:custGeom>
              <a:avLst/>
              <a:gdLst/>
              <a:ahLst/>
              <a:cxnLst/>
              <a:rect l="l" t="t" r="r" b="b"/>
              <a:pathLst>
                <a:path w="16353" h="43491" extrusionOk="0">
                  <a:moveTo>
                    <a:pt x="1486" y="9140"/>
                  </a:moveTo>
                  <a:cubicBezTo>
                    <a:pt x="1" y="12472"/>
                    <a:pt x="2061" y="16366"/>
                    <a:pt x="3038" y="19564"/>
                  </a:cubicBezTo>
                  <a:lnTo>
                    <a:pt x="3038" y="19564"/>
                  </a:lnTo>
                  <a:cubicBezTo>
                    <a:pt x="3908" y="22347"/>
                    <a:pt x="4483" y="25278"/>
                    <a:pt x="6036" y="27793"/>
                  </a:cubicBezTo>
                  <a:lnTo>
                    <a:pt x="6036" y="27793"/>
                  </a:lnTo>
                  <a:cubicBezTo>
                    <a:pt x="7521" y="30202"/>
                    <a:pt x="10251" y="31607"/>
                    <a:pt x="11040" y="34310"/>
                  </a:cubicBezTo>
                  <a:lnTo>
                    <a:pt x="11040" y="34310"/>
                  </a:lnTo>
                  <a:cubicBezTo>
                    <a:pt x="11750" y="36759"/>
                    <a:pt x="11348" y="40867"/>
                    <a:pt x="12713" y="42874"/>
                  </a:cubicBezTo>
                  <a:lnTo>
                    <a:pt x="12713" y="42874"/>
                  </a:lnTo>
                  <a:cubicBezTo>
                    <a:pt x="12700" y="43035"/>
                    <a:pt x="12700" y="43316"/>
                    <a:pt x="12673" y="43490"/>
                  </a:cubicBezTo>
                  <a:lnTo>
                    <a:pt x="12673" y="43490"/>
                  </a:lnTo>
                  <a:cubicBezTo>
                    <a:pt x="12914" y="43450"/>
                    <a:pt x="13128" y="43437"/>
                    <a:pt x="13355" y="43356"/>
                  </a:cubicBezTo>
                  <a:lnTo>
                    <a:pt x="13355" y="43356"/>
                  </a:lnTo>
                  <a:cubicBezTo>
                    <a:pt x="12392" y="40707"/>
                    <a:pt x="12044" y="37388"/>
                    <a:pt x="11977" y="34565"/>
                  </a:cubicBezTo>
                  <a:lnTo>
                    <a:pt x="11977" y="34565"/>
                  </a:lnTo>
                  <a:cubicBezTo>
                    <a:pt x="11897" y="31661"/>
                    <a:pt x="13021" y="29654"/>
                    <a:pt x="14011" y="26910"/>
                  </a:cubicBezTo>
                  <a:lnTo>
                    <a:pt x="14011" y="26910"/>
                  </a:lnTo>
                  <a:cubicBezTo>
                    <a:pt x="15403" y="23070"/>
                    <a:pt x="16353" y="19979"/>
                    <a:pt x="16125" y="15804"/>
                  </a:cubicBezTo>
                  <a:lnTo>
                    <a:pt x="16125" y="15804"/>
                  </a:lnTo>
                  <a:cubicBezTo>
                    <a:pt x="15925" y="12405"/>
                    <a:pt x="15590" y="7253"/>
                    <a:pt x="12820" y="4924"/>
                  </a:cubicBezTo>
                  <a:lnTo>
                    <a:pt x="12820" y="4924"/>
                  </a:lnTo>
                  <a:cubicBezTo>
                    <a:pt x="11228" y="3600"/>
                    <a:pt x="7093" y="2824"/>
                    <a:pt x="7561" y="0"/>
                  </a:cubicBezTo>
                  <a:lnTo>
                    <a:pt x="7561" y="0"/>
                  </a:lnTo>
                  <a:cubicBezTo>
                    <a:pt x="5848" y="3064"/>
                    <a:pt x="2945" y="5861"/>
                    <a:pt x="1486" y="91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 rot="-1733479">
              <a:off x="8478546" y="765296"/>
              <a:ext cx="1124592" cy="1071417"/>
            </a:xfrm>
            <a:custGeom>
              <a:avLst/>
              <a:gdLst/>
              <a:ahLst/>
              <a:cxnLst/>
              <a:rect l="l" t="t" r="r" b="b"/>
              <a:pathLst>
                <a:path w="28022" h="26697" extrusionOk="0">
                  <a:moveTo>
                    <a:pt x="22388" y="1"/>
                  </a:moveTo>
                  <a:cubicBezTo>
                    <a:pt x="21947" y="282"/>
                    <a:pt x="21679" y="857"/>
                    <a:pt x="21451" y="1326"/>
                  </a:cubicBezTo>
                  <a:cubicBezTo>
                    <a:pt x="21451" y="1125"/>
                    <a:pt x="21358" y="937"/>
                    <a:pt x="21358" y="737"/>
                  </a:cubicBezTo>
                  <a:cubicBezTo>
                    <a:pt x="21023" y="1259"/>
                    <a:pt x="20542" y="1714"/>
                    <a:pt x="20314" y="2316"/>
                  </a:cubicBezTo>
                  <a:cubicBezTo>
                    <a:pt x="20314" y="2169"/>
                    <a:pt x="20234" y="1914"/>
                    <a:pt x="20247" y="1727"/>
                  </a:cubicBezTo>
                  <a:lnTo>
                    <a:pt x="20247" y="1727"/>
                  </a:lnTo>
                  <a:cubicBezTo>
                    <a:pt x="20113" y="2169"/>
                    <a:pt x="19685" y="2516"/>
                    <a:pt x="19417" y="2891"/>
                  </a:cubicBezTo>
                  <a:cubicBezTo>
                    <a:pt x="19029" y="3426"/>
                    <a:pt x="18775" y="4015"/>
                    <a:pt x="18494" y="4604"/>
                  </a:cubicBezTo>
                  <a:cubicBezTo>
                    <a:pt x="18494" y="4403"/>
                    <a:pt x="18441" y="4189"/>
                    <a:pt x="18467" y="3975"/>
                  </a:cubicBezTo>
                  <a:lnTo>
                    <a:pt x="18467" y="3975"/>
                  </a:lnTo>
                  <a:cubicBezTo>
                    <a:pt x="18240" y="4403"/>
                    <a:pt x="17852" y="4805"/>
                    <a:pt x="17758" y="5300"/>
                  </a:cubicBezTo>
                  <a:cubicBezTo>
                    <a:pt x="17758" y="5126"/>
                    <a:pt x="17665" y="4939"/>
                    <a:pt x="17651" y="4805"/>
                  </a:cubicBezTo>
                  <a:cubicBezTo>
                    <a:pt x="17321" y="5375"/>
                    <a:pt x="16727" y="6463"/>
                    <a:pt x="16962" y="7030"/>
                  </a:cubicBezTo>
                  <a:lnTo>
                    <a:pt x="16962" y="7030"/>
                  </a:lnTo>
                  <a:cubicBezTo>
                    <a:pt x="16237" y="5657"/>
                    <a:pt x="15108" y="4017"/>
                    <a:pt x="13851" y="2851"/>
                  </a:cubicBezTo>
                  <a:lnTo>
                    <a:pt x="13851" y="2851"/>
                  </a:lnTo>
                  <a:cubicBezTo>
                    <a:pt x="13904" y="3052"/>
                    <a:pt x="13878" y="3279"/>
                    <a:pt x="13931" y="3480"/>
                  </a:cubicBezTo>
                  <a:cubicBezTo>
                    <a:pt x="13744" y="3226"/>
                    <a:pt x="13570" y="2958"/>
                    <a:pt x="13423" y="2690"/>
                  </a:cubicBezTo>
                  <a:cubicBezTo>
                    <a:pt x="13128" y="3252"/>
                    <a:pt x="12379" y="4323"/>
                    <a:pt x="12593" y="4925"/>
                  </a:cubicBezTo>
                  <a:cubicBezTo>
                    <a:pt x="12392" y="4858"/>
                    <a:pt x="12165" y="4216"/>
                    <a:pt x="11924" y="3922"/>
                  </a:cubicBezTo>
                  <a:cubicBezTo>
                    <a:pt x="11536" y="3426"/>
                    <a:pt x="11014" y="2918"/>
                    <a:pt x="10505" y="2543"/>
                  </a:cubicBezTo>
                  <a:lnTo>
                    <a:pt x="10505" y="2543"/>
                  </a:lnTo>
                  <a:cubicBezTo>
                    <a:pt x="10586" y="2784"/>
                    <a:pt x="10653" y="3025"/>
                    <a:pt x="10719" y="3266"/>
                  </a:cubicBezTo>
                  <a:cubicBezTo>
                    <a:pt x="10037" y="2570"/>
                    <a:pt x="8993" y="1767"/>
                    <a:pt x="8083" y="1433"/>
                  </a:cubicBezTo>
                  <a:lnTo>
                    <a:pt x="8083" y="1433"/>
                  </a:lnTo>
                  <a:cubicBezTo>
                    <a:pt x="8110" y="1540"/>
                    <a:pt x="8123" y="1740"/>
                    <a:pt x="8177" y="1874"/>
                  </a:cubicBezTo>
                  <a:cubicBezTo>
                    <a:pt x="6866" y="563"/>
                    <a:pt x="4979" y="1259"/>
                    <a:pt x="3413" y="790"/>
                  </a:cubicBezTo>
                  <a:lnTo>
                    <a:pt x="3413" y="790"/>
                  </a:lnTo>
                  <a:cubicBezTo>
                    <a:pt x="3306" y="2062"/>
                    <a:pt x="3186" y="3694"/>
                    <a:pt x="3774" y="4885"/>
                  </a:cubicBezTo>
                  <a:cubicBezTo>
                    <a:pt x="3681" y="4751"/>
                    <a:pt x="3427" y="4497"/>
                    <a:pt x="3400" y="4443"/>
                  </a:cubicBezTo>
                  <a:lnTo>
                    <a:pt x="3400" y="4443"/>
                  </a:lnTo>
                  <a:cubicBezTo>
                    <a:pt x="3520" y="5086"/>
                    <a:pt x="3654" y="5661"/>
                    <a:pt x="3908" y="6263"/>
                  </a:cubicBezTo>
                  <a:cubicBezTo>
                    <a:pt x="3788" y="6063"/>
                    <a:pt x="3614" y="5915"/>
                    <a:pt x="3467" y="5755"/>
                  </a:cubicBezTo>
                  <a:lnTo>
                    <a:pt x="3467" y="5755"/>
                  </a:lnTo>
                  <a:cubicBezTo>
                    <a:pt x="3881" y="7615"/>
                    <a:pt x="4149" y="9622"/>
                    <a:pt x="5594" y="11027"/>
                  </a:cubicBezTo>
                  <a:cubicBezTo>
                    <a:pt x="5353" y="11415"/>
                    <a:pt x="4122" y="11924"/>
                    <a:pt x="3654" y="12298"/>
                  </a:cubicBezTo>
                  <a:cubicBezTo>
                    <a:pt x="4149" y="13904"/>
                    <a:pt x="6009" y="14212"/>
                    <a:pt x="6919" y="15323"/>
                  </a:cubicBezTo>
                  <a:cubicBezTo>
                    <a:pt x="6852" y="15470"/>
                    <a:pt x="5032" y="15563"/>
                    <a:pt x="4591" y="15684"/>
                  </a:cubicBezTo>
                  <a:cubicBezTo>
                    <a:pt x="4659" y="15670"/>
                    <a:pt x="4729" y="15664"/>
                    <a:pt x="4800" y="15664"/>
                  </a:cubicBezTo>
                  <a:cubicBezTo>
                    <a:pt x="5009" y="15664"/>
                    <a:pt x="5221" y="15721"/>
                    <a:pt x="5380" y="15831"/>
                  </a:cubicBezTo>
                  <a:cubicBezTo>
                    <a:pt x="5260" y="15818"/>
                    <a:pt x="5137" y="15811"/>
                    <a:pt x="5012" y="15811"/>
                  </a:cubicBezTo>
                  <a:cubicBezTo>
                    <a:pt x="4383" y="15811"/>
                    <a:pt x="3708" y="15971"/>
                    <a:pt x="3172" y="16206"/>
                  </a:cubicBezTo>
                  <a:cubicBezTo>
                    <a:pt x="3346" y="16313"/>
                    <a:pt x="3507" y="16487"/>
                    <a:pt x="3681" y="16567"/>
                  </a:cubicBezTo>
                  <a:cubicBezTo>
                    <a:pt x="3576" y="16537"/>
                    <a:pt x="3465" y="16523"/>
                    <a:pt x="3351" y="16523"/>
                  </a:cubicBezTo>
                  <a:cubicBezTo>
                    <a:pt x="2909" y="16523"/>
                    <a:pt x="2426" y="16730"/>
                    <a:pt x="2129" y="16995"/>
                  </a:cubicBezTo>
                  <a:cubicBezTo>
                    <a:pt x="2209" y="17035"/>
                    <a:pt x="2276" y="17089"/>
                    <a:pt x="2356" y="17129"/>
                  </a:cubicBezTo>
                  <a:cubicBezTo>
                    <a:pt x="2240" y="17102"/>
                    <a:pt x="2130" y="17089"/>
                    <a:pt x="2026" y="17089"/>
                  </a:cubicBezTo>
                  <a:cubicBezTo>
                    <a:pt x="999" y="17089"/>
                    <a:pt x="511" y="18318"/>
                    <a:pt x="1" y="19083"/>
                  </a:cubicBezTo>
                  <a:cubicBezTo>
                    <a:pt x="376" y="19899"/>
                    <a:pt x="349" y="21451"/>
                    <a:pt x="991" y="22027"/>
                  </a:cubicBezTo>
                  <a:cubicBezTo>
                    <a:pt x="817" y="21920"/>
                    <a:pt x="643" y="21866"/>
                    <a:pt x="483" y="21759"/>
                  </a:cubicBezTo>
                  <a:lnTo>
                    <a:pt x="483" y="21759"/>
                  </a:lnTo>
                  <a:cubicBezTo>
                    <a:pt x="1336" y="22823"/>
                    <a:pt x="3025" y="25180"/>
                    <a:pt x="4671" y="25180"/>
                  </a:cubicBezTo>
                  <a:cubicBezTo>
                    <a:pt x="4806" y="25180"/>
                    <a:pt x="4939" y="25165"/>
                    <a:pt x="5072" y="25131"/>
                  </a:cubicBezTo>
                  <a:lnTo>
                    <a:pt x="5072" y="25131"/>
                  </a:lnTo>
                  <a:cubicBezTo>
                    <a:pt x="4858" y="25265"/>
                    <a:pt x="4591" y="25345"/>
                    <a:pt x="4336" y="25359"/>
                  </a:cubicBezTo>
                  <a:cubicBezTo>
                    <a:pt x="4738" y="25426"/>
                    <a:pt x="5394" y="25586"/>
                    <a:pt x="5875" y="25600"/>
                  </a:cubicBezTo>
                  <a:cubicBezTo>
                    <a:pt x="5701" y="25626"/>
                    <a:pt x="5541" y="25693"/>
                    <a:pt x="5367" y="25720"/>
                  </a:cubicBezTo>
                  <a:cubicBezTo>
                    <a:pt x="5855" y="25780"/>
                    <a:pt x="6481" y="25844"/>
                    <a:pt x="7098" y="25844"/>
                  </a:cubicBezTo>
                  <a:cubicBezTo>
                    <a:pt x="7715" y="25844"/>
                    <a:pt x="8324" y="25780"/>
                    <a:pt x="8779" y="25586"/>
                  </a:cubicBezTo>
                  <a:lnTo>
                    <a:pt x="8779" y="25586"/>
                  </a:lnTo>
                  <a:cubicBezTo>
                    <a:pt x="8578" y="25747"/>
                    <a:pt x="8364" y="25854"/>
                    <a:pt x="8177" y="25974"/>
                  </a:cubicBezTo>
                  <a:cubicBezTo>
                    <a:pt x="8296" y="25942"/>
                    <a:pt x="8432" y="25928"/>
                    <a:pt x="8580" y="25928"/>
                  </a:cubicBezTo>
                  <a:cubicBezTo>
                    <a:pt x="9405" y="25928"/>
                    <a:pt x="10620" y="26357"/>
                    <a:pt x="11402" y="26403"/>
                  </a:cubicBezTo>
                  <a:cubicBezTo>
                    <a:pt x="11548" y="26411"/>
                    <a:pt x="11697" y="26416"/>
                    <a:pt x="11848" y="26416"/>
                  </a:cubicBezTo>
                  <a:cubicBezTo>
                    <a:pt x="12388" y="26416"/>
                    <a:pt x="12947" y="26353"/>
                    <a:pt x="13449" y="26175"/>
                  </a:cubicBezTo>
                  <a:lnTo>
                    <a:pt x="13449" y="26175"/>
                  </a:lnTo>
                  <a:cubicBezTo>
                    <a:pt x="13182" y="26376"/>
                    <a:pt x="12887" y="26536"/>
                    <a:pt x="12593" y="26697"/>
                  </a:cubicBezTo>
                  <a:cubicBezTo>
                    <a:pt x="13985" y="26376"/>
                    <a:pt x="15296" y="25961"/>
                    <a:pt x="16433" y="25078"/>
                  </a:cubicBezTo>
                  <a:lnTo>
                    <a:pt x="16433" y="25078"/>
                  </a:lnTo>
                  <a:cubicBezTo>
                    <a:pt x="16206" y="25332"/>
                    <a:pt x="16045" y="25613"/>
                    <a:pt x="15818" y="25867"/>
                  </a:cubicBezTo>
                  <a:cubicBezTo>
                    <a:pt x="16821" y="24877"/>
                    <a:pt x="18053" y="24275"/>
                    <a:pt x="18936" y="23137"/>
                  </a:cubicBezTo>
                  <a:cubicBezTo>
                    <a:pt x="19779" y="22067"/>
                    <a:pt x="20983" y="21144"/>
                    <a:pt x="21625" y="19966"/>
                  </a:cubicBezTo>
                  <a:cubicBezTo>
                    <a:pt x="21973" y="19324"/>
                    <a:pt x="23164" y="18989"/>
                    <a:pt x="23793" y="18561"/>
                  </a:cubicBezTo>
                  <a:cubicBezTo>
                    <a:pt x="24422" y="18133"/>
                    <a:pt x="25252" y="17664"/>
                    <a:pt x="25760" y="17102"/>
                  </a:cubicBezTo>
                  <a:lnTo>
                    <a:pt x="25760" y="17102"/>
                  </a:lnTo>
                  <a:cubicBezTo>
                    <a:pt x="25546" y="17183"/>
                    <a:pt x="25212" y="17303"/>
                    <a:pt x="24971" y="17383"/>
                  </a:cubicBezTo>
                  <a:cubicBezTo>
                    <a:pt x="26470" y="16059"/>
                    <a:pt x="28022" y="14132"/>
                    <a:pt x="27821" y="11924"/>
                  </a:cubicBezTo>
                  <a:cubicBezTo>
                    <a:pt x="27540" y="11897"/>
                    <a:pt x="27291" y="11883"/>
                    <a:pt x="27054" y="11883"/>
                  </a:cubicBezTo>
                  <a:cubicBezTo>
                    <a:pt x="26569" y="11883"/>
                    <a:pt x="26135" y="11945"/>
                    <a:pt x="25586" y="12098"/>
                  </a:cubicBezTo>
                  <a:cubicBezTo>
                    <a:pt x="26403" y="11041"/>
                    <a:pt x="26443" y="9461"/>
                    <a:pt x="26670" y="8163"/>
                  </a:cubicBezTo>
                  <a:lnTo>
                    <a:pt x="26670" y="8163"/>
                  </a:lnTo>
                  <a:cubicBezTo>
                    <a:pt x="26122" y="8217"/>
                    <a:pt x="25613" y="8391"/>
                    <a:pt x="25091" y="8525"/>
                  </a:cubicBezTo>
                  <a:cubicBezTo>
                    <a:pt x="25506" y="7642"/>
                    <a:pt x="25319" y="6397"/>
                    <a:pt x="25078" y="5487"/>
                  </a:cubicBezTo>
                  <a:cubicBezTo>
                    <a:pt x="25024" y="5701"/>
                    <a:pt x="24917" y="5875"/>
                    <a:pt x="24824" y="6076"/>
                  </a:cubicBezTo>
                  <a:cubicBezTo>
                    <a:pt x="24837" y="5460"/>
                    <a:pt x="24650" y="4818"/>
                    <a:pt x="24502" y="4216"/>
                  </a:cubicBezTo>
                  <a:cubicBezTo>
                    <a:pt x="24462" y="4417"/>
                    <a:pt x="24342" y="4591"/>
                    <a:pt x="24302" y="4778"/>
                  </a:cubicBezTo>
                  <a:cubicBezTo>
                    <a:pt x="24141" y="3038"/>
                    <a:pt x="22629" y="1673"/>
                    <a:pt x="22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0"/>
          <p:cNvGrpSpPr/>
          <p:nvPr/>
        </p:nvGrpSpPr>
        <p:grpSpPr>
          <a:xfrm>
            <a:off x="-565725" y="3079352"/>
            <a:ext cx="1142170" cy="2710352"/>
            <a:chOff x="-565725" y="3079352"/>
            <a:chExt cx="1142170" cy="2710352"/>
          </a:xfrm>
        </p:grpSpPr>
        <p:sp>
          <p:nvSpPr>
            <p:cNvPr id="209" name="Google Shape;209;p30"/>
            <p:cNvSpPr/>
            <p:nvPr/>
          </p:nvSpPr>
          <p:spPr>
            <a:xfrm flipH="1">
              <a:off x="-10" y="3079352"/>
              <a:ext cx="423825" cy="1745363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-565725" y="3418283"/>
              <a:ext cx="1142170" cy="2371422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A6C8D1"/>
            </a:gs>
            <a:gs pos="100000">
              <a:srgbClr val="F9F0C5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7276" y="2766183"/>
            <a:ext cx="10130783" cy="1142519"/>
            <a:chOff x="1483725" y="2778125"/>
            <a:chExt cx="7807925" cy="1259529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1483725" y="3111405"/>
              <a:ext cx="7807925" cy="892210"/>
            </a:xfrm>
            <a:custGeom>
              <a:avLst/>
              <a:gdLst/>
              <a:ahLst/>
              <a:cxnLst/>
              <a:rect l="l" t="t" r="r" b="b"/>
              <a:pathLst>
                <a:path w="59412" h="6789" extrusionOk="0">
                  <a:moveTo>
                    <a:pt x="27913" y="0"/>
                  </a:moveTo>
                  <a:cubicBezTo>
                    <a:pt x="26884" y="0"/>
                    <a:pt x="1" y="6789"/>
                    <a:pt x="1" y="6789"/>
                  </a:cubicBezTo>
                  <a:lnTo>
                    <a:pt x="59411" y="6789"/>
                  </a:lnTo>
                  <a:cubicBezTo>
                    <a:pt x="51184" y="5516"/>
                    <a:pt x="44460" y="4634"/>
                    <a:pt x="43800" y="4484"/>
                  </a:cubicBezTo>
                  <a:cubicBezTo>
                    <a:pt x="41665" y="4003"/>
                    <a:pt x="35927" y="3270"/>
                    <a:pt x="34628" y="2748"/>
                  </a:cubicBezTo>
                  <a:cubicBezTo>
                    <a:pt x="33021" y="2100"/>
                    <a:pt x="29250" y="0"/>
                    <a:pt x="27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5430277" y="3111405"/>
              <a:ext cx="914158" cy="367713"/>
            </a:xfrm>
            <a:custGeom>
              <a:avLst/>
              <a:gdLst/>
              <a:ahLst/>
              <a:cxnLst/>
              <a:rect l="l" t="t" r="r" b="b"/>
              <a:pathLst>
                <a:path w="6956" h="2798" extrusionOk="0">
                  <a:moveTo>
                    <a:pt x="5487" y="0"/>
                  </a:moveTo>
                  <a:cubicBezTo>
                    <a:pt x="4716" y="0"/>
                    <a:pt x="56" y="1197"/>
                    <a:pt x="9" y="1253"/>
                  </a:cubicBezTo>
                  <a:cubicBezTo>
                    <a:pt x="0" y="1273"/>
                    <a:pt x="2710" y="2739"/>
                    <a:pt x="2860" y="2795"/>
                  </a:cubicBezTo>
                  <a:cubicBezTo>
                    <a:pt x="2863" y="2796"/>
                    <a:pt x="2868" y="2797"/>
                    <a:pt x="2874" y="2797"/>
                  </a:cubicBezTo>
                  <a:cubicBezTo>
                    <a:pt x="3113" y="2797"/>
                    <a:pt x="5171" y="1732"/>
                    <a:pt x="5106" y="1560"/>
                  </a:cubicBezTo>
                  <a:cubicBezTo>
                    <a:pt x="5041" y="1384"/>
                    <a:pt x="4912" y="1449"/>
                    <a:pt x="4698" y="1309"/>
                  </a:cubicBezTo>
                  <a:cubicBezTo>
                    <a:pt x="4475" y="1179"/>
                    <a:pt x="5451" y="558"/>
                    <a:pt x="5674" y="408"/>
                  </a:cubicBezTo>
                  <a:cubicBezTo>
                    <a:pt x="5729" y="372"/>
                    <a:pt x="5824" y="359"/>
                    <a:pt x="5937" y="359"/>
                  </a:cubicBezTo>
                  <a:cubicBezTo>
                    <a:pt x="6196" y="359"/>
                    <a:pt x="6549" y="426"/>
                    <a:pt x="6738" y="426"/>
                  </a:cubicBezTo>
                  <a:cubicBezTo>
                    <a:pt x="6800" y="426"/>
                    <a:pt x="6845" y="418"/>
                    <a:pt x="6862" y="399"/>
                  </a:cubicBezTo>
                  <a:cubicBezTo>
                    <a:pt x="6956" y="297"/>
                    <a:pt x="6481" y="139"/>
                    <a:pt x="6314" y="103"/>
                  </a:cubicBezTo>
                  <a:cubicBezTo>
                    <a:pt x="6314" y="103"/>
                    <a:pt x="5897" y="0"/>
                    <a:pt x="5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3895282" y="2778125"/>
              <a:ext cx="5373238" cy="1259529"/>
            </a:xfrm>
            <a:custGeom>
              <a:avLst/>
              <a:gdLst/>
              <a:ahLst/>
              <a:cxnLst/>
              <a:rect l="l" t="t" r="r" b="b"/>
              <a:pathLst>
                <a:path w="40886" h="9584" extrusionOk="0">
                  <a:moveTo>
                    <a:pt x="17784" y="0"/>
                  </a:moveTo>
                  <a:cubicBezTo>
                    <a:pt x="16465" y="0"/>
                    <a:pt x="1" y="9583"/>
                    <a:pt x="1" y="9583"/>
                  </a:cubicBezTo>
                  <a:lnTo>
                    <a:pt x="40886" y="9583"/>
                  </a:lnTo>
                  <a:cubicBezTo>
                    <a:pt x="34989" y="8516"/>
                    <a:pt x="32417" y="8061"/>
                    <a:pt x="30458" y="7430"/>
                  </a:cubicBezTo>
                  <a:cubicBezTo>
                    <a:pt x="28499" y="6809"/>
                    <a:pt x="27924" y="6363"/>
                    <a:pt x="26772" y="5926"/>
                  </a:cubicBezTo>
                  <a:cubicBezTo>
                    <a:pt x="25640" y="5489"/>
                    <a:pt x="23318" y="4208"/>
                    <a:pt x="22509" y="3299"/>
                  </a:cubicBezTo>
                  <a:cubicBezTo>
                    <a:pt x="21395" y="2053"/>
                    <a:pt x="18870" y="0"/>
                    <a:pt x="17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0" y="3651414"/>
            <a:ext cx="9143976" cy="1492305"/>
            <a:chOff x="0" y="3846625"/>
            <a:chExt cx="9143976" cy="1296867"/>
          </a:xfrm>
        </p:grpSpPr>
        <p:sp>
          <p:nvSpPr>
            <p:cNvPr id="14" name="Google Shape;14;p2"/>
            <p:cNvSpPr/>
            <p:nvPr/>
          </p:nvSpPr>
          <p:spPr>
            <a:xfrm>
              <a:off x="0" y="3846625"/>
              <a:ext cx="9143976" cy="1296863"/>
            </a:xfrm>
            <a:custGeom>
              <a:avLst/>
              <a:gdLst/>
              <a:ahLst/>
              <a:cxnLst/>
              <a:rect l="l" t="t" r="r" b="b"/>
              <a:pathLst>
                <a:path w="87999" h="14065" extrusionOk="0">
                  <a:moveTo>
                    <a:pt x="36465" y="1"/>
                  </a:moveTo>
                  <a:cubicBezTo>
                    <a:pt x="36442" y="1"/>
                    <a:pt x="36420" y="3"/>
                    <a:pt x="36399" y="7"/>
                  </a:cubicBezTo>
                  <a:cubicBezTo>
                    <a:pt x="36100" y="68"/>
                    <a:pt x="33466" y="557"/>
                    <a:pt x="32049" y="557"/>
                  </a:cubicBezTo>
                  <a:cubicBezTo>
                    <a:pt x="31976" y="557"/>
                    <a:pt x="31906" y="556"/>
                    <a:pt x="31839" y="553"/>
                  </a:cubicBezTo>
                  <a:cubicBezTo>
                    <a:pt x="30878" y="513"/>
                    <a:pt x="29765" y="365"/>
                    <a:pt x="28700" y="365"/>
                  </a:cubicBezTo>
                  <a:cubicBezTo>
                    <a:pt x="28274" y="365"/>
                    <a:pt x="27856" y="389"/>
                    <a:pt x="27458" y="453"/>
                  </a:cubicBezTo>
                  <a:cubicBezTo>
                    <a:pt x="26854" y="550"/>
                    <a:pt x="26359" y="587"/>
                    <a:pt x="25839" y="587"/>
                  </a:cubicBezTo>
                  <a:cubicBezTo>
                    <a:pt x="25168" y="587"/>
                    <a:pt x="24454" y="525"/>
                    <a:pt x="23409" y="453"/>
                  </a:cubicBezTo>
                  <a:cubicBezTo>
                    <a:pt x="22680" y="401"/>
                    <a:pt x="20878" y="386"/>
                    <a:pt x="18876" y="386"/>
                  </a:cubicBezTo>
                  <a:cubicBezTo>
                    <a:pt x="15754" y="386"/>
                    <a:pt x="12146" y="424"/>
                    <a:pt x="11366" y="424"/>
                  </a:cubicBezTo>
                  <a:cubicBezTo>
                    <a:pt x="10436" y="424"/>
                    <a:pt x="9297" y="573"/>
                    <a:pt x="8375" y="573"/>
                  </a:cubicBezTo>
                  <a:cubicBezTo>
                    <a:pt x="8035" y="573"/>
                    <a:pt x="7725" y="552"/>
                    <a:pt x="7466" y="497"/>
                  </a:cubicBezTo>
                  <a:cubicBezTo>
                    <a:pt x="7258" y="456"/>
                    <a:pt x="6941" y="438"/>
                    <a:pt x="6542" y="438"/>
                  </a:cubicBezTo>
                  <a:cubicBezTo>
                    <a:pt x="5067" y="438"/>
                    <a:pt x="2462" y="685"/>
                    <a:pt x="0" y="925"/>
                  </a:cubicBezTo>
                  <a:lnTo>
                    <a:pt x="0" y="14065"/>
                  </a:lnTo>
                  <a:lnTo>
                    <a:pt x="87998" y="14065"/>
                  </a:lnTo>
                  <a:lnTo>
                    <a:pt x="87998" y="1790"/>
                  </a:lnTo>
                  <a:cubicBezTo>
                    <a:pt x="87998" y="1790"/>
                    <a:pt x="81426" y="1362"/>
                    <a:pt x="75826" y="1362"/>
                  </a:cubicBezTo>
                  <a:cubicBezTo>
                    <a:pt x="74426" y="1362"/>
                    <a:pt x="73087" y="1389"/>
                    <a:pt x="71926" y="1455"/>
                  </a:cubicBezTo>
                  <a:cubicBezTo>
                    <a:pt x="71216" y="1496"/>
                    <a:pt x="70366" y="1513"/>
                    <a:pt x="69437" y="1513"/>
                  </a:cubicBezTo>
                  <a:cubicBezTo>
                    <a:pt x="65961" y="1513"/>
                    <a:pt x="61390" y="1275"/>
                    <a:pt x="58972" y="1157"/>
                  </a:cubicBezTo>
                  <a:cubicBezTo>
                    <a:pt x="56239" y="1015"/>
                    <a:pt x="51101" y="688"/>
                    <a:pt x="45259" y="688"/>
                  </a:cubicBezTo>
                  <a:cubicBezTo>
                    <a:pt x="44574" y="688"/>
                    <a:pt x="43880" y="692"/>
                    <a:pt x="43178" y="702"/>
                  </a:cubicBezTo>
                  <a:cubicBezTo>
                    <a:pt x="42687" y="711"/>
                    <a:pt x="42110" y="717"/>
                    <a:pt x="41523" y="717"/>
                  </a:cubicBezTo>
                  <a:cubicBezTo>
                    <a:pt x="40190" y="717"/>
                    <a:pt x="38800" y="686"/>
                    <a:pt x="38220" y="582"/>
                  </a:cubicBezTo>
                  <a:cubicBezTo>
                    <a:pt x="37437" y="434"/>
                    <a:pt x="36809" y="1"/>
                    <a:pt x="36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934682"/>
              <a:ext cx="9143976" cy="1208808"/>
            </a:xfrm>
            <a:custGeom>
              <a:avLst/>
              <a:gdLst/>
              <a:ahLst/>
              <a:cxnLst/>
              <a:rect l="l" t="t" r="r" b="b"/>
              <a:pathLst>
                <a:path w="87999" h="13110" extrusionOk="0">
                  <a:moveTo>
                    <a:pt x="6338" y="0"/>
                  </a:moveTo>
                  <a:cubicBezTo>
                    <a:pt x="4183" y="0"/>
                    <a:pt x="2035" y="53"/>
                    <a:pt x="0" y="184"/>
                  </a:cubicBezTo>
                  <a:lnTo>
                    <a:pt x="0" y="13110"/>
                  </a:lnTo>
                  <a:lnTo>
                    <a:pt x="87998" y="13110"/>
                  </a:lnTo>
                  <a:lnTo>
                    <a:pt x="87998" y="1782"/>
                  </a:lnTo>
                  <a:cubicBezTo>
                    <a:pt x="87998" y="1782"/>
                    <a:pt x="83134" y="1994"/>
                    <a:pt x="81899" y="1994"/>
                  </a:cubicBezTo>
                  <a:cubicBezTo>
                    <a:pt x="80664" y="1985"/>
                    <a:pt x="56113" y="1316"/>
                    <a:pt x="52139" y="982"/>
                  </a:cubicBezTo>
                  <a:cubicBezTo>
                    <a:pt x="48163" y="648"/>
                    <a:pt x="39985" y="295"/>
                    <a:pt x="39985" y="295"/>
                  </a:cubicBezTo>
                  <a:lnTo>
                    <a:pt x="39985" y="295"/>
                  </a:lnTo>
                  <a:cubicBezTo>
                    <a:pt x="39985" y="295"/>
                    <a:pt x="40319" y="964"/>
                    <a:pt x="39528" y="1011"/>
                  </a:cubicBezTo>
                  <a:cubicBezTo>
                    <a:pt x="39493" y="1013"/>
                    <a:pt x="39456" y="1014"/>
                    <a:pt x="39417" y="1014"/>
                  </a:cubicBezTo>
                  <a:cubicBezTo>
                    <a:pt x="38580" y="1014"/>
                    <a:pt x="36887" y="550"/>
                    <a:pt x="35982" y="407"/>
                  </a:cubicBezTo>
                  <a:cubicBezTo>
                    <a:pt x="35898" y="393"/>
                    <a:pt x="35773" y="386"/>
                    <a:pt x="35612" y="386"/>
                  </a:cubicBezTo>
                  <a:cubicBezTo>
                    <a:pt x="34186" y="386"/>
                    <a:pt x="29963" y="889"/>
                    <a:pt x="26528" y="889"/>
                  </a:cubicBezTo>
                  <a:cubicBezTo>
                    <a:pt x="26021" y="889"/>
                    <a:pt x="25532" y="878"/>
                    <a:pt x="25071" y="853"/>
                  </a:cubicBezTo>
                  <a:cubicBezTo>
                    <a:pt x="21982" y="685"/>
                    <a:pt x="14107" y="0"/>
                    <a:pt x="6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159572"/>
              <a:ext cx="9143976" cy="983920"/>
            </a:xfrm>
            <a:custGeom>
              <a:avLst/>
              <a:gdLst/>
              <a:ahLst/>
              <a:cxnLst/>
              <a:rect l="l" t="t" r="r" b="b"/>
              <a:pathLst>
                <a:path w="87999" h="10671" extrusionOk="0">
                  <a:moveTo>
                    <a:pt x="40120" y="1"/>
                  </a:moveTo>
                  <a:cubicBezTo>
                    <a:pt x="36836" y="1"/>
                    <a:pt x="32667" y="423"/>
                    <a:pt x="28924" y="446"/>
                  </a:cubicBezTo>
                  <a:cubicBezTo>
                    <a:pt x="28855" y="446"/>
                    <a:pt x="28783" y="446"/>
                    <a:pt x="28707" y="446"/>
                  </a:cubicBezTo>
                  <a:cubicBezTo>
                    <a:pt x="25267" y="446"/>
                    <a:pt x="15444" y="107"/>
                    <a:pt x="6972" y="107"/>
                  </a:cubicBezTo>
                  <a:cubicBezTo>
                    <a:pt x="4462" y="107"/>
                    <a:pt x="2072" y="137"/>
                    <a:pt x="0" y="214"/>
                  </a:cubicBezTo>
                  <a:lnTo>
                    <a:pt x="0" y="10671"/>
                  </a:lnTo>
                  <a:lnTo>
                    <a:pt x="87998" y="10671"/>
                  </a:lnTo>
                  <a:lnTo>
                    <a:pt x="87998" y="1375"/>
                  </a:lnTo>
                  <a:cubicBezTo>
                    <a:pt x="85161" y="1619"/>
                    <a:pt x="82829" y="1706"/>
                    <a:pt x="80876" y="1706"/>
                  </a:cubicBezTo>
                  <a:cubicBezTo>
                    <a:pt x="76424" y="1706"/>
                    <a:pt x="73940" y="1253"/>
                    <a:pt x="71926" y="1161"/>
                  </a:cubicBezTo>
                  <a:cubicBezTo>
                    <a:pt x="71717" y="1152"/>
                    <a:pt x="71481" y="1148"/>
                    <a:pt x="71220" y="1148"/>
                  </a:cubicBezTo>
                  <a:cubicBezTo>
                    <a:pt x="68422" y="1148"/>
                    <a:pt x="62802" y="1635"/>
                    <a:pt x="56972" y="1635"/>
                  </a:cubicBezTo>
                  <a:cubicBezTo>
                    <a:pt x="55740" y="1635"/>
                    <a:pt x="54498" y="1613"/>
                    <a:pt x="53271" y="1560"/>
                  </a:cubicBezTo>
                  <a:cubicBezTo>
                    <a:pt x="45703" y="1237"/>
                    <a:pt x="38489" y="1050"/>
                    <a:pt x="37662" y="903"/>
                  </a:cubicBezTo>
                  <a:cubicBezTo>
                    <a:pt x="36845" y="754"/>
                    <a:pt x="42305" y="67"/>
                    <a:pt x="41478" y="29"/>
                  </a:cubicBezTo>
                  <a:cubicBezTo>
                    <a:pt x="41046" y="9"/>
                    <a:pt x="40592" y="1"/>
                    <a:pt x="40120" y="1"/>
                  </a:cubicBezTo>
                  <a:close/>
                </a:path>
              </a:pathLst>
            </a:custGeom>
            <a:solidFill>
              <a:srgbClr val="000000">
                <a:alpha val="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964372"/>
              <a:ext cx="9143976" cy="1179118"/>
            </a:xfrm>
            <a:custGeom>
              <a:avLst/>
              <a:gdLst/>
              <a:ahLst/>
              <a:cxnLst/>
              <a:rect l="l" t="t" r="r" b="b"/>
              <a:pathLst>
                <a:path w="87999" h="12788" extrusionOk="0">
                  <a:moveTo>
                    <a:pt x="0" y="0"/>
                  </a:moveTo>
                  <a:lnTo>
                    <a:pt x="0" y="12788"/>
                  </a:lnTo>
                  <a:lnTo>
                    <a:pt x="87998" y="12788"/>
                  </a:lnTo>
                  <a:lnTo>
                    <a:pt x="87998" y="7002"/>
                  </a:lnTo>
                  <a:cubicBezTo>
                    <a:pt x="84924" y="7059"/>
                    <a:pt x="82143" y="7084"/>
                    <a:pt x="79611" y="7084"/>
                  </a:cubicBezTo>
                  <a:cubicBezTo>
                    <a:pt x="62190" y="7084"/>
                    <a:pt x="56492" y="5880"/>
                    <a:pt x="47348" y="5322"/>
                  </a:cubicBezTo>
                  <a:cubicBezTo>
                    <a:pt x="27420" y="4096"/>
                    <a:pt x="22936" y="247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261459"/>
              <a:ext cx="9143976" cy="882033"/>
            </a:xfrm>
            <a:custGeom>
              <a:avLst/>
              <a:gdLst/>
              <a:ahLst/>
              <a:cxnLst/>
              <a:rect l="l" t="t" r="r" b="b"/>
              <a:pathLst>
                <a:path w="87999" h="9566" extrusionOk="0">
                  <a:moveTo>
                    <a:pt x="0" y="1"/>
                  </a:moveTo>
                  <a:lnTo>
                    <a:pt x="0" y="9566"/>
                  </a:lnTo>
                  <a:lnTo>
                    <a:pt x="87998" y="9566"/>
                  </a:lnTo>
                  <a:lnTo>
                    <a:pt x="87998" y="5982"/>
                  </a:lnTo>
                  <a:cubicBezTo>
                    <a:pt x="87998" y="5982"/>
                    <a:pt x="80023" y="6844"/>
                    <a:pt x="72771" y="7105"/>
                  </a:cubicBezTo>
                  <a:cubicBezTo>
                    <a:pt x="72387" y="7119"/>
                    <a:pt x="72008" y="7126"/>
                    <a:pt x="71636" y="7126"/>
                  </a:cubicBezTo>
                  <a:cubicBezTo>
                    <a:pt x="64240" y="7126"/>
                    <a:pt x="59136" y="4536"/>
                    <a:pt x="54998" y="4411"/>
                  </a:cubicBezTo>
                  <a:cubicBezTo>
                    <a:pt x="53770" y="4373"/>
                    <a:pt x="52627" y="4357"/>
                    <a:pt x="51536" y="4357"/>
                  </a:cubicBezTo>
                  <a:cubicBezTo>
                    <a:pt x="45979" y="4357"/>
                    <a:pt x="41732" y="4778"/>
                    <a:pt x="34041" y="4886"/>
                  </a:cubicBezTo>
                  <a:cubicBezTo>
                    <a:pt x="33275" y="4896"/>
                    <a:pt x="32512" y="4901"/>
                    <a:pt x="31761" y="4901"/>
                  </a:cubicBezTo>
                  <a:cubicBezTo>
                    <a:pt x="25139" y="4901"/>
                    <a:pt x="19402" y="4518"/>
                    <a:pt x="20429" y="4143"/>
                  </a:cubicBezTo>
                  <a:cubicBezTo>
                    <a:pt x="21403" y="3797"/>
                    <a:pt x="24429" y="3754"/>
                    <a:pt x="27341" y="3754"/>
                  </a:cubicBezTo>
                  <a:cubicBezTo>
                    <a:pt x="28297" y="3754"/>
                    <a:pt x="29240" y="3759"/>
                    <a:pt x="30095" y="3759"/>
                  </a:cubicBezTo>
                  <a:cubicBezTo>
                    <a:pt x="32644" y="3759"/>
                    <a:pt x="34402" y="3717"/>
                    <a:pt x="33335" y="3390"/>
                  </a:cubicBezTo>
                  <a:cubicBezTo>
                    <a:pt x="29918" y="2341"/>
                    <a:pt x="16204" y="400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2229350" y="4626450"/>
            <a:ext cx="6539698" cy="530726"/>
            <a:chOff x="2229350" y="4626450"/>
            <a:chExt cx="6539698" cy="530726"/>
          </a:xfrm>
        </p:grpSpPr>
        <p:sp>
          <p:nvSpPr>
            <p:cNvPr id="20" name="Google Shape;20;p2"/>
            <p:cNvSpPr/>
            <p:nvPr/>
          </p:nvSpPr>
          <p:spPr>
            <a:xfrm>
              <a:off x="2229350" y="4626450"/>
              <a:ext cx="6539698" cy="530726"/>
            </a:xfrm>
            <a:custGeom>
              <a:avLst/>
              <a:gdLst/>
              <a:ahLst/>
              <a:cxnLst/>
              <a:rect l="l" t="t" r="r" b="b"/>
              <a:pathLst>
                <a:path w="41193" h="3343" extrusionOk="0">
                  <a:moveTo>
                    <a:pt x="20448" y="0"/>
                  </a:moveTo>
                  <a:cubicBezTo>
                    <a:pt x="19608" y="0"/>
                    <a:pt x="18779" y="572"/>
                    <a:pt x="18517" y="1375"/>
                  </a:cubicBezTo>
                  <a:cubicBezTo>
                    <a:pt x="18204" y="861"/>
                    <a:pt x="17602" y="538"/>
                    <a:pt x="16993" y="538"/>
                  </a:cubicBezTo>
                  <a:cubicBezTo>
                    <a:pt x="16931" y="538"/>
                    <a:pt x="16870" y="541"/>
                    <a:pt x="16808" y="548"/>
                  </a:cubicBezTo>
                  <a:cubicBezTo>
                    <a:pt x="16149" y="631"/>
                    <a:pt x="15545" y="1123"/>
                    <a:pt x="15342" y="1765"/>
                  </a:cubicBezTo>
                  <a:cubicBezTo>
                    <a:pt x="15072" y="864"/>
                    <a:pt x="14199" y="176"/>
                    <a:pt x="13260" y="120"/>
                  </a:cubicBezTo>
                  <a:cubicBezTo>
                    <a:pt x="13218" y="118"/>
                    <a:pt x="13176" y="116"/>
                    <a:pt x="13134" y="116"/>
                  </a:cubicBezTo>
                  <a:cubicBezTo>
                    <a:pt x="12230" y="116"/>
                    <a:pt x="11349" y="680"/>
                    <a:pt x="10985" y="1504"/>
                  </a:cubicBezTo>
                  <a:cubicBezTo>
                    <a:pt x="10651" y="771"/>
                    <a:pt x="9871" y="261"/>
                    <a:pt x="9064" y="261"/>
                  </a:cubicBezTo>
                  <a:cubicBezTo>
                    <a:pt x="9057" y="260"/>
                    <a:pt x="9050" y="260"/>
                    <a:pt x="9042" y="260"/>
                  </a:cubicBezTo>
                  <a:cubicBezTo>
                    <a:pt x="8241" y="260"/>
                    <a:pt x="7463" y="749"/>
                    <a:pt x="7123" y="1477"/>
                  </a:cubicBezTo>
                  <a:cubicBezTo>
                    <a:pt x="6513" y="736"/>
                    <a:pt x="5541" y="385"/>
                    <a:pt x="4573" y="385"/>
                  </a:cubicBezTo>
                  <a:cubicBezTo>
                    <a:pt x="4290" y="385"/>
                    <a:pt x="4007" y="415"/>
                    <a:pt x="3733" y="475"/>
                  </a:cubicBezTo>
                  <a:cubicBezTo>
                    <a:pt x="2517" y="733"/>
                    <a:pt x="1458" y="1477"/>
                    <a:pt x="558" y="2322"/>
                  </a:cubicBezTo>
                  <a:cubicBezTo>
                    <a:pt x="252" y="2609"/>
                    <a:pt x="1" y="2970"/>
                    <a:pt x="65" y="3343"/>
                  </a:cubicBezTo>
                  <a:lnTo>
                    <a:pt x="41193" y="3343"/>
                  </a:lnTo>
                  <a:cubicBezTo>
                    <a:pt x="40771" y="2632"/>
                    <a:pt x="39918" y="2193"/>
                    <a:pt x="39085" y="2193"/>
                  </a:cubicBezTo>
                  <a:cubicBezTo>
                    <a:pt x="38668" y="2193"/>
                    <a:pt x="38256" y="2303"/>
                    <a:pt x="37906" y="2545"/>
                  </a:cubicBezTo>
                  <a:cubicBezTo>
                    <a:pt x="37675" y="2295"/>
                    <a:pt x="37342" y="2177"/>
                    <a:pt x="37005" y="2177"/>
                  </a:cubicBezTo>
                  <a:cubicBezTo>
                    <a:pt x="36529" y="2177"/>
                    <a:pt x="36046" y="2412"/>
                    <a:pt x="35833" y="2841"/>
                  </a:cubicBezTo>
                  <a:cubicBezTo>
                    <a:pt x="35621" y="1912"/>
                    <a:pt x="34775" y="1161"/>
                    <a:pt x="33819" y="1067"/>
                  </a:cubicBezTo>
                  <a:cubicBezTo>
                    <a:pt x="33752" y="1061"/>
                    <a:pt x="33684" y="1058"/>
                    <a:pt x="33617" y="1058"/>
                  </a:cubicBezTo>
                  <a:cubicBezTo>
                    <a:pt x="32735" y="1058"/>
                    <a:pt x="31861" y="1604"/>
                    <a:pt x="31499" y="2424"/>
                  </a:cubicBezTo>
                  <a:cubicBezTo>
                    <a:pt x="31156" y="1654"/>
                    <a:pt x="30323" y="1142"/>
                    <a:pt x="29482" y="1142"/>
                  </a:cubicBezTo>
                  <a:cubicBezTo>
                    <a:pt x="29389" y="1142"/>
                    <a:pt x="29296" y="1148"/>
                    <a:pt x="29203" y="1161"/>
                  </a:cubicBezTo>
                  <a:cubicBezTo>
                    <a:pt x="28276" y="1290"/>
                    <a:pt x="27476" y="2079"/>
                    <a:pt x="27347" y="3008"/>
                  </a:cubicBezTo>
                  <a:cubicBezTo>
                    <a:pt x="27011" y="2417"/>
                    <a:pt x="26327" y="2090"/>
                    <a:pt x="25656" y="2090"/>
                  </a:cubicBezTo>
                  <a:cubicBezTo>
                    <a:pt x="25231" y="2090"/>
                    <a:pt x="24811" y="2221"/>
                    <a:pt x="24488" y="2498"/>
                  </a:cubicBezTo>
                  <a:cubicBezTo>
                    <a:pt x="24330" y="1960"/>
                    <a:pt x="23759" y="1630"/>
                    <a:pt x="23208" y="1630"/>
                  </a:cubicBezTo>
                  <a:cubicBezTo>
                    <a:pt x="22913" y="1630"/>
                    <a:pt x="22624" y="1724"/>
                    <a:pt x="22406" y="1932"/>
                  </a:cubicBezTo>
                  <a:cubicBezTo>
                    <a:pt x="22380" y="1003"/>
                    <a:pt x="21617" y="149"/>
                    <a:pt x="20699" y="18"/>
                  </a:cubicBezTo>
                  <a:cubicBezTo>
                    <a:pt x="20616" y="6"/>
                    <a:pt x="20532" y="0"/>
                    <a:pt x="20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4106424" y="4736341"/>
              <a:ext cx="296919" cy="292389"/>
              <a:chOff x="4191925" y="1496075"/>
              <a:chExt cx="52425" cy="5162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4191925" y="1496075"/>
                <a:ext cx="524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65" extrusionOk="0">
                    <a:moveTo>
                      <a:pt x="1222" y="0"/>
                    </a:moveTo>
                    <a:cubicBezTo>
                      <a:pt x="1070" y="0"/>
                      <a:pt x="921" y="95"/>
                      <a:pt x="901" y="244"/>
                    </a:cubicBezTo>
                    <a:cubicBezTo>
                      <a:pt x="809" y="152"/>
                      <a:pt x="682" y="108"/>
                      <a:pt x="555" y="108"/>
                    </a:cubicBezTo>
                    <a:cubicBezTo>
                      <a:pt x="412" y="108"/>
                      <a:pt x="270" y="164"/>
                      <a:pt x="177" y="272"/>
                    </a:cubicBezTo>
                    <a:cubicBezTo>
                      <a:pt x="10" y="486"/>
                      <a:pt x="56" y="839"/>
                      <a:pt x="270" y="988"/>
                    </a:cubicBezTo>
                    <a:cubicBezTo>
                      <a:pt x="65" y="1126"/>
                      <a:pt x="1" y="1442"/>
                      <a:pt x="139" y="1647"/>
                    </a:cubicBezTo>
                    <a:cubicBezTo>
                      <a:pt x="229" y="1777"/>
                      <a:pt x="389" y="1850"/>
                      <a:pt x="547" y="1850"/>
                    </a:cubicBezTo>
                    <a:cubicBezTo>
                      <a:pt x="636" y="1850"/>
                      <a:pt x="724" y="1827"/>
                      <a:pt x="799" y="1777"/>
                    </a:cubicBezTo>
                    <a:cubicBezTo>
                      <a:pt x="852" y="1953"/>
                      <a:pt x="1036" y="2065"/>
                      <a:pt x="1219" y="2065"/>
                    </a:cubicBezTo>
                    <a:cubicBezTo>
                      <a:pt x="1285" y="2065"/>
                      <a:pt x="1352" y="2050"/>
                      <a:pt x="1411" y="2017"/>
                    </a:cubicBezTo>
                    <a:cubicBezTo>
                      <a:pt x="1634" y="1897"/>
                      <a:pt x="1690" y="1563"/>
                      <a:pt x="1523" y="1369"/>
                    </a:cubicBezTo>
                    <a:lnTo>
                      <a:pt x="1523" y="1369"/>
                    </a:lnTo>
                    <a:cubicBezTo>
                      <a:pt x="1543" y="1371"/>
                      <a:pt x="1563" y="1371"/>
                      <a:pt x="1583" y="1371"/>
                    </a:cubicBezTo>
                    <a:cubicBezTo>
                      <a:pt x="1892" y="1371"/>
                      <a:pt x="2089" y="1177"/>
                      <a:pt x="2089" y="959"/>
                    </a:cubicBezTo>
                    <a:cubicBezTo>
                      <a:pt x="2097" y="750"/>
                      <a:pt x="1910" y="555"/>
                      <a:pt x="1715" y="555"/>
                    </a:cubicBezTo>
                    <a:cubicBezTo>
                      <a:pt x="1685" y="555"/>
                      <a:pt x="1655" y="559"/>
                      <a:pt x="1625" y="569"/>
                    </a:cubicBezTo>
                    <a:cubicBezTo>
                      <a:pt x="1643" y="366"/>
                      <a:pt x="1561" y="132"/>
                      <a:pt x="1385" y="41"/>
                    </a:cubicBezTo>
                    <a:cubicBezTo>
                      <a:pt x="1334" y="13"/>
                      <a:pt x="1278" y="0"/>
                      <a:pt x="1222" y="0"/>
                    </a:cubicBezTo>
                    <a:close/>
                  </a:path>
                </a:pathLst>
              </a:custGeom>
              <a:solidFill>
                <a:srgbClr val="AD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08650" y="1513550"/>
                <a:ext cx="148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7" extrusionOk="0">
                    <a:moveTo>
                      <a:pt x="294" y="0"/>
                    </a:moveTo>
                    <a:cubicBezTo>
                      <a:pt x="188" y="0"/>
                      <a:pt x="92" y="67"/>
                      <a:pt x="56" y="168"/>
                    </a:cubicBezTo>
                    <a:cubicBezTo>
                      <a:pt x="0" y="307"/>
                      <a:pt x="74" y="456"/>
                      <a:pt x="203" y="512"/>
                    </a:cubicBezTo>
                    <a:cubicBezTo>
                      <a:pt x="233" y="522"/>
                      <a:pt x="264" y="527"/>
                      <a:pt x="294" y="527"/>
                    </a:cubicBezTo>
                    <a:cubicBezTo>
                      <a:pt x="403" y="527"/>
                      <a:pt x="505" y="462"/>
                      <a:pt x="549" y="353"/>
                    </a:cubicBezTo>
                    <a:cubicBezTo>
                      <a:pt x="593" y="213"/>
                      <a:pt x="528" y="66"/>
                      <a:pt x="390" y="19"/>
                    </a:cubicBezTo>
                    <a:cubicBezTo>
                      <a:pt x="358" y="6"/>
                      <a:pt x="325" y="0"/>
                      <a:pt x="294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5361569" y="4756790"/>
              <a:ext cx="255473" cy="251474"/>
              <a:chOff x="4331450" y="1515875"/>
              <a:chExt cx="60500" cy="5955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4331450" y="1515875"/>
                <a:ext cx="6050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82" extrusionOk="0">
                    <a:moveTo>
                      <a:pt x="1489" y="0"/>
                    </a:moveTo>
                    <a:cubicBezTo>
                      <a:pt x="1238" y="0"/>
                      <a:pt x="989" y="169"/>
                      <a:pt x="929" y="419"/>
                    </a:cubicBezTo>
                    <a:cubicBezTo>
                      <a:pt x="838" y="350"/>
                      <a:pt x="728" y="318"/>
                      <a:pt x="618" y="318"/>
                    </a:cubicBezTo>
                    <a:cubicBezTo>
                      <a:pt x="444" y="318"/>
                      <a:pt x="269" y="397"/>
                      <a:pt x="167" y="539"/>
                    </a:cubicBezTo>
                    <a:cubicBezTo>
                      <a:pt x="0" y="771"/>
                      <a:pt x="65" y="1134"/>
                      <a:pt x="296" y="1290"/>
                    </a:cubicBezTo>
                    <a:cubicBezTo>
                      <a:pt x="74" y="1468"/>
                      <a:pt x="56" y="1858"/>
                      <a:pt x="279" y="2043"/>
                    </a:cubicBezTo>
                    <a:cubicBezTo>
                      <a:pt x="361" y="2115"/>
                      <a:pt x="470" y="2149"/>
                      <a:pt x="581" y="2149"/>
                    </a:cubicBezTo>
                    <a:cubicBezTo>
                      <a:pt x="756" y="2149"/>
                      <a:pt x="936" y="2063"/>
                      <a:pt x="1021" y="1903"/>
                    </a:cubicBezTo>
                    <a:cubicBezTo>
                      <a:pt x="1113" y="2218"/>
                      <a:pt x="1333" y="2381"/>
                      <a:pt x="1553" y="2381"/>
                    </a:cubicBezTo>
                    <a:cubicBezTo>
                      <a:pt x="1599" y="2381"/>
                      <a:pt x="1645" y="2374"/>
                      <a:pt x="1689" y="2360"/>
                    </a:cubicBezTo>
                    <a:cubicBezTo>
                      <a:pt x="1950" y="2266"/>
                      <a:pt x="2088" y="1903"/>
                      <a:pt x="1921" y="1691"/>
                    </a:cubicBezTo>
                    <a:cubicBezTo>
                      <a:pt x="2144" y="1635"/>
                      <a:pt x="2358" y="1457"/>
                      <a:pt x="2396" y="1225"/>
                    </a:cubicBezTo>
                    <a:cubicBezTo>
                      <a:pt x="2420" y="1015"/>
                      <a:pt x="2248" y="781"/>
                      <a:pt x="2041" y="781"/>
                    </a:cubicBezTo>
                    <a:cubicBezTo>
                      <a:pt x="2020" y="781"/>
                      <a:pt x="1998" y="783"/>
                      <a:pt x="1977" y="789"/>
                    </a:cubicBezTo>
                    <a:cubicBezTo>
                      <a:pt x="2108" y="501"/>
                      <a:pt x="1950" y="131"/>
                      <a:pt x="1663" y="29"/>
                    </a:cubicBezTo>
                    <a:cubicBezTo>
                      <a:pt x="1606" y="9"/>
                      <a:pt x="1548" y="0"/>
                      <a:pt x="1489" y="0"/>
                    </a:cubicBezTo>
                    <a:close/>
                  </a:path>
                </a:pathLst>
              </a:custGeom>
              <a:solidFill>
                <a:srgbClr val="F082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53950" y="1538150"/>
                <a:ext cx="1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605" extrusionOk="0">
                    <a:moveTo>
                      <a:pt x="308" y="0"/>
                    </a:moveTo>
                    <a:cubicBezTo>
                      <a:pt x="141" y="0"/>
                      <a:pt x="0" y="141"/>
                      <a:pt x="0" y="308"/>
                    </a:cubicBezTo>
                    <a:cubicBezTo>
                      <a:pt x="0" y="475"/>
                      <a:pt x="141" y="604"/>
                      <a:pt x="308" y="604"/>
                    </a:cubicBezTo>
                    <a:cubicBezTo>
                      <a:pt x="464" y="604"/>
                      <a:pt x="604" y="475"/>
                      <a:pt x="604" y="308"/>
                    </a:cubicBezTo>
                    <a:cubicBezTo>
                      <a:pt x="604" y="141"/>
                      <a:pt x="464" y="0"/>
                      <a:pt x="308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>
            <a:off x="8425685" y="-94475"/>
            <a:ext cx="1288396" cy="4356040"/>
            <a:chOff x="1281800" y="1065750"/>
            <a:chExt cx="240525" cy="813225"/>
          </a:xfrm>
        </p:grpSpPr>
        <p:sp>
          <p:nvSpPr>
            <p:cNvPr id="28" name="Google Shape;28;p2"/>
            <p:cNvSpPr/>
            <p:nvPr/>
          </p:nvSpPr>
          <p:spPr>
            <a:xfrm>
              <a:off x="1289700" y="1065750"/>
              <a:ext cx="85450" cy="813225"/>
            </a:xfrm>
            <a:custGeom>
              <a:avLst/>
              <a:gdLst/>
              <a:ahLst/>
              <a:cxnLst/>
              <a:rect l="l" t="t" r="r" b="b"/>
              <a:pathLst>
                <a:path w="3418" h="32529" extrusionOk="0">
                  <a:moveTo>
                    <a:pt x="2109" y="0"/>
                  </a:moveTo>
                  <a:cubicBezTo>
                    <a:pt x="2387" y="1589"/>
                    <a:pt x="2490" y="3138"/>
                    <a:pt x="2461" y="4801"/>
                  </a:cubicBezTo>
                  <a:cubicBezTo>
                    <a:pt x="2461" y="4950"/>
                    <a:pt x="2461" y="5108"/>
                    <a:pt x="2452" y="5266"/>
                  </a:cubicBezTo>
                  <a:lnTo>
                    <a:pt x="2452" y="5489"/>
                  </a:lnTo>
                  <a:lnTo>
                    <a:pt x="2452" y="5498"/>
                  </a:lnTo>
                  <a:cubicBezTo>
                    <a:pt x="2443" y="5545"/>
                    <a:pt x="2443" y="5590"/>
                    <a:pt x="2443" y="5636"/>
                  </a:cubicBezTo>
                  <a:cubicBezTo>
                    <a:pt x="2434" y="5768"/>
                    <a:pt x="2434" y="5897"/>
                    <a:pt x="2425" y="6035"/>
                  </a:cubicBezTo>
                  <a:lnTo>
                    <a:pt x="2425" y="6082"/>
                  </a:lnTo>
                  <a:cubicBezTo>
                    <a:pt x="2425" y="6129"/>
                    <a:pt x="2425" y="6176"/>
                    <a:pt x="2414" y="6214"/>
                  </a:cubicBezTo>
                  <a:cubicBezTo>
                    <a:pt x="2414" y="6305"/>
                    <a:pt x="2405" y="6390"/>
                    <a:pt x="2405" y="6481"/>
                  </a:cubicBezTo>
                  <a:cubicBezTo>
                    <a:pt x="2396" y="6604"/>
                    <a:pt x="2387" y="6715"/>
                    <a:pt x="2379" y="6835"/>
                  </a:cubicBezTo>
                  <a:cubicBezTo>
                    <a:pt x="2379" y="6918"/>
                    <a:pt x="2370" y="7002"/>
                    <a:pt x="2370" y="7076"/>
                  </a:cubicBezTo>
                  <a:cubicBezTo>
                    <a:pt x="2358" y="7150"/>
                    <a:pt x="2350" y="7225"/>
                    <a:pt x="2350" y="7299"/>
                  </a:cubicBezTo>
                  <a:lnTo>
                    <a:pt x="2350" y="7346"/>
                  </a:lnTo>
                  <a:cubicBezTo>
                    <a:pt x="2341" y="7355"/>
                    <a:pt x="2341" y="7363"/>
                    <a:pt x="2341" y="7372"/>
                  </a:cubicBezTo>
                  <a:cubicBezTo>
                    <a:pt x="2341" y="7439"/>
                    <a:pt x="2332" y="7513"/>
                    <a:pt x="2332" y="7577"/>
                  </a:cubicBezTo>
                  <a:cubicBezTo>
                    <a:pt x="2323" y="7586"/>
                    <a:pt x="2323" y="7595"/>
                    <a:pt x="2323" y="7606"/>
                  </a:cubicBezTo>
                  <a:cubicBezTo>
                    <a:pt x="2314" y="7745"/>
                    <a:pt x="2303" y="7885"/>
                    <a:pt x="2294" y="8023"/>
                  </a:cubicBezTo>
                  <a:cubicBezTo>
                    <a:pt x="2285" y="8041"/>
                    <a:pt x="2285" y="8061"/>
                    <a:pt x="2285" y="8079"/>
                  </a:cubicBezTo>
                  <a:lnTo>
                    <a:pt x="2285" y="8088"/>
                  </a:lnTo>
                  <a:cubicBezTo>
                    <a:pt x="2276" y="8172"/>
                    <a:pt x="2267" y="8255"/>
                    <a:pt x="2267" y="8349"/>
                  </a:cubicBezTo>
                  <a:cubicBezTo>
                    <a:pt x="2258" y="8366"/>
                    <a:pt x="2258" y="8386"/>
                    <a:pt x="2258" y="8404"/>
                  </a:cubicBezTo>
                  <a:cubicBezTo>
                    <a:pt x="2247" y="8469"/>
                    <a:pt x="2247" y="8533"/>
                    <a:pt x="2238" y="8598"/>
                  </a:cubicBezTo>
                  <a:cubicBezTo>
                    <a:pt x="2238" y="8645"/>
                    <a:pt x="2229" y="8683"/>
                    <a:pt x="2229" y="8730"/>
                  </a:cubicBezTo>
                  <a:cubicBezTo>
                    <a:pt x="2220" y="8776"/>
                    <a:pt x="2220" y="8821"/>
                    <a:pt x="2211" y="8868"/>
                  </a:cubicBezTo>
                  <a:cubicBezTo>
                    <a:pt x="2211" y="8906"/>
                    <a:pt x="2202" y="8944"/>
                    <a:pt x="2202" y="8988"/>
                  </a:cubicBezTo>
                  <a:cubicBezTo>
                    <a:pt x="2191" y="9128"/>
                    <a:pt x="2174" y="9278"/>
                    <a:pt x="2156" y="9425"/>
                  </a:cubicBezTo>
                  <a:cubicBezTo>
                    <a:pt x="2147" y="9501"/>
                    <a:pt x="2147" y="9574"/>
                    <a:pt x="2136" y="9639"/>
                  </a:cubicBezTo>
                  <a:cubicBezTo>
                    <a:pt x="2127" y="9695"/>
                    <a:pt x="2127" y="9750"/>
                    <a:pt x="2118" y="9797"/>
                  </a:cubicBezTo>
                  <a:cubicBezTo>
                    <a:pt x="2118" y="9815"/>
                    <a:pt x="2118" y="9835"/>
                    <a:pt x="2109" y="9853"/>
                  </a:cubicBezTo>
                  <a:cubicBezTo>
                    <a:pt x="2109" y="9926"/>
                    <a:pt x="2100" y="9991"/>
                    <a:pt x="2091" y="10058"/>
                  </a:cubicBezTo>
                  <a:cubicBezTo>
                    <a:pt x="2080" y="10113"/>
                    <a:pt x="2080" y="10178"/>
                    <a:pt x="2071" y="10234"/>
                  </a:cubicBezTo>
                  <a:cubicBezTo>
                    <a:pt x="2062" y="10307"/>
                    <a:pt x="2053" y="10392"/>
                    <a:pt x="2044" y="10475"/>
                  </a:cubicBezTo>
                  <a:cubicBezTo>
                    <a:pt x="2035" y="10568"/>
                    <a:pt x="2024" y="10659"/>
                    <a:pt x="2015" y="10753"/>
                  </a:cubicBezTo>
                  <a:cubicBezTo>
                    <a:pt x="2015" y="10771"/>
                    <a:pt x="2006" y="10791"/>
                    <a:pt x="2006" y="10809"/>
                  </a:cubicBezTo>
                  <a:cubicBezTo>
                    <a:pt x="1989" y="10985"/>
                    <a:pt x="1968" y="11152"/>
                    <a:pt x="1951" y="11339"/>
                  </a:cubicBezTo>
                  <a:cubicBezTo>
                    <a:pt x="1942" y="11404"/>
                    <a:pt x="1933" y="11468"/>
                    <a:pt x="1924" y="11533"/>
                  </a:cubicBezTo>
                  <a:cubicBezTo>
                    <a:pt x="1913" y="11627"/>
                    <a:pt x="1904" y="11729"/>
                    <a:pt x="1886" y="11829"/>
                  </a:cubicBezTo>
                  <a:cubicBezTo>
                    <a:pt x="1877" y="11923"/>
                    <a:pt x="1868" y="12008"/>
                    <a:pt x="1857" y="12099"/>
                  </a:cubicBezTo>
                  <a:cubicBezTo>
                    <a:pt x="1848" y="12193"/>
                    <a:pt x="1830" y="12286"/>
                    <a:pt x="1821" y="12387"/>
                  </a:cubicBezTo>
                  <a:cubicBezTo>
                    <a:pt x="1812" y="12509"/>
                    <a:pt x="1792" y="12638"/>
                    <a:pt x="1775" y="12759"/>
                  </a:cubicBezTo>
                  <a:cubicBezTo>
                    <a:pt x="1766" y="12888"/>
                    <a:pt x="1746" y="13020"/>
                    <a:pt x="1728" y="13149"/>
                  </a:cubicBezTo>
                  <a:cubicBezTo>
                    <a:pt x="1719" y="13242"/>
                    <a:pt x="1710" y="13334"/>
                    <a:pt x="1701" y="13436"/>
                  </a:cubicBezTo>
                  <a:cubicBezTo>
                    <a:pt x="1690" y="13465"/>
                    <a:pt x="1690" y="13501"/>
                    <a:pt x="1681" y="13530"/>
                  </a:cubicBezTo>
                  <a:cubicBezTo>
                    <a:pt x="1681" y="13594"/>
                    <a:pt x="1672" y="13659"/>
                    <a:pt x="1663" y="13735"/>
                  </a:cubicBezTo>
                  <a:cubicBezTo>
                    <a:pt x="1616" y="14125"/>
                    <a:pt x="1561" y="14524"/>
                    <a:pt x="1514" y="14940"/>
                  </a:cubicBezTo>
                  <a:cubicBezTo>
                    <a:pt x="1505" y="15016"/>
                    <a:pt x="1496" y="15090"/>
                    <a:pt x="1487" y="15163"/>
                  </a:cubicBezTo>
                  <a:cubicBezTo>
                    <a:pt x="1478" y="15228"/>
                    <a:pt x="1467" y="15295"/>
                    <a:pt x="1467" y="15359"/>
                  </a:cubicBezTo>
                  <a:cubicBezTo>
                    <a:pt x="1458" y="15433"/>
                    <a:pt x="1449" y="15518"/>
                    <a:pt x="1440" y="15591"/>
                  </a:cubicBezTo>
                  <a:cubicBezTo>
                    <a:pt x="1422" y="15720"/>
                    <a:pt x="1402" y="15861"/>
                    <a:pt x="1394" y="15990"/>
                  </a:cubicBezTo>
                  <a:cubicBezTo>
                    <a:pt x="1376" y="16102"/>
                    <a:pt x="1367" y="16213"/>
                    <a:pt x="1347" y="16324"/>
                  </a:cubicBezTo>
                  <a:cubicBezTo>
                    <a:pt x="1347" y="16353"/>
                    <a:pt x="1338" y="16389"/>
                    <a:pt x="1338" y="16427"/>
                  </a:cubicBezTo>
                  <a:cubicBezTo>
                    <a:pt x="1329" y="16492"/>
                    <a:pt x="1320" y="16565"/>
                    <a:pt x="1311" y="16641"/>
                  </a:cubicBezTo>
                  <a:cubicBezTo>
                    <a:pt x="1291" y="16788"/>
                    <a:pt x="1282" y="16937"/>
                    <a:pt x="1264" y="17087"/>
                  </a:cubicBezTo>
                  <a:cubicBezTo>
                    <a:pt x="1244" y="17234"/>
                    <a:pt x="1226" y="17383"/>
                    <a:pt x="1209" y="17532"/>
                  </a:cubicBezTo>
                  <a:cubicBezTo>
                    <a:pt x="1200" y="17653"/>
                    <a:pt x="1180" y="17773"/>
                    <a:pt x="1171" y="17893"/>
                  </a:cubicBezTo>
                  <a:cubicBezTo>
                    <a:pt x="1153" y="18014"/>
                    <a:pt x="1144" y="18136"/>
                    <a:pt x="1124" y="18257"/>
                  </a:cubicBezTo>
                  <a:cubicBezTo>
                    <a:pt x="1115" y="18395"/>
                    <a:pt x="1097" y="18544"/>
                    <a:pt x="1077" y="18693"/>
                  </a:cubicBezTo>
                  <a:cubicBezTo>
                    <a:pt x="1068" y="18832"/>
                    <a:pt x="1050" y="18972"/>
                    <a:pt x="1032" y="19119"/>
                  </a:cubicBezTo>
                  <a:lnTo>
                    <a:pt x="1032" y="19166"/>
                  </a:lnTo>
                  <a:cubicBezTo>
                    <a:pt x="1012" y="19295"/>
                    <a:pt x="1004" y="19418"/>
                    <a:pt x="986" y="19547"/>
                  </a:cubicBezTo>
                  <a:cubicBezTo>
                    <a:pt x="986" y="19612"/>
                    <a:pt x="977" y="19676"/>
                    <a:pt x="966" y="19741"/>
                  </a:cubicBezTo>
                  <a:cubicBezTo>
                    <a:pt x="957" y="19872"/>
                    <a:pt x="939" y="20001"/>
                    <a:pt x="930" y="20142"/>
                  </a:cubicBezTo>
                  <a:cubicBezTo>
                    <a:pt x="921" y="20224"/>
                    <a:pt x="910" y="20309"/>
                    <a:pt x="901" y="20391"/>
                  </a:cubicBezTo>
                  <a:cubicBezTo>
                    <a:pt x="892" y="20429"/>
                    <a:pt x="892" y="20476"/>
                    <a:pt x="883" y="20512"/>
                  </a:cubicBezTo>
                  <a:cubicBezTo>
                    <a:pt x="874" y="20643"/>
                    <a:pt x="865" y="20764"/>
                    <a:pt x="845" y="20893"/>
                  </a:cubicBezTo>
                  <a:lnTo>
                    <a:pt x="845" y="20911"/>
                  </a:lnTo>
                  <a:cubicBezTo>
                    <a:pt x="836" y="21042"/>
                    <a:pt x="819" y="21171"/>
                    <a:pt x="810" y="21301"/>
                  </a:cubicBezTo>
                  <a:cubicBezTo>
                    <a:pt x="790" y="21441"/>
                    <a:pt x="781" y="21579"/>
                    <a:pt x="772" y="21720"/>
                  </a:cubicBezTo>
                  <a:cubicBezTo>
                    <a:pt x="772" y="21729"/>
                    <a:pt x="763" y="21729"/>
                    <a:pt x="763" y="21738"/>
                  </a:cubicBezTo>
                  <a:cubicBezTo>
                    <a:pt x="754" y="21849"/>
                    <a:pt x="743" y="21960"/>
                    <a:pt x="734" y="22072"/>
                  </a:cubicBezTo>
                  <a:lnTo>
                    <a:pt x="734" y="22101"/>
                  </a:lnTo>
                  <a:cubicBezTo>
                    <a:pt x="725" y="22136"/>
                    <a:pt x="725" y="22174"/>
                    <a:pt x="725" y="22212"/>
                  </a:cubicBezTo>
                  <a:cubicBezTo>
                    <a:pt x="716" y="22295"/>
                    <a:pt x="707" y="22370"/>
                    <a:pt x="698" y="22453"/>
                  </a:cubicBezTo>
                  <a:cubicBezTo>
                    <a:pt x="698" y="22482"/>
                    <a:pt x="698" y="22509"/>
                    <a:pt x="687" y="22538"/>
                  </a:cubicBezTo>
                  <a:cubicBezTo>
                    <a:pt x="687" y="22582"/>
                    <a:pt x="678" y="22629"/>
                    <a:pt x="678" y="22676"/>
                  </a:cubicBezTo>
                  <a:lnTo>
                    <a:pt x="678" y="22723"/>
                  </a:lnTo>
                  <a:cubicBezTo>
                    <a:pt x="669" y="22805"/>
                    <a:pt x="660" y="22899"/>
                    <a:pt x="651" y="22992"/>
                  </a:cubicBezTo>
                  <a:lnTo>
                    <a:pt x="651" y="23001"/>
                  </a:lnTo>
                  <a:cubicBezTo>
                    <a:pt x="631" y="23159"/>
                    <a:pt x="622" y="23326"/>
                    <a:pt x="605" y="23494"/>
                  </a:cubicBezTo>
                  <a:cubicBezTo>
                    <a:pt x="596" y="23596"/>
                    <a:pt x="587" y="23708"/>
                    <a:pt x="576" y="23819"/>
                  </a:cubicBezTo>
                  <a:cubicBezTo>
                    <a:pt x="567" y="23910"/>
                    <a:pt x="558" y="23995"/>
                    <a:pt x="549" y="24086"/>
                  </a:cubicBezTo>
                  <a:cubicBezTo>
                    <a:pt x="549" y="24180"/>
                    <a:pt x="540" y="24274"/>
                    <a:pt x="531" y="24365"/>
                  </a:cubicBezTo>
                  <a:cubicBezTo>
                    <a:pt x="520" y="24467"/>
                    <a:pt x="511" y="24561"/>
                    <a:pt x="502" y="24655"/>
                  </a:cubicBezTo>
                  <a:cubicBezTo>
                    <a:pt x="493" y="24831"/>
                    <a:pt x="475" y="25007"/>
                    <a:pt x="464" y="25192"/>
                  </a:cubicBezTo>
                  <a:cubicBezTo>
                    <a:pt x="455" y="25303"/>
                    <a:pt x="446" y="25424"/>
                    <a:pt x="437" y="25546"/>
                  </a:cubicBezTo>
                  <a:cubicBezTo>
                    <a:pt x="437" y="25555"/>
                    <a:pt x="429" y="25573"/>
                    <a:pt x="429" y="25591"/>
                  </a:cubicBezTo>
                  <a:cubicBezTo>
                    <a:pt x="420" y="25749"/>
                    <a:pt x="409" y="25907"/>
                    <a:pt x="391" y="26074"/>
                  </a:cubicBezTo>
                  <a:cubicBezTo>
                    <a:pt x="364" y="26473"/>
                    <a:pt x="335" y="26892"/>
                    <a:pt x="308" y="27309"/>
                  </a:cubicBezTo>
                  <a:cubicBezTo>
                    <a:pt x="288" y="27458"/>
                    <a:pt x="279" y="27607"/>
                    <a:pt x="270" y="27763"/>
                  </a:cubicBezTo>
                  <a:cubicBezTo>
                    <a:pt x="270" y="27810"/>
                    <a:pt x="270" y="27857"/>
                    <a:pt x="261" y="27904"/>
                  </a:cubicBezTo>
                  <a:cubicBezTo>
                    <a:pt x="261" y="27977"/>
                    <a:pt x="253" y="28053"/>
                    <a:pt x="253" y="28127"/>
                  </a:cubicBezTo>
                  <a:cubicBezTo>
                    <a:pt x="232" y="28376"/>
                    <a:pt x="215" y="28619"/>
                    <a:pt x="197" y="28869"/>
                  </a:cubicBezTo>
                  <a:cubicBezTo>
                    <a:pt x="186" y="29074"/>
                    <a:pt x="177" y="29279"/>
                    <a:pt x="159" y="29482"/>
                  </a:cubicBezTo>
                  <a:cubicBezTo>
                    <a:pt x="130" y="29983"/>
                    <a:pt x="103" y="30493"/>
                    <a:pt x="74" y="31024"/>
                  </a:cubicBezTo>
                  <a:cubicBezTo>
                    <a:pt x="74" y="31088"/>
                    <a:pt x="65" y="31162"/>
                    <a:pt x="65" y="31238"/>
                  </a:cubicBezTo>
                  <a:cubicBezTo>
                    <a:pt x="56" y="31432"/>
                    <a:pt x="47" y="31637"/>
                    <a:pt x="39" y="31842"/>
                  </a:cubicBezTo>
                  <a:cubicBezTo>
                    <a:pt x="30" y="32065"/>
                    <a:pt x="10" y="32296"/>
                    <a:pt x="1" y="32528"/>
                  </a:cubicBezTo>
                  <a:lnTo>
                    <a:pt x="2174" y="32528"/>
                  </a:lnTo>
                  <a:cubicBezTo>
                    <a:pt x="2165" y="32426"/>
                    <a:pt x="2165" y="32323"/>
                    <a:pt x="2156" y="32221"/>
                  </a:cubicBezTo>
                  <a:cubicBezTo>
                    <a:pt x="2156" y="32176"/>
                    <a:pt x="2147" y="32138"/>
                    <a:pt x="2147" y="32091"/>
                  </a:cubicBezTo>
                  <a:lnTo>
                    <a:pt x="2147" y="32027"/>
                  </a:lnTo>
                  <a:cubicBezTo>
                    <a:pt x="2136" y="31962"/>
                    <a:pt x="2136" y="31906"/>
                    <a:pt x="2136" y="31842"/>
                  </a:cubicBezTo>
                  <a:cubicBezTo>
                    <a:pt x="2136" y="31831"/>
                    <a:pt x="2127" y="31813"/>
                    <a:pt x="2127" y="31804"/>
                  </a:cubicBezTo>
                  <a:lnTo>
                    <a:pt x="2127" y="31795"/>
                  </a:lnTo>
                  <a:cubicBezTo>
                    <a:pt x="2127" y="31701"/>
                    <a:pt x="2118" y="31608"/>
                    <a:pt x="2118" y="31516"/>
                  </a:cubicBezTo>
                  <a:cubicBezTo>
                    <a:pt x="2109" y="31358"/>
                    <a:pt x="2100" y="31200"/>
                    <a:pt x="2091" y="31033"/>
                  </a:cubicBezTo>
                  <a:lnTo>
                    <a:pt x="2091" y="31024"/>
                  </a:lnTo>
                  <a:lnTo>
                    <a:pt x="2091" y="30848"/>
                  </a:lnTo>
                  <a:cubicBezTo>
                    <a:pt x="2080" y="30736"/>
                    <a:pt x="2080" y="30634"/>
                    <a:pt x="2071" y="30522"/>
                  </a:cubicBezTo>
                  <a:lnTo>
                    <a:pt x="2071" y="30458"/>
                  </a:lnTo>
                  <a:lnTo>
                    <a:pt x="2071" y="30355"/>
                  </a:lnTo>
                  <a:cubicBezTo>
                    <a:pt x="2062" y="30235"/>
                    <a:pt x="2062" y="30115"/>
                    <a:pt x="2053" y="30003"/>
                  </a:cubicBezTo>
                  <a:cubicBezTo>
                    <a:pt x="2053" y="29881"/>
                    <a:pt x="2053" y="29760"/>
                    <a:pt x="2044" y="29640"/>
                  </a:cubicBezTo>
                  <a:lnTo>
                    <a:pt x="2044" y="29455"/>
                  </a:lnTo>
                  <a:lnTo>
                    <a:pt x="2044" y="29435"/>
                  </a:lnTo>
                  <a:cubicBezTo>
                    <a:pt x="2035" y="29288"/>
                    <a:pt x="2035" y="29138"/>
                    <a:pt x="2035" y="28989"/>
                  </a:cubicBezTo>
                  <a:cubicBezTo>
                    <a:pt x="2035" y="28916"/>
                    <a:pt x="2035" y="28842"/>
                    <a:pt x="2024" y="28766"/>
                  </a:cubicBezTo>
                  <a:lnTo>
                    <a:pt x="2024" y="28543"/>
                  </a:lnTo>
                  <a:lnTo>
                    <a:pt x="2024" y="28499"/>
                  </a:lnTo>
                  <a:lnTo>
                    <a:pt x="2024" y="28062"/>
                  </a:lnTo>
                  <a:lnTo>
                    <a:pt x="2024" y="27607"/>
                  </a:lnTo>
                  <a:lnTo>
                    <a:pt x="2024" y="27162"/>
                  </a:lnTo>
                  <a:lnTo>
                    <a:pt x="2024" y="27021"/>
                  </a:lnTo>
                  <a:lnTo>
                    <a:pt x="2024" y="26781"/>
                  </a:lnTo>
                  <a:lnTo>
                    <a:pt x="2024" y="26446"/>
                  </a:lnTo>
                  <a:cubicBezTo>
                    <a:pt x="2024" y="26382"/>
                    <a:pt x="2035" y="26315"/>
                    <a:pt x="2035" y="26259"/>
                  </a:cubicBezTo>
                  <a:lnTo>
                    <a:pt x="2035" y="25954"/>
                  </a:lnTo>
                  <a:lnTo>
                    <a:pt x="2044" y="25555"/>
                  </a:lnTo>
                  <a:cubicBezTo>
                    <a:pt x="2044" y="25470"/>
                    <a:pt x="2053" y="25388"/>
                    <a:pt x="2053" y="25303"/>
                  </a:cubicBezTo>
                  <a:lnTo>
                    <a:pt x="2053" y="25212"/>
                  </a:lnTo>
                  <a:lnTo>
                    <a:pt x="2053" y="25165"/>
                  </a:lnTo>
                  <a:lnTo>
                    <a:pt x="2053" y="25136"/>
                  </a:lnTo>
                  <a:cubicBezTo>
                    <a:pt x="2053" y="25100"/>
                    <a:pt x="2053" y="25062"/>
                    <a:pt x="2062" y="25025"/>
                  </a:cubicBezTo>
                  <a:lnTo>
                    <a:pt x="2062" y="24989"/>
                  </a:lnTo>
                  <a:lnTo>
                    <a:pt x="2062" y="24878"/>
                  </a:lnTo>
                  <a:lnTo>
                    <a:pt x="2062" y="24866"/>
                  </a:lnTo>
                  <a:lnTo>
                    <a:pt x="2062" y="24831"/>
                  </a:lnTo>
                  <a:cubicBezTo>
                    <a:pt x="2071" y="24728"/>
                    <a:pt x="2071" y="24626"/>
                    <a:pt x="2071" y="24532"/>
                  </a:cubicBezTo>
                  <a:lnTo>
                    <a:pt x="2071" y="24476"/>
                  </a:lnTo>
                  <a:cubicBezTo>
                    <a:pt x="2071" y="24467"/>
                    <a:pt x="2080" y="24450"/>
                    <a:pt x="2080" y="24432"/>
                  </a:cubicBezTo>
                  <a:cubicBezTo>
                    <a:pt x="2080" y="24283"/>
                    <a:pt x="2091" y="24133"/>
                    <a:pt x="2091" y="23975"/>
                  </a:cubicBezTo>
                  <a:cubicBezTo>
                    <a:pt x="2100" y="23910"/>
                    <a:pt x="2100" y="23846"/>
                    <a:pt x="2100" y="23781"/>
                  </a:cubicBezTo>
                  <a:cubicBezTo>
                    <a:pt x="2109" y="23679"/>
                    <a:pt x="2109" y="23567"/>
                    <a:pt x="2118" y="23456"/>
                  </a:cubicBezTo>
                  <a:cubicBezTo>
                    <a:pt x="2118" y="23289"/>
                    <a:pt x="2127" y="23113"/>
                    <a:pt x="2136" y="22945"/>
                  </a:cubicBezTo>
                  <a:cubicBezTo>
                    <a:pt x="2147" y="22769"/>
                    <a:pt x="2156" y="22602"/>
                    <a:pt x="2165" y="22435"/>
                  </a:cubicBezTo>
                  <a:cubicBezTo>
                    <a:pt x="2165" y="22324"/>
                    <a:pt x="2174" y="22221"/>
                    <a:pt x="2182" y="22119"/>
                  </a:cubicBezTo>
                  <a:cubicBezTo>
                    <a:pt x="2182" y="22072"/>
                    <a:pt x="2182" y="22016"/>
                    <a:pt x="2191" y="21969"/>
                  </a:cubicBezTo>
                  <a:cubicBezTo>
                    <a:pt x="2191" y="21914"/>
                    <a:pt x="2191" y="21858"/>
                    <a:pt x="2202" y="21802"/>
                  </a:cubicBezTo>
                  <a:lnTo>
                    <a:pt x="2202" y="21775"/>
                  </a:lnTo>
                  <a:cubicBezTo>
                    <a:pt x="2202" y="21655"/>
                    <a:pt x="2211" y="21535"/>
                    <a:pt x="2220" y="21412"/>
                  </a:cubicBezTo>
                  <a:cubicBezTo>
                    <a:pt x="2220" y="21339"/>
                    <a:pt x="2229" y="21274"/>
                    <a:pt x="2229" y="21209"/>
                  </a:cubicBezTo>
                  <a:cubicBezTo>
                    <a:pt x="2238" y="21134"/>
                    <a:pt x="2238" y="21069"/>
                    <a:pt x="2247" y="21004"/>
                  </a:cubicBezTo>
                  <a:lnTo>
                    <a:pt x="2247" y="20949"/>
                  </a:lnTo>
                  <a:cubicBezTo>
                    <a:pt x="2258" y="20764"/>
                    <a:pt x="2276" y="20588"/>
                    <a:pt x="2285" y="20400"/>
                  </a:cubicBezTo>
                  <a:cubicBezTo>
                    <a:pt x="2285" y="20327"/>
                    <a:pt x="2294" y="20253"/>
                    <a:pt x="2303" y="20178"/>
                  </a:cubicBezTo>
                  <a:cubicBezTo>
                    <a:pt x="2303" y="20095"/>
                    <a:pt x="2314" y="20019"/>
                    <a:pt x="2314" y="19937"/>
                  </a:cubicBezTo>
                  <a:cubicBezTo>
                    <a:pt x="2314" y="19928"/>
                    <a:pt x="2323" y="19908"/>
                    <a:pt x="2323" y="19899"/>
                  </a:cubicBezTo>
                  <a:cubicBezTo>
                    <a:pt x="2332" y="19732"/>
                    <a:pt x="2341" y="19565"/>
                    <a:pt x="2350" y="19398"/>
                  </a:cubicBezTo>
                  <a:cubicBezTo>
                    <a:pt x="2358" y="19324"/>
                    <a:pt x="2370" y="19259"/>
                    <a:pt x="2370" y="19184"/>
                  </a:cubicBezTo>
                  <a:cubicBezTo>
                    <a:pt x="2379" y="19119"/>
                    <a:pt x="2379" y="19045"/>
                    <a:pt x="2387" y="18972"/>
                  </a:cubicBezTo>
                  <a:cubicBezTo>
                    <a:pt x="2387" y="18905"/>
                    <a:pt x="2396" y="18840"/>
                    <a:pt x="2396" y="18776"/>
                  </a:cubicBezTo>
                  <a:cubicBezTo>
                    <a:pt x="2425" y="18515"/>
                    <a:pt x="2443" y="18257"/>
                    <a:pt x="2461" y="18005"/>
                  </a:cubicBezTo>
                  <a:cubicBezTo>
                    <a:pt x="2461" y="17949"/>
                    <a:pt x="2470" y="17902"/>
                    <a:pt x="2470" y="17858"/>
                  </a:cubicBezTo>
                  <a:cubicBezTo>
                    <a:pt x="2481" y="17708"/>
                    <a:pt x="2499" y="17568"/>
                    <a:pt x="2508" y="17430"/>
                  </a:cubicBezTo>
                  <a:cubicBezTo>
                    <a:pt x="2517" y="17263"/>
                    <a:pt x="2537" y="17104"/>
                    <a:pt x="2546" y="16937"/>
                  </a:cubicBezTo>
                  <a:cubicBezTo>
                    <a:pt x="2546" y="16919"/>
                    <a:pt x="2555" y="16911"/>
                    <a:pt x="2555" y="16890"/>
                  </a:cubicBezTo>
                  <a:cubicBezTo>
                    <a:pt x="2555" y="16835"/>
                    <a:pt x="2564" y="16788"/>
                    <a:pt x="2564" y="16743"/>
                  </a:cubicBezTo>
                  <a:lnTo>
                    <a:pt x="2564" y="16732"/>
                  </a:lnTo>
                  <a:cubicBezTo>
                    <a:pt x="2592" y="16445"/>
                    <a:pt x="2610" y="16148"/>
                    <a:pt x="2637" y="15861"/>
                  </a:cubicBezTo>
                  <a:cubicBezTo>
                    <a:pt x="2675" y="15498"/>
                    <a:pt x="2704" y="15146"/>
                    <a:pt x="2731" y="14793"/>
                  </a:cubicBezTo>
                  <a:cubicBezTo>
                    <a:pt x="2740" y="14727"/>
                    <a:pt x="2748" y="14653"/>
                    <a:pt x="2748" y="14588"/>
                  </a:cubicBezTo>
                  <a:cubicBezTo>
                    <a:pt x="2777" y="14328"/>
                    <a:pt x="2795" y="14069"/>
                    <a:pt x="2824" y="13808"/>
                  </a:cubicBezTo>
                  <a:cubicBezTo>
                    <a:pt x="2833" y="13650"/>
                    <a:pt x="2851" y="13492"/>
                    <a:pt x="2860" y="13325"/>
                  </a:cubicBezTo>
                  <a:cubicBezTo>
                    <a:pt x="2880" y="13187"/>
                    <a:pt x="2889" y="13037"/>
                    <a:pt x="2898" y="12899"/>
                  </a:cubicBezTo>
                  <a:cubicBezTo>
                    <a:pt x="2927" y="12621"/>
                    <a:pt x="2945" y="12342"/>
                    <a:pt x="2971" y="12063"/>
                  </a:cubicBezTo>
                  <a:cubicBezTo>
                    <a:pt x="2971" y="12017"/>
                    <a:pt x="2982" y="11961"/>
                    <a:pt x="2982" y="11905"/>
                  </a:cubicBezTo>
                  <a:cubicBezTo>
                    <a:pt x="2991" y="11850"/>
                    <a:pt x="2991" y="11785"/>
                    <a:pt x="3000" y="11729"/>
                  </a:cubicBezTo>
                  <a:cubicBezTo>
                    <a:pt x="3009" y="11627"/>
                    <a:pt x="3018" y="11524"/>
                    <a:pt x="3027" y="11431"/>
                  </a:cubicBezTo>
                  <a:lnTo>
                    <a:pt x="3027" y="11348"/>
                  </a:lnTo>
                  <a:cubicBezTo>
                    <a:pt x="3038" y="11272"/>
                    <a:pt x="3047" y="11208"/>
                    <a:pt x="3047" y="11134"/>
                  </a:cubicBezTo>
                  <a:cubicBezTo>
                    <a:pt x="3056" y="11078"/>
                    <a:pt x="3056" y="11032"/>
                    <a:pt x="3065" y="10985"/>
                  </a:cubicBezTo>
                  <a:cubicBezTo>
                    <a:pt x="3112" y="10419"/>
                    <a:pt x="3150" y="9862"/>
                    <a:pt x="3194" y="9305"/>
                  </a:cubicBezTo>
                  <a:cubicBezTo>
                    <a:pt x="3194" y="9240"/>
                    <a:pt x="3194" y="9184"/>
                    <a:pt x="3205" y="9128"/>
                  </a:cubicBezTo>
                  <a:cubicBezTo>
                    <a:pt x="3223" y="8877"/>
                    <a:pt x="3232" y="8636"/>
                    <a:pt x="3250" y="8395"/>
                  </a:cubicBezTo>
                  <a:cubicBezTo>
                    <a:pt x="3261" y="8190"/>
                    <a:pt x="3279" y="7996"/>
                    <a:pt x="3288" y="7791"/>
                  </a:cubicBezTo>
                  <a:cubicBezTo>
                    <a:pt x="3372" y="6343"/>
                    <a:pt x="3417" y="4941"/>
                    <a:pt x="3408" y="3584"/>
                  </a:cubicBezTo>
                  <a:lnTo>
                    <a:pt x="3408" y="3261"/>
                  </a:lnTo>
                  <a:cubicBezTo>
                    <a:pt x="3408" y="3056"/>
                    <a:pt x="3399" y="2860"/>
                    <a:pt x="3390" y="2666"/>
                  </a:cubicBezTo>
                  <a:cubicBezTo>
                    <a:pt x="3390" y="2536"/>
                    <a:pt x="3390" y="2414"/>
                    <a:pt x="3381" y="2294"/>
                  </a:cubicBezTo>
                  <a:lnTo>
                    <a:pt x="3381" y="2126"/>
                  </a:lnTo>
                  <a:cubicBezTo>
                    <a:pt x="3372" y="2126"/>
                    <a:pt x="3372" y="2126"/>
                    <a:pt x="3372" y="2118"/>
                  </a:cubicBezTo>
                  <a:lnTo>
                    <a:pt x="3372" y="1933"/>
                  </a:lnTo>
                  <a:cubicBezTo>
                    <a:pt x="3361" y="1886"/>
                    <a:pt x="3361" y="1839"/>
                    <a:pt x="3361" y="1792"/>
                  </a:cubicBezTo>
                  <a:lnTo>
                    <a:pt x="3361" y="1736"/>
                  </a:lnTo>
                  <a:cubicBezTo>
                    <a:pt x="3352" y="1719"/>
                    <a:pt x="3352" y="1701"/>
                    <a:pt x="3352" y="1681"/>
                  </a:cubicBezTo>
                  <a:cubicBezTo>
                    <a:pt x="3352" y="1598"/>
                    <a:pt x="3343" y="1514"/>
                    <a:pt x="3343" y="1440"/>
                  </a:cubicBezTo>
                  <a:cubicBezTo>
                    <a:pt x="3335" y="1346"/>
                    <a:pt x="3335" y="1255"/>
                    <a:pt x="3326" y="1170"/>
                  </a:cubicBezTo>
                  <a:cubicBezTo>
                    <a:pt x="3317" y="1097"/>
                    <a:pt x="3317" y="1021"/>
                    <a:pt x="3306" y="956"/>
                  </a:cubicBezTo>
                  <a:cubicBezTo>
                    <a:pt x="3306" y="874"/>
                    <a:pt x="3297" y="798"/>
                    <a:pt x="3288" y="716"/>
                  </a:cubicBezTo>
                  <a:cubicBezTo>
                    <a:pt x="3279" y="622"/>
                    <a:pt x="3279" y="520"/>
                    <a:pt x="3270" y="428"/>
                  </a:cubicBezTo>
                  <a:cubicBezTo>
                    <a:pt x="3261" y="382"/>
                    <a:pt x="3261" y="326"/>
                    <a:pt x="3250" y="270"/>
                  </a:cubicBezTo>
                  <a:cubicBezTo>
                    <a:pt x="3241" y="176"/>
                    <a:pt x="3232" y="94"/>
                    <a:pt x="3223" y="0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4125" y="1118900"/>
              <a:ext cx="70400" cy="119650"/>
            </a:xfrm>
            <a:custGeom>
              <a:avLst/>
              <a:gdLst/>
              <a:ahLst/>
              <a:cxnLst/>
              <a:rect l="l" t="t" r="r" b="b"/>
              <a:pathLst>
                <a:path w="2816" h="4786" extrusionOk="0">
                  <a:moveTo>
                    <a:pt x="1" y="0"/>
                  </a:moveTo>
                  <a:cubicBezTo>
                    <a:pt x="10" y="94"/>
                    <a:pt x="30" y="197"/>
                    <a:pt x="48" y="308"/>
                  </a:cubicBezTo>
                  <a:cubicBezTo>
                    <a:pt x="215" y="1235"/>
                    <a:pt x="576" y="2824"/>
                    <a:pt x="799" y="3196"/>
                  </a:cubicBezTo>
                  <a:cubicBezTo>
                    <a:pt x="810" y="3205"/>
                    <a:pt x="810" y="3205"/>
                    <a:pt x="819" y="3214"/>
                  </a:cubicBezTo>
                  <a:cubicBezTo>
                    <a:pt x="819" y="3223"/>
                    <a:pt x="828" y="3223"/>
                    <a:pt x="828" y="3232"/>
                  </a:cubicBezTo>
                  <a:cubicBezTo>
                    <a:pt x="837" y="3252"/>
                    <a:pt x="845" y="3261"/>
                    <a:pt x="866" y="3279"/>
                  </a:cubicBezTo>
                  <a:lnTo>
                    <a:pt x="874" y="3288"/>
                  </a:lnTo>
                  <a:cubicBezTo>
                    <a:pt x="892" y="3316"/>
                    <a:pt x="921" y="3343"/>
                    <a:pt x="939" y="3363"/>
                  </a:cubicBezTo>
                  <a:cubicBezTo>
                    <a:pt x="948" y="3372"/>
                    <a:pt x="966" y="3390"/>
                    <a:pt x="977" y="3399"/>
                  </a:cubicBezTo>
                  <a:cubicBezTo>
                    <a:pt x="1004" y="3428"/>
                    <a:pt x="1033" y="3455"/>
                    <a:pt x="1068" y="3493"/>
                  </a:cubicBezTo>
                  <a:cubicBezTo>
                    <a:pt x="1115" y="3539"/>
                    <a:pt x="1171" y="3586"/>
                    <a:pt x="1227" y="3631"/>
                  </a:cubicBezTo>
                  <a:lnTo>
                    <a:pt x="1227" y="3642"/>
                  </a:lnTo>
                  <a:cubicBezTo>
                    <a:pt x="1282" y="3678"/>
                    <a:pt x="1338" y="3724"/>
                    <a:pt x="1394" y="3780"/>
                  </a:cubicBezTo>
                  <a:cubicBezTo>
                    <a:pt x="1423" y="3798"/>
                    <a:pt x="1440" y="3818"/>
                    <a:pt x="1458" y="3836"/>
                  </a:cubicBezTo>
                  <a:lnTo>
                    <a:pt x="1467" y="3836"/>
                  </a:lnTo>
                  <a:cubicBezTo>
                    <a:pt x="1496" y="3854"/>
                    <a:pt x="1514" y="3874"/>
                    <a:pt x="1543" y="3900"/>
                  </a:cubicBezTo>
                  <a:cubicBezTo>
                    <a:pt x="1599" y="3947"/>
                    <a:pt x="1663" y="3994"/>
                    <a:pt x="1719" y="4041"/>
                  </a:cubicBezTo>
                  <a:cubicBezTo>
                    <a:pt x="1746" y="4059"/>
                    <a:pt x="1775" y="4088"/>
                    <a:pt x="1801" y="4105"/>
                  </a:cubicBezTo>
                  <a:cubicBezTo>
                    <a:pt x="1848" y="4132"/>
                    <a:pt x="1886" y="4170"/>
                    <a:pt x="1924" y="4199"/>
                  </a:cubicBezTo>
                  <a:cubicBezTo>
                    <a:pt x="1942" y="4208"/>
                    <a:pt x="1951" y="4217"/>
                    <a:pt x="1969" y="4226"/>
                  </a:cubicBezTo>
                  <a:cubicBezTo>
                    <a:pt x="1980" y="4235"/>
                    <a:pt x="1980" y="4244"/>
                    <a:pt x="1989" y="4244"/>
                  </a:cubicBezTo>
                  <a:cubicBezTo>
                    <a:pt x="2007" y="4264"/>
                    <a:pt x="2024" y="4273"/>
                    <a:pt x="2044" y="4290"/>
                  </a:cubicBezTo>
                  <a:cubicBezTo>
                    <a:pt x="2118" y="4346"/>
                    <a:pt x="2191" y="4402"/>
                    <a:pt x="2258" y="4449"/>
                  </a:cubicBezTo>
                  <a:cubicBezTo>
                    <a:pt x="2285" y="4478"/>
                    <a:pt x="2323" y="4495"/>
                    <a:pt x="2350" y="4522"/>
                  </a:cubicBezTo>
                  <a:cubicBezTo>
                    <a:pt x="2359" y="4522"/>
                    <a:pt x="2370" y="4533"/>
                    <a:pt x="2370" y="4533"/>
                  </a:cubicBezTo>
                  <a:cubicBezTo>
                    <a:pt x="2397" y="4560"/>
                    <a:pt x="2425" y="4578"/>
                    <a:pt x="2452" y="4598"/>
                  </a:cubicBezTo>
                  <a:cubicBezTo>
                    <a:pt x="2481" y="4616"/>
                    <a:pt x="2508" y="4634"/>
                    <a:pt x="2526" y="4654"/>
                  </a:cubicBezTo>
                  <a:cubicBezTo>
                    <a:pt x="2555" y="4671"/>
                    <a:pt x="2581" y="4689"/>
                    <a:pt x="2602" y="4709"/>
                  </a:cubicBezTo>
                  <a:cubicBezTo>
                    <a:pt x="2657" y="4745"/>
                    <a:pt x="2693" y="4774"/>
                    <a:pt x="2693" y="4783"/>
                  </a:cubicBezTo>
                  <a:cubicBezTo>
                    <a:pt x="2695" y="4784"/>
                    <a:pt x="2697" y="4785"/>
                    <a:pt x="2699" y="4785"/>
                  </a:cubicBezTo>
                  <a:cubicBezTo>
                    <a:pt x="2753" y="4785"/>
                    <a:pt x="2815" y="4170"/>
                    <a:pt x="2815" y="4170"/>
                  </a:cubicBezTo>
                  <a:cubicBezTo>
                    <a:pt x="2760" y="4143"/>
                    <a:pt x="2713" y="4123"/>
                    <a:pt x="2666" y="4105"/>
                  </a:cubicBezTo>
                  <a:cubicBezTo>
                    <a:pt x="2657" y="4096"/>
                    <a:pt x="2648" y="4096"/>
                    <a:pt x="2637" y="4088"/>
                  </a:cubicBezTo>
                  <a:cubicBezTo>
                    <a:pt x="2546" y="4050"/>
                    <a:pt x="2452" y="4003"/>
                    <a:pt x="2359" y="3947"/>
                  </a:cubicBezTo>
                  <a:cubicBezTo>
                    <a:pt x="2332" y="3938"/>
                    <a:pt x="2294" y="3920"/>
                    <a:pt x="2267" y="3900"/>
                  </a:cubicBezTo>
                  <a:cubicBezTo>
                    <a:pt x="2258" y="3900"/>
                    <a:pt x="2247" y="3891"/>
                    <a:pt x="2238" y="3891"/>
                  </a:cubicBezTo>
                  <a:cubicBezTo>
                    <a:pt x="2183" y="3854"/>
                    <a:pt x="2127" y="3827"/>
                    <a:pt x="2071" y="3789"/>
                  </a:cubicBezTo>
                  <a:cubicBezTo>
                    <a:pt x="2044" y="3780"/>
                    <a:pt x="2024" y="3771"/>
                    <a:pt x="2007" y="3753"/>
                  </a:cubicBezTo>
                  <a:cubicBezTo>
                    <a:pt x="1960" y="3733"/>
                    <a:pt x="1924" y="3706"/>
                    <a:pt x="1886" y="3686"/>
                  </a:cubicBezTo>
                  <a:cubicBezTo>
                    <a:pt x="1868" y="3678"/>
                    <a:pt x="1848" y="3660"/>
                    <a:pt x="1830" y="3651"/>
                  </a:cubicBezTo>
                  <a:cubicBezTo>
                    <a:pt x="1552" y="3484"/>
                    <a:pt x="1320" y="3308"/>
                    <a:pt x="1180" y="3158"/>
                  </a:cubicBezTo>
                  <a:cubicBezTo>
                    <a:pt x="1171" y="3158"/>
                    <a:pt x="1162" y="3149"/>
                    <a:pt x="1153" y="3140"/>
                  </a:cubicBezTo>
                  <a:cubicBezTo>
                    <a:pt x="1115" y="3103"/>
                    <a:pt x="1088" y="3065"/>
                    <a:pt x="1068" y="3029"/>
                  </a:cubicBezTo>
                  <a:cubicBezTo>
                    <a:pt x="1068" y="3029"/>
                    <a:pt x="1059" y="3018"/>
                    <a:pt x="1059" y="3009"/>
                  </a:cubicBezTo>
                  <a:cubicBezTo>
                    <a:pt x="1059" y="3009"/>
                    <a:pt x="1050" y="3000"/>
                    <a:pt x="1050" y="2991"/>
                  </a:cubicBezTo>
                  <a:cubicBezTo>
                    <a:pt x="1042" y="2982"/>
                    <a:pt x="1042" y="2973"/>
                    <a:pt x="1042" y="2962"/>
                  </a:cubicBezTo>
                  <a:cubicBezTo>
                    <a:pt x="1033" y="2953"/>
                    <a:pt x="1033" y="2944"/>
                    <a:pt x="1033" y="2944"/>
                  </a:cubicBezTo>
                  <a:cubicBezTo>
                    <a:pt x="1013" y="2918"/>
                    <a:pt x="1004" y="2880"/>
                    <a:pt x="995" y="2851"/>
                  </a:cubicBezTo>
                  <a:cubicBezTo>
                    <a:pt x="986" y="2824"/>
                    <a:pt x="977" y="2795"/>
                    <a:pt x="966" y="2777"/>
                  </a:cubicBezTo>
                  <a:cubicBezTo>
                    <a:pt x="957" y="2759"/>
                    <a:pt x="957" y="2750"/>
                    <a:pt x="948" y="2730"/>
                  </a:cubicBezTo>
                  <a:cubicBezTo>
                    <a:pt x="948" y="2704"/>
                    <a:pt x="939" y="2684"/>
                    <a:pt x="930" y="2657"/>
                  </a:cubicBezTo>
                  <a:cubicBezTo>
                    <a:pt x="921" y="2628"/>
                    <a:pt x="910" y="2601"/>
                    <a:pt x="901" y="2572"/>
                  </a:cubicBezTo>
                  <a:cubicBezTo>
                    <a:pt x="892" y="2545"/>
                    <a:pt x="883" y="2508"/>
                    <a:pt x="874" y="2481"/>
                  </a:cubicBezTo>
                  <a:cubicBezTo>
                    <a:pt x="854" y="2396"/>
                    <a:pt x="828" y="2314"/>
                    <a:pt x="799" y="2229"/>
                  </a:cubicBezTo>
                  <a:cubicBezTo>
                    <a:pt x="763" y="2100"/>
                    <a:pt x="725" y="1959"/>
                    <a:pt x="687" y="1821"/>
                  </a:cubicBezTo>
                  <a:cubicBezTo>
                    <a:pt x="678" y="1774"/>
                    <a:pt x="669" y="1736"/>
                    <a:pt x="652" y="1692"/>
                  </a:cubicBezTo>
                  <a:cubicBezTo>
                    <a:pt x="652" y="1663"/>
                    <a:pt x="643" y="1636"/>
                    <a:pt x="632" y="1607"/>
                  </a:cubicBezTo>
                  <a:cubicBezTo>
                    <a:pt x="605" y="1496"/>
                    <a:pt x="576" y="1375"/>
                    <a:pt x="540" y="1264"/>
                  </a:cubicBezTo>
                  <a:cubicBezTo>
                    <a:pt x="540" y="1255"/>
                    <a:pt x="540" y="1235"/>
                    <a:pt x="531" y="1217"/>
                  </a:cubicBezTo>
                  <a:cubicBezTo>
                    <a:pt x="447" y="901"/>
                    <a:pt x="373" y="604"/>
                    <a:pt x="317" y="382"/>
                  </a:cubicBezTo>
                  <a:cubicBezTo>
                    <a:pt x="279" y="205"/>
                    <a:pt x="242" y="85"/>
                    <a:pt x="233" y="29"/>
                  </a:cubicBezTo>
                  <a:lnTo>
                    <a:pt x="233" y="20"/>
                  </a:lnTo>
                  <a:cubicBezTo>
                    <a:pt x="233" y="9"/>
                    <a:pt x="233" y="9"/>
                    <a:pt x="224" y="9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01300" y="1121450"/>
              <a:ext cx="27425" cy="64550"/>
            </a:xfrm>
            <a:custGeom>
              <a:avLst/>
              <a:gdLst/>
              <a:ahLst/>
              <a:cxnLst/>
              <a:rect l="l" t="t" r="r" b="b"/>
              <a:pathLst>
                <a:path w="1097" h="2582" extrusionOk="0">
                  <a:moveTo>
                    <a:pt x="921" y="1"/>
                  </a:moveTo>
                  <a:lnTo>
                    <a:pt x="921" y="57"/>
                  </a:lnTo>
                  <a:lnTo>
                    <a:pt x="921" y="95"/>
                  </a:lnTo>
                  <a:cubicBezTo>
                    <a:pt x="912" y="121"/>
                    <a:pt x="912" y="141"/>
                    <a:pt x="912" y="168"/>
                  </a:cubicBezTo>
                  <a:cubicBezTo>
                    <a:pt x="912" y="186"/>
                    <a:pt x="903" y="197"/>
                    <a:pt x="903" y="215"/>
                  </a:cubicBezTo>
                  <a:cubicBezTo>
                    <a:pt x="903" y="233"/>
                    <a:pt x="903" y="253"/>
                    <a:pt x="892" y="271"/>
                  </a:cubicBezTo>
                  <a:lnTo>
                    <a:pt x="892" y="280"/>
                  </a:lnTo>
                  <a:cubicBezTo>
                    <a:pt x="892" y="297"/>
                    <a:pt x="892" y="308"/>
                    <a:pt x="883" y="326"/>
                  </a:cubicBezTo>
                  <a:cubicBezTo>
                    <a:pt x="874" y="364"/>
                    <a:pt x="865" y="409"/>
                    <a:pt x="856" y="447"/>
                  </a:cubicBezTo>
                  <a:cubicBezTo>
                    <a:pt x="856" y="476"/>
                    <a:pt x="847" y="493"/>
                    <a:pt x="847" y="511"/>
                  </a:cubicBezTo>
                  <a:cubicBezTo>
                    <a:pt x="836" y="540"/>
                    <a:pt x="827" y="567"/>
                    <a:pt x="818" y="587"/>
                  </a:cubicBezTo>
                  <a:cubicBezTo>
                    <a:pt x="818" y="614"/>
                    <a:pt x="809" y="643"/>
                    <a:pt x="800" y="670"/>
                  </a:cubicBezTo>
                  <a:cubicBezTo>
                    <a:pt x="791" y="687"/>
                    <a:pt x="780" y="716"/>
                    <a:pt x="771" y="743"/>
                  </a:cubicBezTo>
                  <a:cubicBezTo>
                    <a:pt x="771" y="754"/>
                    <a:pt x="771" y="763"/>
                    <a:pt x="762" y="763"/>
                  </a:cubicBezTo>
                  <a:cubicBezTo>
                    <a:pt x="753" y="810"/>
                    <a:pt x="736" y="854"/>
                    <a:pt x="724" y="892"/>
                  </a:cubicBezTo>
                  <a:cubicBezTo>
                    <a:pt x="716" y="910"/>
                    <a:pt x="707" y="930"/>
                    <a:pt x="698" y="948"/>
                  </a:cubicBezTo>
                  <a:cubicBezTo>
                    <a:pt x="698" y="966"/>
                    <a:pt x="689" y="995"/>
                    <a:pt x="680" y="1013"/>
                  </a:cubicBezTo>
                  <a:cubicBezTo>
                    <a:pt x="660" y="1042"/>
                    <a:pt x="651" y="1077"/>
                    <a:pt x="642" y="1106"/>
                  </a:cubicBezTo>
                  <a:cubicBezTo>
                    <a:pt x="633" y="1106"/>
                    <a:pt x="633" y="1115"/>
                    <a:pt x="633" y="1115"/>
                  </a:cubicBezTo>
                  <a:cubicBezTo>
                    <a:pt x="624" y="1144"/>
                    <a:pt x="613" y="1162"/>
                    <a:pt x="604" y="1189"/>
                  </a:cubicBezTo>
                  <a:lnTo>
                    <a:pt x="595" y="1200"/>
                  </a:lnTo>
                  <a:cubicBezTo>
                    <a:pt x="586" y="1227"/>
                    <a:pt x="577" y="1244"/>
                    <a:pt x="568" y="1265"/>
                  </a:cubicBezTo>
                  <a:cubicBezTo>
                    <a:pt x="557" y="1291"/>
                    <a:pt x="548" y="1311"/>
                    <a:pt x="540" y="1338"/>
                  </a:cubicBezTo>
                  <a:cubicBezTo>
                    <a:pt x="522" y="1367"/>
                    <a:pt x="513" y="1403"/>
                    <a:pt x="493" y="1432"/>
                  </a:cubicBezTo>
                  <a:cubicBezTo>
                    <a:pt x="493" y="1432"/>
                    <a:pt x="493" y="1441"/>
                    <a:pt x="484" y="1441"/>
                  </a:cubicBezTo>
                  <a:cubicBezTo>
                    <a:pt x="475" y="1478"/>
                    <a:pt x="457" y="1505"/>
                    <a:pt x="437" y="1543"/>
                  </a:cubicBezTo>
                  <a:cubicBezTo>
                    <a:pt x="437" y="1543"/>
                    <a:pt x="428" y="1552"/>
                    <a:pt x="428" y="1561"/>
                  </a:cubicBezTo>
                  <a:cubicBezTo>
                    <a:pt x="419" y="1590"/>
                    <a:pt x="401" y="1617"/>
                    <a:pt x="390" y="1646"/>
                  </a:cubicBezTo>
                  <a:cubicBezTo>
                    <a:pt x="372" y="1672"/>
                    <a:pt x="355" y="1701"/>
                    <a:pt x="346" y="1719"/>
                  </a:cubicBezTo>
                  <a:cubicBezTo>
                    <a:pt x="334" y="1737"/>
                    <a:pt x="334" y="1746"/>
                    <a:pt x="326" y="1757"/>
                  </a:cubicBezTo>
                  <a:lnTo>
                    <a:pt x="326" y="1766"/>
                  </a:lnTo>
                  <a:cubicBezTo>
                    <a:pt x="308" y="1784"/>
                    <a:pt x="299" y="1813"/>
                    <a:pt x="290" y="1831"/>
                  </a:cubicBezTo>
                  <a:cubicBezTo>
                    <a:pt x="270" y="1857"/>
                    <a:pt x="261" y="1886"/>
                    <a:pt x="243" y="1904"/>
                  </a:cubicBezTo>
                  <a:cubicBezTo>
                    <a:pt x="234" y="1933"/>
                    <a:pt x="223" y="1951"/>
                    <a:pt x="205" y="1969"/>
                  </a:cubicBezTo>
                  <a:cubicBezTo>
                    <a:pt x="205" y="1980"/>
                    <a:pt x="196" y="1989"/>
                    <a:pt x="187" y="1998"/>
                  </a:cubicBezTo>
                  <a:cubicBezTo>
                    <a:pt x="179" y="2024"/>
                    <a:pt x="167" y="2045"/>
                    <a:pt x="158" y="2062"/>
                  </a:cubicBezTo>
                  <a:cubicBezTo>
                    <a:pt x="141" y="2080"/>
                    <a:pt x="132" y="2109"/>
                    <a:pt x="112" y="2127"/>
                  </a:cubicBezTo>
                  <a:cubicBezTo>
                    <a:pt x="112" y="2136"/>
                    <a:pt x="103" y="2156"/>
                    <a:pt x="94" y="2165"/>
                  </a:cubicBezTo>
                  <a:cubicBezTo>
                    <a:pt x="38" y="2258"/>
                    <a:pt x="0" y="2314"/>
                    <a:pt x="0" y="2314"/>
                  </a:cubicBezTo>
                  <a:lnTo>
                    <a:pt x="141" y="2582"/>
                  </a:lnTo>
                  <a:cubicBezTo>
                    <a:pt x="167" y="2546"/>
                    <a:pt x="187" y="2508"/>
                    <a:pt x="214" y="2470"/>
                  </a:cubicBezTo>
                  <a:cubicBezTo>
                    <a:pt x="234" y="2443"/>
                    <a:pt x="252" y="2414"/>
                    <a:pt x="270" y="2388"/>
                  </a:cubicBezTo>
                  <a:cubicBezTo>
                    <a:pt x="290" y="2359"/>
                    <a:pt x="308" y="2332"/>
                    <a:pt x="326" y="2303"/>
                  </a:cubicBezTo>
                  <a:cubicBezTo>
                    <a:pt x="334" y="2294"/>
                    <a:pt x="334" y="2285"/>
                    <a:pt x="346" y="2276"/>
                  </a:cubicBezTo>
                  <a:cubicBezTo>
                    <a:pt x="355" y="2258"/>
                    <a:pt x="363" y="2247"/>
                    <a:pt x="372" y="2229"/>
                  </a:cubicBezTo>
                  <a:cubicBezTo>
                    <a:pt x="410" y="2165"/>
                    <a:pt x="446" y="2100"/>
                    <a:pt x="484" y="2036"/>
                  </a:cubicBezTo>
                  <a:cubicBezTo>
                    <a:pt x="493" y="2024"/>
                    <a:pt x="493" y="2007"/>
                    <a:pt x="502" y="1998"/>
                  </a:cubicBezTo>
                  <a:cubicBezTo>
                    <a:pt x="522" y="1969"/>
                    <a:pt x="531" y="1942"/>
                    <a:pt x="540" y="1924"/>
                  </a:cubicBezTo>
                  <a:cubicBezTo>
                    <a:pt x="586" y="1839"/>
                    <a:pt x="613" y="1766"/>
                    <a:pt x="651" y="1690"/>
                  </a:cubicBezTo>
                  <a:cubicBezTo>
                    <a:pt x="660" y="1672"/>
                    <a:pt x="669" y="1646"/>
                    <a:pt x="680" y="1626"/>
                  </a:cubicBezTo>
                  <a:cubicBezTo>
                    <a:pt x="716" y="1552"/>
                    <a:pt x="745" y="1478"/>
                    <a:pt x="771" y="1403"/>
                  </a:cubicBezTo>
                  <a:cubicBezTo>
                    <a:pt x="780" y="1376"/>
                    <a:pt x="791" y="1356"/>
                    <a:pt x="800" y="1329"/>
                  </a:cubicBezTo>
                  <a:lnTo>
                    <a:pt x="800" y="1320"/>
                  </a:lnTo>
                  <a:cubicBezTo>
                    <a:pt x="818" y="1282"/>
                    <a:pt x="827" y="1244"/>
                    <a:pt x="836" y="1218"/>
                  </a:cubicBezTo>
                  <a:cubicBezTo>
                    <a:pt x="874" y="1106"/>
                    <a:pt x="903" y="1013"/>
                    <a:pt x="930" y="910"/>
                  </a:cubicBezTo>
                  <a:cubicBezTo>
                    <a:pt x="938" y="901"/>
                    <a:pt x="938" y="883"/>
                    <a:pt x="947" y="866"/>
                  </a:cubicBezTo>
                  <a:cubicBezTo>
                    <a:pt x="947" y="854"/>
                    <a:pt x="958" y="837"/>
                    <a:pt x="958" y="819"/>
                  </a:cubicBezTo>
                  <a:cubicBezTo>
                    <a:pt x="958" y="810"/>
                    <a:pt x="967" y="790"/>
                    <a:pt x="967" y="772"/>
                  </a:cubicBezTo>
                  <a:cubicBezTo>
                    <a:pt x="985" y="716"/>
                    <a:pt x="994" y="670"/>
                    <a:pt x="1003" y="614"/>
                  </a:cubicBezTo>
                  <a:cubicBezTo>
                    <a:pt x="1014" y="605"/>
                    <a:pt x="1014" y="587"/>
                    <a:pt x="1014" y="576"/>
                  </a:cubicBezTo>
                  <a:cubicBezTo>
                    <a:pt x="1023" y="558"/>
                    <a:pt x="1023" y="549"/>
                    <a:pt x="1023" y="531"/>
                  </a:cubicBezTo>
                  <a:lnTo>
                    <a:pt x="1023" y="520"/>
                  </a:lnTo>
                  <a:cubicBezTo>
                    <a:pt x="1032" y="511"/>
                    <a:pt x="1032" y="493"/>
                    <a:pt x="1032" y="476"/>
                  </a:cubicBezTo>
                  <a:cubicBezTo>
                    <a:pt x="1041" y="456"/>
                    <a:pt x="1041" y="447"/>
                    <a:pt x="1041" y="429"/>
                  </a:cubicBezTo>
                  <a:lnTo>
                    <a:pt x="1041" y="420"/>
                  </a:lnTo>
                  <a:lnTo>
                    <a:pt x="1050" y="409"/>
                  </a:lnTo>
                  <a:lnTo>
                    <a:pt x="1050" y="382"/>
                  </a:lnTo>
                  <a:cubicBezTo>
                    <a:pt x="1050" y="364"/>
                    <a:pt x="1059" y="353"/>
                    <a:pt x="1059" y="335"/>
                  </a:cubicBezTo>
                  <a:cubicBezTo>
                    <a:pt x="1059" y="326"/>
                    <a:pt x="1059" y="308"/>
                    <a:pt x="1070" y="297"/>
                  </a:cubicBezTo>
                  <a:cubicBezTo>
                    <a:pt x="1079" y="224"/>
                    <a:pt x="1088" y="159"/>
                    <a:pt x="1088" y="103"/>
                  </a:cubicBezTo>
                  <a:lnTo>
                    <a:pt x="1088" y="74"/>
                  </a:lnTo>
                  <a:cubicBezTo>
                    <a:pt x="1097" y="30"/>
                    <a:pt x="1097" y="1"/>
                    <a:pt x="1097" y="1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66100" y="1140950"/>
              <a:ext cx="83575" cy="161375"/>
            </a:xfrm>
            <a:custGeom>
              <a:avLst/>
              <a:gdLst/>
              <a:ahLst/>
              <a:cxnLst/>
              <a:rect l="l" t="t" r="r" b="b"/>
              <a:pathLst>
                <a:path w="3343" h="6455" extrusionOk="0">
                  <a:moveTo>
                    <a:pt x="3009" y="1"/>
                  </a:moveTo>
                  <a:cubicBezTo>
                    <a:pt x="3026" y="186"/>
                    <a:pt x="3026" y="364"/>
                    <a:pt x="3017" y="540"/>
                  </a:cubicBezTo>
                  <a:lnTo>
                    <a:pt x="3017" y="614"/>
                  </a:lnTo>
                  <a:lnTo>
                    <a:pt x="3017" y="669"/>
                  </a:lnTo>
                  <a:cubicBezTo>
                    <a:pt x="3017" y="687"/>
                    <a:pt x="3009" y="716"/>
                    <a:pt x="3009" y="734"/>
                  </a:cubicBezTo>
                  <a:lnTo>
                    <a:pt x="3009" y="781"/>
                  </a:lnTo>
                  <a:cubicBezTo>
                    <a:pt x="3009" y="810"/>
                    <a:pt x="3009" y="828"/>
                    <a:pt x="3000" y="846"/>
                  </a:cubicBezTo>
                  <a:lnTo>
                    <a:pt x="3000" y="892"/>
                  </a:lnTo>
                  <a:cubicBezTo>
                    <a:pt x="3000" y="910"/>
                    <a:pt x="2991" y="930"/>
                    <a:pt x="2991" y="948"/>
                  </a:cubicBezTo>
                  <a:cubicBezTo>
                    <a:pt x="2991" y="966"/>
                    <a:pt x="2991" y="986"/>
                    <a:pt x="2980" y="995"/>
                  </a:cubicBezTo>
                  <a:cubicBezTo>
                    <a:pt x="2980" y="1022"/>
                    <a:pt x="2980" y="1042"/>
                    <a:pt x="2971" y="1068"/>
                  </a:cubicBezTo>
                  <a:cubicBezTo>
                    <a:pt x="2971" y="1106"/>
                    <a:pt x="2962" y="1153"/>
                    <a:pt x="2953" y="1189"/>
                  </a:cubicBezTo>
                  <a:lnTo>
                    <a:pt x="2953" y="1200"/>
                  </a:lnTo>
                  <a:cubicBezTo>
                    <a:pt x="2953" y="1227"/>
                    <a:pt x="2944" y="1256"/>
                    <a:pt x="2935" y="1291"/>
                  </a:cubicBezTo>
                  <a:lnTo>
                    <a:pt x="2935" y="1329"/>
                  </a:lnTo>
                  <a:cubicBezTo>
                    <a:pt x="2924" y="1347"/>
                    <a:pt x="2924" y="1376"/>
                    <a:pt x="2915" y="1403"/>
                  </a:cubicBezTo>
                  <a:lnTo>
                    <a:pt x="2915" y="1423"/>
                  </a:lnTo>
                  <a:cubicBezTo>
                    <a:pt x="2906" y="1441"/>
                    <a:pt x="2906" y="1449"/>
                    <a:pt x="2906" y="1467"/>
                  </a:cubicBezTo>
                  <a:cubicBezTo>
                    <a:pt x="2897" y="1496"/>
                    <a:pt x="2888" y="1523"/>
                    <a:pt x="2879" y="1552"/>
                  </a:cubicBezTo>
                  <a:cubicBezTo>
                    <a:pt x="2879" y="1570"/>
                    <a:pt x="2868" y="1599"/>
                    <a:pt x="2868" y="1617"/>
                  </a:cubicBezTo>
                  <a:cubicBezTo>
                    <a:pt x="2859" y="1634"/>
                    <a:pt x="2850" y="1663"/>
                    <a:pt x="2850" y="1681"/>
                  </a:cubicBezTo>
                  <a:cubicBezTo>
                    <a:pt x="2832" y="1746"/>
                    <a:pt x="2812" y="1813"/>
                    <a:pt x="2795" y="1868"/>
                  </a:cubicBezTo>
                  <a:cubicBezTo>
                    <a:pt x="2777" y="1913"/>
                    <a:pt x="2768" y="1951"/>
                    <a:pt x="2748" y="1998"/>
                  </a:cubicBezTo>
                  <a:cubicBezTo>
                    <a:pt x="2748" y="2016"/>
                    <a:pt x="2739" y="2036"/>
                    <a:pt x="2730" y="2062"/>
                  </a:cubicBezTo>
                  <a:cubicBezTo>
                    <a:pt x="2721" y="2080"/>
                    <a:pt x="2721" y="2100"/>
                    <a:pt x="2712" y="2118"/>
                  </a:cubicBezTo>
                  <a:cubicBezTo>
                    <a:pt x="2701" y="2136"/>
                    <a:pt x="2692" y="2156"/>
                    <a:pt x="2683" y="2183"/>
                  </a:cubicBezTo>
                  <a:cubicBezTo>
                    <a:pt x="2674" y="2203"/>
                    <a:pt x="2674" y="2221"/>
                    <a:pt x="2665" y="2238"/>
                  </a:cubicBezTo>
                  <a:cubicBezTo>
                    <a:pt x="2656" y="2258"/>
                    <a:pt x="2645" y="2276"/>
                    <a:pt x="2636" y="2303"/>
                  </a:cubicBezTo>
                  <a:cubicBezTo>
                    <a:pt x="2627" y="2323"/>
                    <a:pt x="2619" y="2341"/>
                    <a:pt x="2610" y="2359"/>
                  </a:cubicBezTo>
                  <a:cubicBezTo>
                    <a:pt x="2601" y="2379"/>
                    <a:pt x="2590" y="2397"/>
                    <a:pt x="2581" y="2426"/>
                  </a:cubicBezTo>
                  <a:cubicBezTo>
                    <a:pt x="2572" y="2452"/>
                    <a:pt x="2554" y="2490"/>
                    <a:pt x="2545" y="2517"/>
                  </a:cubicBezTo>
                  <a:cubicBezTo>
                    <a:pt x="2545" y="2526"/>
                    <a:pt x="2534" y="2526"/>
                    <a:pt x="2534" y="2537"/>
                  </a:cubicBezTo>
                  <a:cubicBezTo>
                    <a:pt x="2516" y="2573"/>
                    <a:pt x="2498" y="2611"/>
                    <a:pt x="2489" y="2648"/>
                  </a:cubicBezTo>
                  <a:lnTo>
                    <a:pt x="2478" y="2648"/>
                  </a:lnTo>
                  <a:cubicBezTo>
                    <a:pt x="2442" y="2722"/>
                    <a:pt x="2405" y="2796"/>
                    <a:pt x="2367" y="2871"/>
                  </a:cubicBezTo>
                  <a:cubicBezTo>
                    <a:pt x="2358" y="2898"/>
                    <a:pt x="2340" y="2916"/>
                    <a:pt x="2331" y="2936"/>
                  </a:cubicBezTo>
                  <a:cubicBezTo>
                    <a:pt x="2322" y="2963"/>
                    <a:pt x="2302" y="2992"/>
                    <a:pt x="2284" y="3018"/>
                  </a:cubicBezTo>
                  <a:cubicBezTo>
                    <a:pt x="2284" y="3027"/>
                    <a:pt x="2275" y="3038"/>
                    <a:pt x="2266" y="3056"/>
                  </a:cubicBezTo>
                  <a:cubicBezTo>
                    <a:pt x="2255" y="3065"/>
                    <a:pt x="2255" y="3074"/>
                    <a:pt x="2246" y="3094"/>
                  </a:cubicBezTo>
                  <a:cubicBezTo>
                    <a:pt x="2246" y="3094"/>
                    <a:pt x="2237" y="3094"/>
                    <a:pt x="2237" y="3103"/>
                  </a:cubicBezTo>
                  <a:cubicBezTo>
                    <a:pt x="2229" y="3121"/>
                    <a:pt x="2211" y="3150"/>
                    <a:pt x="2191" y="3177"/>
                  </a:cubicBezTo>
                  <a:cubicBezTo>
                    <a:pt x="2191" y="3186"/>
                    <a:pt x="2182" y="3186"/>
                    <a:pt x="2182" y="3194"/>
                  </a:cubicBezTo>
                  <a:cubicBezTo>
                    <a:pt x="2173" y="3214"/>
                    <a:pt x="2155" y="3232"/>
                    <a:pt x="2144" y="3261"/>
                  </a:cubicBezTo>
                  <a:cubicBezTo>
                    <a:pt x="2126" y="3288"/>
                    <a:pt x="2108" y="3317"/>
                    <a:pt x="2088" y="3344"/>
                  </a:cubicBezTo>
                  <a:cubicBezTo>
                    <a:pt x="2079" y="3353"/>
                    <a:pt x="2070" y="3362"/>
                    <a:pt x="2070" y="3382"/>
                  </a:cubicBezTo>
                  <a:cubicBezTo>
                    <a:pt x="2015" y="3446"/>
                    <a:pt x="1968" y="3520"/>
                    <a:pt x="1921" y="3596"/>
                  </a:cubicBezTo>
                  <a:cubicBezTo>
                    <a:pt x="1894" y="3622"/>
                    <a:pt x="1876" y="3660"/>
                    <a:pt x="1856" y="3687"/>
                  </a:cubicBezTo>
                  <a:cubicBezTo>
                    <a:pt x="1847" y="3696"/>
                    <a:pt x="1847" y="3696"/>
                    <a:pt x="1839" y="3707"/>
                  </a:cubicBezTo>
                  <a:cubicBezTo>
                    <a:pt x="1821" y="3725"/>
                    <a:pt x="1801" y="3752"/>
                    <a:pt x="1792" y="3772"/>
                  </a:cubicBezTo>
                  <a:cubicBezTo>
                    <a:pt x="1774" y="3789"/>
                    <a:pt x="1765" y="3807"/>
                    <a:pt x="1745" y="3827"/>
                  </a:cubicBezTo>
                  <a:cubicBezTo>
                    <a:pt x="1727" y="3854"/>
                    <a:pt x="1709" y="3883"/>
                    <a:pt x="1680" y="3910"/>
                  </a:cubicBezTo>
                  <a:cubicBezTo>
                    <a:pt x="1662" y="3939"/>
                    <a:pt x="1634" y="3974"/>
                    <a:pt x="1616" y="4003"/>
                  </a:cubicBezTo>
                  <a:cubicBezTo>
                    <a:pt x="1587" y="4030"/>
                    <a:pt x="1569" y="4059"/>
                    <a:pt x="1542" y="4086"/>
                  </a:cubicBezTo>
                  <a:cubicBezTo>
                    <a:pt x="1531" y="4097"/>
                    <a:pt x="1531" y="4097"/>
                    <a:pt x="1522" y="4106"/>
                  </a:cubicBezTo>
                  <a:cubicBezTo>
                    <a:pt x="1475" y="4171"/>
                    <a:pt x="1420" y="4226"/>
                    <a:pt x="1364" y="4282"/>
                  </a:cubicBezTo>
                  <a:lnTo>
                    <a:pt x="1364" y="4291"/>
                  </a:lnTo>
                  <a:cubicBezTo>
                    <a:pt x="1337" y="4329"/>
                    <a:pt x="1308" y="4355"/>
                    <a:pt x="1273" y="4393"/>
                  </a:cubicBezTo>
                  <a:cubicBezTo>
                    <a:pt x="1188" y="4476"/>
                    <a:pt x="1114" y="4569"/>
                    <a:pt x="1030" y="4643"/>
                  </a:cubicBezTo>
                  <a:cubicBezTo>
                    <a:pt x="1012" y="4672"/>
                    <a:pt x="985" y="4690"/>
                    <a:pt x="965" y="4710"/>
                  </a:cubicBezTo>
                  <a:cubicBezTo>
                    <a:pt x="947" y="4728"/>
                    <a:pt x="938" y="4737"/>
                    <a:pt x="918" y="4754"/>
                  </a:cubicBezTo>
                  <a:cubicBezTo>
                    <a:pt x="918" y="4754"/>
                    <a:pt x="909" y="4766"/>
                    <a:pt x="900" y="4774"/>
                  </a:cubicBezTo>
                  <a:cubicBezTo>
                    <a:pt x="891" y="4783"/>
                    <a:pt x="883" y="4792"/>
                    <a:pt x="874" y="4801"/>
                  </a:cubicBezTo>
                  <a:cubicBezTo>
                    <a:pt x="854" y="4821"/>
                    <a:pt x="836" y="4839"/>
                    <a:pt x="818" y="4848"/>
                  </a:cubicBezTo>
                  <a:cubicBezTo>
                    <a:pt x="789" y="4886"/>
                    <a:pt x="751" y="4913"/>
                    <a:pt x="715" y="4942"/>
                  </a:cubicBezTo>
                  <a:cubicBezTo>
                    <a:pt x="706" y="4959"/>
                    <a:pt x="695" y="4968"/>
                    <a:pt x="677" y="4977"/>
                  </a:cubicBezTo>
                  <a:cubicBezTo>
                    <a:pt x="575" y="5071"/>
                    <a:pt x="484" y="5156"/>
                    <a:pt x="399" y="5220"/>
                  </a:cubicBezTo>
                  <a:cubicBezTo>
                    <a:pt x="381" y="5229"/>
                    <a:pt x="372" y="5247"/>
                    <a:pt x="352" y="5256"/>
                  </a:cubicBezTo>
                  <a:cubicBezTo>
                    <a:pt x="352" y="5267"/>
                    <a:pt x="343" y="5267"/>
                    <a:pt x="334" y="5276"/>
                  </a:cubicBezTo>
                  <a:cubicBezTo>
                    <a:pt x="316" y="5285"/>
                    <a:pt x="305" y="5294"/>
                    <a:pt x="296" y="5303"/>
                  </a:cubicBezTo>
                  <a:lnTo>
                    <a:pt x="287" y="5312"/>
                  </a:lnTo>
                  <a:cubicBezTo>
                    <a:pt x="270" y="5323"/>
                    <a:pt x="250" y="5341"/>
                    <a:pt x="241" y="5349"/>
                  </a:cubicBezTo>
                  <a:cubicBezTo>
                    <a:pt x="232" y="5358"/>
                    <a:pt x="223" y="5358"/>
                    <a:pt x="223" y="5367"/>
                  </a:cubicBezTo>
                  <a:cubicBezTo>
                    <a:pt x="214" y="5367"/>
                    <a:pt x="214" y="5378"/>
                    <a:pt x="205" y="5378"/>
                  </a:cubicBezTo>
                  <a:cubicBezTo>
                    <a:pt x="205" y="5378"/>
                    <a:pt x="194" y="5378"/>
                    <a:pt x="194" y="5387"/>
                  </a:cubicBezTo>
                  <a:cubicBezTo>
                    <a:pt x="176" y="5396"/>
                    <a:pt x="149" y="5414"/>
                    <a:pt x="138" y="5434"/>
                  </a:cubicBezTo>
                  <a:cubicBezTo>
                    <a:pt x="82" y="5461"/>
                    <a:pt x="65" y="5479"/>
                    <a:pt x="65" y="5479"/>
                  </a:cubicBezTo>
                  <a:lnTo>
                    <a:pt x="0" y="6455"/>
                  </a:lnTo>
                  <a:cubicBezTo>
                    <a:pt x="47" y="6399"/>
                    <a:pt x="94" y="6352"/>
                    <a:pt x="129" y="6297"/>
                  </a:cubicBezTo>
                  <a:lnTo>
                    <a:pt x="138" y="6297"/>
                  </a:lnTo>
                  <a:lnTo>
                    <a:pt x="138" y="6288"/>
                  </a:lnTo>
                  <a:lnTo>
                    <a:pt x="149" y="6288"/>
                  </a:lnTo>
                  <a:lnTo>
                    <a:pt x="149" y="6279"/>
                  </a:lnTo>
                  <a:cubicBezTo>
                    <a:pt x="167" y="6259"/>
                    <a:pt x="185" y="6232"/>
                    <a:pt x="214" y="6203"/>
                  </a:cubicBezTo>
                  <a:cubicBezTo>
                    <a:pt x="223" y="6194"/>
                    <a:pt x="223" y="6185"/>
                    <a:pt x="232" y="6176"/>
                  </a:cubicBezTo>
                  <a:cubicBezTo>
                    <a:pt x="241" y="6176"/>
                    <a:pt x="241" y="6167"/>
                    <a:pt x="250" y="6158"/>
                  </a:cubicBezTo>
                  <a:cubicBezTo>
                    <a:pt x="279" y="6129"/>
                    <a:pt x="305" y="6092"/>
                    <a:pt x="334" y="6065"/>
                  </a:cubicBezTo>
                  <a:cubicBezTo>
                    <a:pt x="390" y="6000"/>
                    <a:pt x="446" y="5936"/>
                    <a:pt x="501" y="5869"/>
                  </a:cubicBezTo>
                  <a:cubicBezTo>
                    <a:pt x="742" y="5601"/>
                    <a:pt x="985" y="5341"/>
                    <a:pt x="1217" y="5071"/>
                  </a:cubicBezTo>
                  <a:cubicBezTo>
                    <a:pt x="1264" y="5015"/>
                    <a:pt x="1308" y="4968"/>
                    <a:pt x="1355" y="4913"/>
                  </a:cubicBezTo>
                  <a:cubicBezTo>
                    <a:pt x="1402" y="4857"/>
                    <a:pt x="1449" y="4801"/>
                    <a:pt x="1495" y="4745"/>
                  </a:cubicBezTo>
                  <a:cubicBezTo>
                    <a:pt x="1522" y="4710"/>
                    <a:pt x="1551" y="4681"/>
                    <a:pt x="1578" y="4654"/>
                  </a:cubicBezTo>
                  <a:cubicBezTo>
                    <a:pt x="1598" y="4625"/>
                    <a:pt x="1625" y="4587"/>
                    <a:pt x="1654" y="4561"/>
                  </a:cubicBezTo>
                  <a:cubicBezTo>
                    <a:pt x="1680" y="4532"/>
                    <a:pt x="1698" y="4496"/>
                    <a:pt x="1727" y="4467"/>
                  </a:cubicBezTo>
                  <a:cubicBezTo>
                    <a:pt x="1754" y="4431"/>
                    <a:pt x="1783" y="4402"/>
                    <a:pt x="1801" y="4376"/>
                  </a:cubicBezTo>
                  <a:cubicBezTo>
                    <a:pt x="1830" y="4338"/>
                    <a:pt x="1856" y="4309"/>
                    <a:pt x="1876" y="4273"/>
                  </a:cubicBezTo>
                  <a:cubicBezTo>
                    <a:pt x="1903" y="4244"/>
                    <a:pt x="1932" y="4217"/>
                    <a:pt x="1950" y="4179"/>
                  </a:cubicBezTo>
                  <a:cubicBezTo>
                    <a:pt x="1977" y="4153"/>
                    <a:pt x="1997" y="4115"/>
                    <a:pt x="2024" y="4086"/>
                  </a:cubicBezTo>
                  <a:cubicBezTo>
                    <a:pt x="2070" y="4021"/>
                    <a:pt x="2117" y="3957"/>
                    <a:pt x="2164" y="3892"/>
                  </a:cubicBezTo>
                  <a:cubicBezTo>
                    <a:pt x="2191" y="3854"/>
                    <a:pt x="2211" y="3827"/>
                    <a:pt x="2237" y="3789"/>
                  </a:cubicBezTo>
                  <a:cubicBezTo>
                    <a:pt x="2255" y="3763"/>
                    <a:pt x="2275" y="3725"/>
                    <a:pt x="2302" y="3696"/>
                  </a:cubicBezTo>
                  <a:cubicBezTo>
                    <a:pt x="2322" y="3660"/>
                    <a:pt x="2349" y="3622"/>
                    <a:pt x="2367" y="3596"/>
                  </a:cubicBezTo>
                  <a:cubicBezTo>
                    <a:pt x="2414" y="3529"/>
                    <a:pt x="2451" y="3464"/>
                    <a:pt x="2489" y="3399"/>
                  </a:cubicBezTo>
                  <a:cubicBezTo>
                    <a:pt x="2516" y="3362"/>
                    <a:pt x="2534" y="3326"/>
                    <a:pt x="2554" y="3288"/>
                  </a:cubicBezTo>
                  <a:cubicBezTo>
                    <a:pt x="2581" y="3250"/>
                    <a:pt x="2601" y="3214"/>
                    <a:pt x="2619" y="3177"/>
                  </a:cubicBezTo>
                  <a:cubicBezTo>
                    <a:pt x="2636" y="3150"/>
                    <a:pt x="2656" y="3112"/>
                    <a:pt x="2665" y="3083"/>
                  </a:cubicBezTo>
                  <a:cubicBezTo>
                    <a:pt x="2683" y="3065"/>
                    <a:pt x="2692" y="3038"/>
                    <a:pt x="2701" y="3009"/>
                  </a:cubicBezTo>
                  <a:cubicBezTo>
                    <a:pt x="2721" y="2992"/>
                    <a:pt x="2730" y="2963"/>
                    <a:pt x="2748" y="2936"/>
                  </a:cubicBezTo>
                  <a:cubicBezTo>
                    <a:pt x="2768" y="2889"/>
                    <a:pt x="2795" y="2842"/>
                    <a:pt x="2812" y="2796"/>
                  </a:cubicBezTo>
                  <a:lnTo>
                    <a:pt x="2812" y="2787"/>
                  </a:lnTo>
                  <a:cubicBezTo>
                    <a:pt x="2832" y="2760"/>
                    <a:pt x="2841" y="2740"/>
                    <a:pt x="2850" y="2713"/>
                  </a:cubicBezTo>
                  <a:cubicBezTo>
                    <a:pt x="2879" y="2657"/>
                    <a:pt x="2897" y="2611"/>
                    <a:pt x="2924" y="2555"/>
                  </a:cubicBezTo>
                  <a:cubicBezTo>
                    <a:pt x="2935" y="2517"/>
                    <a:pt x="2944" y="2490"/>
                    <a:pt x="2962" y="2461"/>
                  </a:cubicBezTo>
                  <a:cubicBezTo>
                    <a:pt x="2971" y="2426"/>
                    <a:pt x="2980" y="2388"/>
                    <a:pt x="3000" y="2359"/>
                  </a:cubicBezTo>
                  <a:cubicBezTo>
                    <a:pt x="3009" y="2332"/>
                    <a:pt x="3017" y="2294"/>
                    <a:pt x="3026" y="2267"/>
                  </a:cubicBezTo>
                  <a:cubicBezTo>
                    <a:pt x="3046" y="2229"/>
                    <a:pt x="3055" y="2203"/>
                    <a:pt x="3064" y="2165"/>
                  </a:cubicBezTo>
                  <a:cubicBezTo>
                    <a:pt x="3111" y="2036"/>
                    <a:pt x="3147" y="1913"/>
                    <a:pt x="3176" y="1793"/>
                  </a:cubicBezTo>
                  <a:cubicBezTo>
                    <a:pt x="3185" y="1766"/>
                    <a:pt x="3194" y="1728"/>
                    <a:pt x="3194" y="1701"/>
                  </a:cubicBezTo>
                  <a:cubicBezTo>
                    <a:pt x="3214" y="1655"/>
                    <a:pt x="3222" y="1608"/>
                    <a:pt x="3231" y="1561"/>
                  </a:cubicBezTo>
                  <a:lnTo>
                    <a:pt x="3231" y="1552"/>
                  </a:lnTo>
                  <a:cubicBezTo>
                    <a:pt x="3240" y="1523"/>
                    <a:pt x="3240" y="1505"/>
                    <a:pt x="3240" y="1478"/>
                  </a:cubicBezTo>
                  <a:cubicBezTo>
                    <a:pt x="3249" y="1458"/>
                    <a:pt x="3258" y="1432"/>
                    <a:pt x="3258" y="1403"/>
                  </a:cubicBezTo>
                  <a:cubicBezTo>
                    <a:pt x="3258" y="1385"/>
                    <a:pt x="3269" y="1367"/>
                    <a:pt x="3269" y="1347"/>
                  </a:cubicBezTo>
                  <a:cubicBezTo>
                    <a:pt x="3269" y="1329"/>
                    <a:pt x="3278" y="1311"/>
                    <a:pt x="3278" y="1291"/>
                  </a:cubicBezTo>
                  <a:cubicBezTo>
                    <a:pt x="3278" y="1273"/>
                    <a:pt x="3287" y="1265"/>
                    <a:pt x="3287" y="1256"/>
                  </a:cubicBezTo>
                  <a:cubicBezTo>
                    <a:pt x="3296" y="1189"/>
                    <a:pt x="3305" y="1124"/>
                    <a:pt x="3305" y="1068"/>
                  </a:cubicBezTo>
                  <a:cubicBezTo>
                    <a:pt x="3305" y="1051"/>
                    <a:pt x="3314" y="1042"/>
                    <a:pt x="3314" y="1022"/>
                  </a:cubicBezTo>
                  <a:lnTo>
                    <a:pt x="3314" y="966"/>
                  </a:lnTo>
                  <a:cubicBezTo>
                    <a:pt x="3325" y="957"/>
                    <a:pt x="3325" y="948"/>
                    <a:pt x="3325" y="939"/>
                  </a:cubicBezTo>
                  <a:cubicBezTo>
                    <a:pt x="3325" y="910"/>
                    <a:pt x="3325" y="875"/>
                    <a:pt x="3334" y="846"/>
                  </a:cubicBezTo>
                  <a:lnTo>
                    <a:pt x="3334" y="837"/>
                  </a:lnTo>
                  <a:lnTo>
                    <a:pt x="3334" y="772"/>
                  </a:lnTo>
                  <a:lnTo>
                    <a:pt x="3334" y="707"/>
                  </a:lnTo>
                  <a:lnTo>
                    <a:pt x="3334" y="678"/>
                  </a:lnTo>
                  <a:cubicBezTo>
                    <a:pt x="3334" y="661"/>
                    <a:pt x="3334" y="652"/>
                    <a:pt x="3343" y="632"/>
                  </a:cubicBezTo>
                  <a:lnTo>
                    <a:pt x="3343" y="587"/>
                  </a:lnTo>
                  <a:lnTo>
                    <a:pt x="3343" y="420"/>
                  </a:lnTo>
                  <a:cubicBezTo>
                    <a:pt x="3334" y="409"/>
                    <a:pt x="3334" y="400"/>
                    <a:pt x="3334" y="382"/>
                  </a:cubicBezTo>
                  <a:lnTo>
                    <a:pt x="3334" y="373"/>
                  </a:lnTo>
                  <a:lnTo>
                    <a:pt x="3334" y="353"/>
                  </a:lnTo>
                  <a:lnTo>
                    <a:pt x="3334" y="335"/>
                  </a:lnTo>
                  <a:lnTo>
                    <a:pt x="3334" y="308"/>
                  </a:lnTo>
                  <a:lnTo>
                    <a:pt x="3334" y="253"/>
                  </a:lnTo>
                  <a:cubicBezTo>
                    <a:pt x="3334" y="242"/>
                    <a:pt x="3334" y="233"/>
                    <a:pt x="3325" y="215"/>
                  </a:cubicBezTo>
                  <a:lnTo>
                    <a:pt x="3325" y="186"/>
                  </a:lnTo>
                  <a:lnTo>
                    <a:pt x="3325" y="159"/>
                  </a:lnTo>
                  <a:cubicBezTo>
                    <a:pt x="3325" y="141"/>
                    <a:pt x="3314" y="121"/>
                    <a:pt x="3314" y="112"/>
                  </a:cubicBezTo>
                  <a:lnTo>
                    <a:pt x="3314" y="95"/>
                  </a:lnTo>
                  <a:cubicBezTo>
                    <a:pt x="3314" y="74"/>
                    <a:pt x="3314" y="57"/>
                    <a:pt x="3305" y="48"/>
                  </a:cubicBezTo>
                  <a:lnTo>
                    <a:pt x="3305" y="39"/>
                  </a:lnTo>
                  <a:lnTo>
                    <a:pt x="3305" y="30"/>
                  </a:lnTo>
                  <a:lnTo>
                    <a:pt x="3305" y="19"/>
                  </a:lnTo>
                  <a:lnTo>
                    <a:pt x="3305" y="10"/>
                  </a:lnTo>
                  <a:lnTo>
                    <a:pt x="3305" y="1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82750" y="1271450"/>
              <a:ext cx="62925" cy="86825"/>
            </a:xfrm>
            <a:custGeom>
              <a:avLst/>
              <a:gdLst/>
              <a:ahLst/>
              <a:cxnLst/>
              <a:rect l="l" t="t" r="r" b="b"/>
              <a:pathLst>
                <a:path w="2517" h="3473" extrusionOk="0">
                  <a:moveTo>
                    <a:pt x="0" y="0"/>
                  </a:moveTo>
                  <a:lnTo>
                    <a:pt x="0" y="65"/>
                  </a:lnTo>
                  <a:lnTo>
                    <a:pt x="0" y="83"/>
                  </a:lnTo>
                  <a:cubicBezTo>
                    <a:pt x="0" y="103"/>
                    <a:pt x="9" y="112"/>
                    <a:pt x="9" y="129"/>
                  </a:cubicBezTo>
                  <a:lnTo>
                    <a:pt x="9" y="147"/>
                  </a:lnTo>
                  <a:cubicBezTo>
                    <a:pt x="9" y="167"/>
                    <a:pt x="9" y="185"/>
                    <a:pt x="18" y="203"/>
                  </a:cubicBezTo>
                  <a:cubicBezTo>
                    <a:pt x="18" y="223"/>
                    <a:pt x="18" y="250"/>
                    <a:pt x="29" y="270"/>
                  </a:cubicBezTo>
                  <a:lnTo>
                    <a:pt x="29" y="314"/>
                  </a:lnTo>
                  <a:lnTo>
                    <a:pt x="38" y="314"/>
                  </a:lnTo>
                  <a:lnTo>
                    <a:pt x="38" y="352"/>
                  </a:lnTo>
                  <a:cubicBezTo>
                    <a:pt x="47" y="361"/>
                    <a:pt x="47" y="381"/>
                    <a:pt x="56" y="399"/>
                  </a:cubicBezTo>
                  <a:cubicBezTo>
                    <a:pt x="56" y="426"/>
                    <a:pt x="65" y="464"/>
                    <a:pt x="74" y="493"/>
                  </a:cubicBezTo>
                  <a:cubicBezTo>
                    <a:pt x="85" y="510"/>
                    <a:pt x="85" y="528"/>
                    <a:pt x="94" y="537"/>
                  </a:cubicBezTo>
                  <a:cubicBezTo>
                    <a:pt x="103" y="557"/>
                    <a:pt x="103" y="575"/>
                    <a:pt x="112" y="593"/>
                  </a:cubicBezTo>
                  <a:cubicBezTo>
                    <a:pt x="120" y="613"/>
                    <a:pt x="120" y="631"/>
                    <a:pt x="129" y="649"/>
                  </a:cubicBezTo>
                  <a:cubicBezTo>
                    <a:pt x="141" y="669"/>
                    <a:pt x="141" y="678"/>
                    <a:pt x="149" y="695"/>
                  </a:cubicBezTo>
                  <a:cubicBezTo>
                    <a:pt x="158" y="704"/>
                    <a:pt x="158" y="724"/>
                    <a:pt x="167" y="733"/>
                  </a:cubicBezTo>
                  <a:cubicBezTo>
                    <a:pt x="167" y="742"/>
                    <a:pt x="176" y="760"/>
                    <a:pt x="185" y="771"/>
                  </a:cubicBezTo>
                  <a:cubicBezTo>
                    <a:pt x="185" y="789"/>
                    <a:pt x="196" y="798"/>
                    <a:pt x="205" y="816"/>
                  </a:cubicBezTo>
                  <a:cubicBezTo>
                    <a:pt x="214" y="836"/>
                    <a:pt x="223" y="854"/>
                    <a:pt x="232" y="883"/>
                  </a:cubicBezTo>
                  <a:cubicBezTo>
                    <a:pt x="232" y="883"/>
                    <a:pt x="241" y="883"/>
                    <a:pt x="241" y="892"/>
                  </a:cubicBezTo>
                  <a:cubicBezTo>
                    <a:pt x="252" y="900"/>
                    <a:pt x="252" y="918"/>
                    <a:pt x="261" y="927"/>
                  </a:cubicBezTo>
                  <a:cubicBezTo>
                    <a:pt x="270" y="947"/>
                    <a:pt x="279" y="965"/>
                    <a:pt x="297" y="994"/>
                  </a:cubicBezTo>
                  <a:cubicBezTo>
                    <a:pt x="297" y="1003"/>
                    <a:pt x="297" y="1003"/>
                    <a:pt x="308" y="1003"/>
                  </a:cubicBezTo>
                  <a:cubicBezTo>
                    <a:pt x="308" y="1021"/>
                    <a:pt x="317" y="1030"/>
                    <a:pt x="325" y="1050"/>
                  </a:cubicBezTo>
                  <a:cubicBezTo>
                    <a:pt x="352" y="1094"/>
                    <a:pt x="390" y="1150"/>
                    <a:pt x="419" y="1197"/>
                  </a:cubicBezTo>
                  <a:cubicBezTo>
                    <a:pt x="437" y="1226"/>
                    <a:pt x="455" y="1253"/>
                    <a:pt x="475" y="1273"/>
                  </a:cubicBezTo>
                  <a:cubicBezTo>
                    <a:pt x="484" y="1299"/>
                    <a:pt x="502" y="1317"/>
                    <a:pt x="510" y="1337"/>
                  </a:cubicBezTo>
                  <a:cubicBezTo>
                    <a:pt x="531" y="1355"/>
                    <a:pt x="539" y="1373"/>
                    <a:pt x="557" y="1393"/>
                  </a:cubicBezTo>
                  <a:cubicBezTo>
                    <a:pt x="586" y="1429"/>
                    <a:pt x="604" y="1467"/>
                    <a:pt x="631" y="1504"/>
                  </a:cubicBezTo>
                  <a:cubicBezTo>
                    <a:pt x="651" y="1522"/>
                    <a:pt x="669" y="1551"/>
                    <a:pt x="687" y="1569"/>
                  </a:cubicBezTo>
                  <a:cubicBezTo>
                    <a:pt x="715" y="1596"/>
                    <a:pt x="733" y="1625"/>
                    <a:pt x="753" y="1643"/>
                  </a:cubicBezTo>
                  <a:cubicBezTo>
                    <a:pt x="771" y="1672"/>
                    <a:pt x="789" y="1698"/>
                    <a:pt x="809" y="1718"/>
                  </a:cubicBezTo>
                  <a:cubicBezTo>
                    <a:pt x="827" y="1745"/>
                    <a:pt x="854" y="1763"/>
                    <a:pt x="874" y="1792"/>
                  </a:cubicBezTo>
                  <a:cubicBezTo>
                    <a:pt x="929" y="1857"/>
                    <a:pt x="994" y="1930"/>
                    <a:pt x="1059" y="1997"/>
                  </a:cubicBezTo>
                  <a:cubicBezTo>
                    <a:pt x="1076" y="2024"/>
                    <a:pt x="1097" y="2041"/>
                    <a:pt x="1123" y="2070"/>
                  </a:cubicBezTo>
                  <a:cubicBezTo>
                    <a:pt x="1143" y="2088"/>
                    <a:pt x="1161" y="2117"/>
                    <a:pt x="1179" y="2135"/>
                  </a:cubicBezTo>
                  <a:cubicBezTo>
                    <a:pt x="1235" y="2191"/>
                    <a:pt x="1282" y="2247"/>
                    <a:pt x="1328" y="2293"/>
                  </a:cubicBezTo>
                  <a:cubicBezTo>
                    <a:pt x="1346" y="2311"/>
                    <a:pt x="1366" y="2331"/>
                    <a:pt x="1384" y="2349"/>
                  </a:cubicBezTo>
                  <a:cubicBezTo>
                    <a:pt x="1422" y="2387"/>
                    <a:pt x="1449" y="2414"/>
                    <a:pt x="1478" y="2452"/>
                  </a:cubicBezTo>
                  <a:cubicBezTo>
                    <a:pt x="1504" y="2469"/>
                    <a:pt x="1522" y="2487"/>
                    <a:pt x="1542" y="2516"/>
                  </a:cubicBezTo>
                  <a:lnTo>
                    <a:pt x="1569" y="2543"/>
                  </a:lnTo>
                  <a:cubicBezTo>
                    <a:pt x="1589" y="2563"/>
                    <a:pt x="1607" y="2581"/>
                    <a:pt x="1625" y="2599"/>
                  </a:cubicBezTo>
                  <a:cubicBezTo>
                    <a:pt x="1645" y="2619"/>
                    <a:pt x="1663" y="2637"/>
                    <a:pt x="1680" y="2665"/>
                  </a:cubicBezTo>
                  <a:cubicBezTo>
                    <a:pt x="1709" y="2692"/>
                    <a:pt x="1736" y="2721"/>
                    <a:pt x="1765" y="2757"/>
                  </a:cubicBezTo>
                  <a:cubicBezTo>
                    <a:pt x="1765" y="2757"/>
                    <a:pt x="1774" y="2757"/>
                    <a:pt x="1774" y="2766"/>
                  </a:cubicBezTo>
                  <a:cubicBezTo>
                    <a:pt x="1783" y="2777"/>
                    <a:pt x="1792" y="2786"/>
                    <a:pt x="1801" y="2795"/>
                  </a:cubicBezTo>
                  <a:cubicBezTo>
                    <a:pt x="1812" y="2804"/>
                    <a:pt x="1821" y="2813"/>
                    <a:pt x="1830" y="2821"/>
                  </a:cubicBezTo>
                  <a:cubicBezTo>
                    <a:pt x="1856" y="2859"/>
                    <a:pt x="1885" y="2888"/>
                    <a:pt x="1912" y="2915"/>
                  </a:cubicBezTo>
                  <a:cubicBezTo>
                    <a:pt x="1923" y="2933"/>
                    <a:pt x="1932" y="2944"/>
                    <a:pt x="1950" y="2962"/>
                  </a:cubicBezTo>
                  <a:cubicBezTo>
                    <a:pt x="1959" y="2971"/>
                    <a:pt x="1968" y="2980"/>
                    <a:pt x="1979" y="3000"/>
                  </a:cubicBezTo>
                  <a:cubicBezTo>
                    <a:pt x="1988" y="3009"/>
                    <a:pt x="2006" y="3027"/>
                    <a:pt x="2015" y="3035"/>
                  </a:cubicBezTo>
                  <a:cubicBezTo>
                    <a:pt x="2024" y="3055"/>
                    <a:pt x="2035" y="3064"/>
                    <a:pt x="2044" y="3073"/>
                  </a:cubicBezTo>
                  <a:cubicBezTo>
                    <a:pt x="2070" y="3120"/>
                    <a:pt x="2108" y="3156"/>
                    <a:pt x="2126" y="3194"/>
                  </a:cubicBezTo>
                  <a:cubicBezTo>
                    <a:pt x="2135" y="3203"/>
                    <a:pt x="2146" y="3211"/>
                    <a:pt x="2155" y="3232"/>
                  </a:cubicBezTo>
                  <a:lnTo>
                    <a:pt x="2164" y="3232"/>
                  </a:lnTo>
                  <a:cubicBezTo>
                    <a:pt x="2164" y="3240"/>
                    <a:pt x="2164" y="3240"/>
                    <a:pt x="2173" y="3249"/>
                  </a:cubicBezTo>
                  <a:lnTo>
                    <a:pt x="2173" y="3258"/>
                  </a:lnTo>
                  <a:cubicBezTo>
                    <a:pt x="2182" y="3267"/>
                    <a:pt x="2191" y="3287"/>
                    <a:pt x="2202" y="3305"/>
                  </a:cubicBezTo>
                  <a:cubicBezTo>
                    <a:pt x="2238" y="3361"/>
                    <a:pt x="2267" y="3416"/>
                    <a:pt x="2284" y="3472"/>
                  </a:cubicBezTo>
                  <a:lnTo>
                    <a:pt x="2516" y="2757"/>
                  </a:lnTo>
                  <a:cubicBezTo>
                    <a:pt x="2443" y="2701"/>
                    <a:pt x="2369" y="2637"/>
                    <a:pt x="2284" y="2581"/>
                  </a:cubicBezTo>
                  <a:cubicBezTo>
                    <a:pt x="2229" y="2534"/>
                    <a:pt x="2164" y="2487"/>
                    <a:pt x="2108" y="2443"/>
                  </a:cubicBezTo>
                  <a:cubicBezTo>
                    <a:pt x="2044" y="2396"/>
                    <a:pt x="1988" y="2358"/>
                    <a:pt x="1923" y="2311"/>
                  </a:cubicBezTo>
                  <a:cubicBezTo>
                    <a:pt x="1885" y="2275"/>
                    <a:pt x="1848" y="2247"/>
                    <a:pt x="1801" y="2220"/>
                  </a:cubicBezTo>
                  <a:cubicBezTo>
                    <a:pt x="1783" y="2200"/>
                    <a:pt x="1756" y="2182"/>
                    <a:pt x="1736" y="2164"/>
                  </a:cubicBezTo>
                  <a:cubicBezTo>
                    <a:pt x="1727" y="2153"/>
                    <a:pt x="1718" y="2153"/>
                    <a:pt x="1709" y="2144"/>
                  </a:cubicBezTo>
                  <a:cubicBezTo>
                    <a:pt x="1680" y="2126"/>
                    <a:pt x="1654" y="2097"/>
                    <a:pt x="1616" y="2079"/>
                  </a:cubicBezTo>
                  <a:cubicBezTo>
                    <a:pt x="1589" y="2053"/>
                    <a:pt x="1569" y="2033"/>
                    <a:pt x="1542" y="2015"/>
                  </a:cubicBezTo>
                  <a:lnTo>
                    <a:pt x="1533" y="2006"/>
                  </a:lnTo>
                  <a:cubicBezTo>
                    <a:pt x="1504" y="1977"/>
                    <a:pt x="1478" y="1959"/>
                    <a:pt x="1449" y="1941"/>
                  </a:cubicBezTo>
                  <a:lnTo>
                    <a:pt x="1440" y="1930"/>
                  </a:lnTo>
                  <a:cubicBezTo>
                    <a:pt x="1375" y="1874"/>
                    <a:pt x="1319" y="1830"/>
                    <a:pt x="1264" y="1783"/>
                  </a:cubicBezTo>
                  <a:cubicBezTo>
                    <a:pt x="1235" y="1754"/>
                    <a:pt x="1208" y="1727"/>
                    <a:pt x="1170" y="1698"/>
                  </a:cubicBezTo>
                  <a:cubicBezTo>
                    <a:pt x="1161" y="1689"/>
                    <a:pt x="1143" y="1672"/>
                    <a:pt x="1123" y="1652"/>
                  </a:cubicBezTo>
                  <a:lnTo>
                    <a:pt x="1114" y="1643"/>
                  </a:lnTo>
                  <a:lnTo>
                    <a:pt x="1105" y="1634"/>
                  </a:lnTo>
                  <a:cubicBezTo>
                    <a:pt x="1097" y="1634"/>
                    <a:pt x="1097" y="1625"/>
                    <a:pt x="1097" y="1625"/>
                  </a:cubicBezTo>
                  <a:cubicBezTo>
                    <a:pt x="1088" y="1625"/>
                    <a:pt x="1088" y="1616"/>
                    <a:pt x="1088" y="1616"/>
                  </a:cubicBezTo>
                  <a:cubicBezTo>
                    <a:pt x="1076" y="1607"/>
                    <a:pt x="1068" y="1596"/>
                    <a:pt x="1059" y="1596"/>
                  </a:cubicBezTo>
                  <a:cubicBezTo>
                    <a:pt x="1050" y="1587"/>
                    <a:pt x="1041" y="1578"/>
                    <a:pt x="1032" y="1569"/>
                  </a:cubicBezTo>
                  <a:cubicBezTo>
                    <a:pt x="1032" y="1560"/>
                    <a:pt x="1021" y="1551"/>
                    <a:pt x="1012" y="1551"/>
                  </a:cubicBezTo>
                  <a:cubicBezTo>
                    <a:pt x="1003" y="1531"/>
                    <a:pt x="994" y="1522"/>
                    <a:pt x="976" y="1504"/>
                  </a:cubicBezTo>
                  <a:cubicBezTo>
                    <a:pt x="976" y="1504"/>
                    <a:pt x="965" y="1504"/>
                    <a:pt x="965" y="1496"/>
                  </a:cubicBezTo>
                  <a:cubicBezTo>
                    <a:pt x="965" y="1496"/>
                    <a:pt x="956" y="1496"/>
                    <a:pt x="956" y="1484"/>
                  </a:cubicBezTo>
                  <a:cubicBezTo>
                    <a:pt x="938" y="1467"/>
                    <a:pt x="909" y="1440"/>
                    <a:pt x="892" y="1420"/>
                  </a:cubicBezTo>
                  <a:cubicBezTo>
                    <a:pt x="883" y="1402"/>
                    <a:pt x="865" y="1393"/>
                    <a:pt x="854" y="1384"/>
                  </a:cubicBezTo>
                  <a:cubicBezTo>
                    <a:pt x="845" y="1364"/>
                    <a:pt x="836" y="1355"/>
                    <a:pt x="827" y="1337"/>
                  </a:cubicBezTo>
                  <a:cubicBezTo>
                    <a:pt x="809" y="1317"/>
                    <a:pt x="789" y="1299"/>
                    <a:pt x="771" y="1273"/>
                  </a:cubicBezTo>
                  <a:cubicBezTo>
                    <a:pt x="762" y="1262"/>
                    <a:pt x="753" y="1253"/>
                    <a:pt x="742" y="1244"/>
                  </a:cubicBezTo>
                  <a:cubicBezTo>
                    <a:pt x="724" y="1217"/>
                    <a:pt x="707" y="1197"/>
                    <a:pt x="687" y="1170"/>
                  </a:cubicBezTo>
                  <a:cubicBezTo>
                    <a:pt x="669" y="1150"/>
                    <a:pt x="651" y="1123"/>
                    <a:pt x="631" y="1094"/>
                  </a:cubicBezTo>
                  <a:cubicBezTo>
                    <a:pt x="613" y="1077"/>
                    <a:pt x="604" y="1059"/>
                    <a:pt x="586" y="1039"/>
                  </a:cubicBezTo>
                  <a:cubicBezTo>
                    <a:pt x="586" y="1021"/>
                    <a:pt x="575" y="1012"/>
                    <a:pt x="566" y="1003"/>
                  </a:cubicBezTo>
                  <a:cubicBezTo>
                    <a:pt x="557" y="983"/>
                    <a:pt x="548" y="965"/>
                    <a:pt x="531" y="947"/>
                  </a:cubicBezTo>
                  <a:cubicBezTo>
                    <a:pt x="519" y="938"/>
                    <a:pt x="510" y="918"/>
                    <a:pt x="510" y="909"/>
                  </a:cubicBezTo>
                  <a:lnTo>
                    <a:pt x="502" y="900"/>
                  </a:lnTo>
                  <a:cubicBezTo>
                    <a:pt x="493" y="883"/>
                    <a:pt x="484" y="863"/>
                    <a:pt x="464" y="836"/>
                  </a:cubicBezTo>
                  <a:cubicBezTo>
                    <a:pt x="446" y="807"/>
                    <a:pt x="437" y="780"/>
                    <a:pt x="419" y="751"/>
                  </a:cubicBezTo>
                  <a:cubicBezTo>
                    <a:pt x="408" y="733"/>
                    <a:pt x="408" y="716"/>
                    <a:pt x="399" y="695"/>
                  </a:cubicBezTo>
                  <a:cubicBezTo>
                    <a:pt x="390" y="687"/>
                    <a:pt x="381" y="669"/>
                    <a:pt x="372" y="649"/>
                  </a:cubicBezTo>
                  <a:cubicBezTo>
                    <a:pt x="363" y="631"/>
                    <a:pt x="352" y="613"/>
                    <a:pt x="343" y="593"/>
                  </a:cubicBezTo>
                  <a:lnTo>
                    <a:pt x="343" y="575"/>
                  </a:lnTo>
                  <a:cubicBezTo>
                    <a:pt x="334" y="566"/>
                    <a:pt x="334" y="548"/>
                    <a:pt x="325" y="537"/>
                  </a:cubicBezTo>
                  <a:cubicBezTo>
                    <a:pt x="325" y="528"/>
                    <a:pt x="317" y="519"/>
                    <a:pt x="317" y="510"/>
                  </a:cubicBezTo>
                  <a:cubicBezTo>
                    <a:pt x="317" y="510"/>
                    <a:pt x="317" y="502"/>
                    <a:pt x="308" y="502"/>
                  </a:cubicBezTo>
                  <a:cubicBezTo>
                    <a:pt x="308" y="473"/>
                    <a:pt x="297" y="455"/>
                    <a:pt x="288" y="426"/>
                  </a:cubicBezTo>
                  <a:lnTo>
                    <a:pt x="279" y="417"/>
                  </a:lnTo>
                  <a:cubicBezTo>
                    <a:pt x="279" y="399"/>
                    <a:pt x="270" y="381"/>
                    <a:pt x="270" y="370"/>
                  </a:cubicBezTo>
                  <a:cubicBezTo>
                    <a:pt x="261" y="343"/>
                    <a:pt x="252" y="314"/>
                    <a:pt x="241" y="288"/>
                  </a:cubicBezTo>
                  <a:cubicBezTo>
                    <a:pt x="241" y="279"/>
                    <a:pt x="232" y="259"/>
                    <a:pt x="232" y="250"/>
                  </a:cubicBezTo>
                  <a:cubicBezTo>
                    <a:pt x="232" y="232"/>
                    <a:pt x="223" y="223"/>
                    <a:pt x="223" y="203"/>
                  </a:cubicBezTo>
                  <a:cubicBezTo>
                    <a:pt x="223" y="185"/>
                    <a:pt x="214" y="176"/>
                    <a:pt x="214" y="158"/>
                  </a:cubicBezTo>
                  <a:cubicBezTo>
                    <a:pt x="214" y="147"/>
                    <a:pt x="205" y="138"/>
                    <a:pt x="205" y="129"/>
                  </a:cubicBezTo>
                  <a:cubicBezTo>
                    <a:pt x="205" y="112"/>
                    <a:pt x="196" y="83"/>
                    <a:pt x="196" y="65"/>
                  </a:cubicBezTo>
                  <a:cubicBezTo>
                    <a:pt x="196" y="47"/>
                    <a:pt x="185" y="27"/>
                    <a:pt x="185" y="0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354500" y="1216900"/>
              <a:ext cx="135350" cy="222875"/>
            </a:xfrm>
            <a:custGeom>
              <a:avLst/>
              <a:gdLst/>
              <a:ahLst/>
              <a:cxnLst/>
              <a:rect l="l" t="t" r="r" b="b"/>
              <a:pathLst>
                <a:path w="5414" h="8915" extrusionOk="0">
                  <a:moveTo>
                    <a:pt x="5106" y="0"/>
                  </a:moveTo>
                  <a:cubicBezTo>
                    <a:pt x="5106" y="36"/>
                    <a:pt x="5106" y="83"/>
                    <a:pt x="5097" y="121"/>
                  </a:cubicBezTo>
                  <a:lnTo>
                    <a:pt x="5097" y="203"/>
                  </a:lnTo>
                  <a:cubicBezTo>
                    <a:pt x="5097" y="241"/>
                    <a:pt x="5088" y="279"/>
                    <a:pt x="5088" y="315"/>
                  </a:cubicBezTo>
                  <a:lnTo>
                    <a:pt x="5088" y="324"/>
                  </a:lnTo>
                  <a:cubicBezTo>
                    <a:pt x="5088" y="353"/>
                    <a:pt x="5079" y="370"/>
                    <a:pt x="5079" y="399"/>
                  </a:cubicBezTo>
                  <a:cubicBezTo>
                    <a:pt x="5079" y="417"/>
                    <a:pt x="5079" y="435"/>
                    <a:pt x="5070" y="455"/>
                  </a:cubicBezTo>
                  <a:cubicBezTo>
                    <a:pt x="5070" y="482"/>
                    <a:pt x="5070" y="511"/>
                    <a:pt x="5059" y="529"/>
                  </a:cubicBezTo>
                  <a:cubicBezTo>
                    <a:pt x="5059" y="566"/>
                    <a:pt x="5059" y="593"/>
                    <a:pt x="5050" y="622"/>
                  </a:cubicBezTo>
                  <a:cubicBezTo>
                    <a:pt x="5041" y="725"/>
                    <a:pt x="5024" y="825"/>
                    <a:pt x="5004" y="927"/>
                  </a:cubicBezTo>
                  <a:cubicBezTo>
                    <a:pt x="5004" y="948"/>
                    <a:pt x="4995" y="965"/>
                    <a:pt x="4995" y="983"/>
                  </a:cubicBezTo>
                  <a:cubicBezTo>
                    <a:pt x="4995" y="1003"/>
                    <a:pt x="4986" y="1012"/>
                    <a:pt x="4986" y="1030"/>
                  </a:cubicBezTo>
                  <a:cubicBezTo>
                    <a:pt x="4977" y="1068"/>
                    <a:pt x="4977" y="1095"/>
                    <a:pt x="4968" y="1124"/>
                  </a:cubicBezTo>
                  <a:cubicBezTo>
                    <a:pt x="4959" y="1150"/>
                    <a:pt x="4959" y="1170"/>
                    <a:pt x="4948" y="1197"/>
                  </a:cubicBezTo>
                  <a:cubicBezTo>
                    <a:pt x="4948" y="1215"/>
                    <a:pt x="4939" y="1244"/>
                    <a:pt x="4939" y="1262"/>
                  </a:cubicBezTo>
                  <a:cubicBezTo>
                    <a:pt x="4921" y="1309"/>
                    <a:pt x="4912" y="1355"/>
                    <a:pt x="4903" y="1402"/>
                  </a:cubicBezTo>
                  <a:cubicBezTo>
                    <a:pt x="4892" y="1438"/>
                    <a:pt x="4883" y="1485"/>
                    <a:pt x="4874" y="1523"/>
                  </a:cubicBezTo>
                  <a:cubicBezTo>
                    <a:pt x="4865" y="1531"/>
                    <a:pt x="4865" y="1540"/>
                    <a:pt x="4865" y="1560"/>
                  </a:cubicBezTo>
                  <a:lnTo>
                    <a:pt x="4856" y="1560"/>
                  </a:lnTo>
                  <a:cubicBezTo>
                    <a:pt x="4856" y="1587"/>
                    <a:pt x="4848" y="1616"/>
                    <a:pt x="4836" y="1634"/>
                  </a:cubicBezTo>
                  <a:cubicBezTo>
                    <a:pt x="4827" y="1661"/>
                    <a:pt x="4827" y="1690"/>
                    <a:pt x="4819" y="1716"/>
                  </a:cubicBezTo>
                  <a:lnTo>
                    <a:pt x="4810" y="1716"/>
                  </a:lnTo>
                  <a:cubicBezTo>
                    <a:pt x="4810" y="1745"/>
                    <a:pt x="4801" y="1772"/>
                    <a:pt x="4792" y="1801"/>
                  </a:cubicBezTo>
                  <a:cubicBezTo>
                    <a:pt x="4781" y="1819"/>
                    <a:pt x="4772" y="1839"/>
                    <a:pt x="4772" y="1857"/>
                  </a:cubicBezTo>
                  <a:cubicBezTo>
                    <a:pt x="4763" y="1895"/>
                    <a:pt x="4745" y="1930"/>
                    <a:pt x="4736" y="1968"/>
                  </a:cubicBezTo>
                  <a:cubicBezTo>
                    <a:pt x="4716" y="2033"/>
                    <a:pt x="4698" y="2089"/>
                    <a:pt x="4669" y="2144"/>
                  </a:cubicBezTo>
                  <a:cubicBezTo>
                    <a:pt x="4660" y="2173"/>
                    <a:pt x="4651" y="2191"/>
                    <a:pt x="4643" y="2218"/>
                  </a:cubicBezTo>
                  <a:cubicBezTo>
                    <a:pt x="4634" y="2256"/>
                    <a:pt x="4625" y="2285"/>
                    <a:pt x="4605" y="2320"/>
                  </a:cubicBezTo>
                  <a:cubicBezTo>
                    <a:pt x="4596" y="2349"/>
                    <a:pt x="4587" y="2376"/>
                    <a:pt x="4569" y="2405"/>
                  </a:cubicBezTo>
                  <a:cubicBezTo>
                    <a:pt x="4558" y="2452"/>
                    <a:pt x="4540" y="2487"/>
                    <a:pt x="4522" y="2525"/>
                  </a:cubicBezTo>
                  <a:cubicBezTo>
                    <a:pt x="4513" y="2543"/>
                    <a:pt x="4502" y="2572"/>
                    <a:pt x="4493" y="2599"/>
                  </a:cubicBezTo>
                  <a:lnTo>
                    <a:pt x="4484" y="2608"/>
                  </a:lnTo>
                  <a:cubicBezTo>
                    <a:pt x="4466" y="2655"/>
                    <a:pt x="4458" y="2692"/>
                    <a:pt x="4437" y="2730"/>
                  </a:cubicBezTo>
                  <a:cubicBezTo>
                    <a:pt x="4420" y="2766"/>
                    <a:pt x="4402" y="2795"/>
                    <a:pt x="4382" y="2831"/>
                  </a:cubicBezTo>
                  <a:cubicBezTo>
                    <a:pt x="4373" y="2851"/>
                    <a:pt x="4364" y="2877"/>
                    <a:pt x="4355" y="2898"/>
                  </a:cubicBezTo>
                  <a:lnTo>
                    <a:pt x="4355" y="2906"/>
                  </a:lnTo>
                  <a:cubicBezTo>
                    <a:pt x="4335" y="2942"/>
                    <a:pt x="4317" y="2980"/>
                    <a:pt x="4299" y="3027"/>
                  </a:cubicBezTo>
                  <a:cubicBezTo>
                    <a:pt x="4290" y="3027"/>
                    <a:pt x="4290" y="3036"/>
                    <a:pt x="4290" y="3045"/>
                  </a:cubicBezTo>
                  <a:cubicBezTo>
                    <a:pt x="4270" y="3074"/>
                    <a:pt x="4253" y="3109"/>
                    <a:pt x="4235" y="3147"/>
                  </a:cubicBezTo>
                  <a:cubicBezTo>
                    <a:pt x="4215" y="3176"/>
                    <a:pt x="4197" y="3212"/>
                    <a:pt x="4179" y="3250"/>
                  </a:cubicBezTo>
                  <a:cubicBezTo>
                    <a:pt x="4168" y="3276"/>
                    <a:pt x="4150" y="3314"/>
                    <a:pt x="4132" y="3352"/>
                  </a:cubicBezTo>
                  <a:cubicBezTo>
                    <a:pt x="4123" y="3361"/>
                    <a:pt x="4112" y="3379"/>
                    <a:pt x="4103" y="3388"/>
                  </a:cubicBezTo>
                  <a:cubicBezTo>
                    <a:pt x="4094" y="3408"/>
                    <a:pt x="4085" y="3426"/>
                    <a:pt x="4076" y="3444"/>
                  </a:cubicBezTo>
                  <a:cubicBezTo>
                    <a:pt x="4056" y="3481"/>
                    <a:pt x="4039" y="3519"/>
                    <a:pt x="4021" y="3546"/>
                  </a:cubicBezTo>
                  <a:cubicBezTo>
                    <a:pt x="3983" y="3611"/>
                    <a:pt x="3945" y="3678"/>
                    <a:pt x="3909" y="3742"/>
                  </a:cubicBezTo>
                  <a:cubicBezTo>
                    <a:pt x="3889" y="3769"/>
                    <a:pt x="3871" y="3798"/>
                    <a:pt x="3854" y="3834"/>
                  </a:cubicBezTo>
                  <a:cubicBezTo>
                    <a:pt x="3845" y="3834"/>
                    <a:pt x="3845" y="3845"/>
                    <a:pt x="3845" y="3845"/>
                  </a:cubicBezTo>
                  <a:lnTo>
                    <a:pt x="3834" y="3854"/>
                  </a:lnTo>
                  <a:cubicBezTo>
                    <a:pt x="3816" y="3889"/>
                    <a:pt x="3798" y="3918"/>
                    <a:pt x="3769" y="3956"/>
                  </a:cubicBezTo>
                  <a:cubicBezTo>
                    <a:pt x="3751" y="3992"/>
                    <a:pt x="3722" y="4039"/>
                    <a:pt x="3695" y="4076"/>
                  </a:cubicBezTo>
                  <a:cubicBezTo>
                    <a:pt x="3666" y="4123"/>
                    <a:pt x="3640" y="4159"/>
                    <a:pt x="3611" y="4197"/>
                  </a:cubicBezTo>
                  <a:cubicBezTo>
                    <a:pt x="3593" y="4235"/>
                    <a:pt x="3575" y="4261"/>
                    <a:pt x="3555" y="4299"/>
                  </a:cubicBezTo>
                  <a:cubicBezTo>
                    <a:pt x="3519" y="4346"/>
                    <a:pt x="3490" y="4391"/>
                    <a:pt x="3455" y="4437"/>
                  </a:cubicBezTo>
                  <a:cubicBezTo>
                    <a:pt x="3435" y="4466"/>
                    <a:pt x="3408" y="4502"/>
                    <a:pt x="3388" y="4531"/>
                  </a:cubicBezTo>
                  <a:cubicBezTo>
                    <a:pt x="3379" y="4540"/>
                    <a:pt x="3379" y="4540"/>
                    <a:pt x="3370" y="4549"/>
                  </a:cubicBezTo>
                  <a:cubicBezTo>
                    <a:pt x="3343" y="4587"/>
                    <a:pt x="3314" y="4634"/>
                    <a:pt x="3288" y="4669"/>
                  </a:cubicBezTo>
                  <a:cubicBezTo>
                    <a:pt x="3250" y="4725"/>
                    <a:pt x="3203" y="4781"/>
                    <a:pt x="3165" y="4836"/>
                  </a:cubicBezTo>
                  <a:cubicBezTo>
                    <a:pt x="3120" y="4892"/>
                    <a:pt x="3074" y="4948"/>
                    <a:pt x="3036" y="5003"/>
                  </a:cubicBezTo>
                  <a:cubicBezTo>
                    <a:pt x="3009" y="5032"/>
                    <a:pt x="2980" y="5070"/>
                    <a:pt x="2953" y="5106"/>
                  </a:cubicBezTo>
                  <a:cubicBezTo>
                    <a:pt x="2942" y="5115"/>
                    <a:pt x="2942" y="5126"/>
                    <a:pt x="2933" y="5126"/>
                  </a:cubicBezTo>
                  <a:cubicBezTo>
                    <a:pt x="2906" y="5162"/>
                    <a:pt x="2886" y="5191"/>
                    <a:pt x="2860" y="5217"/>
                  </a:cubicBezTo>
                  <a:cubicBezTo>
                    <a:pt x="2831" y="5246"/>
                    <a:pt x="2813" y="5282"/>
                    <a:pt x="2786" y="5311"/>
                  </a:cubicBezTo>
                  <a:cubicBezTo>
                    <a:pt x="2757" y="5349"/>
                    <a:pt x="2730" y="5376"/>
                    <a:pt x="2701" y="5414"/>
                  </a:cubicBezTo>
                  <a:lnTo>
                    <a:pt x="2693" y="5422"/>
                  </a:lnTo>
                  <a:cubicBezTo>
                    <a:pt x="2637" y="5487"/>
                    <a:pt x="2572" y="5561"/>
                    <a:pt x="2516" y="5627"/>
                  </a:cubicBezTo>
                  <a:cubicBezTo>
                    <a:pt x="2488" y="5654"/>
                    <a:pt x="2461" y="5692"/>
                    <a:pt x="2432" y="5719"/>
                  </a:cubicBezTo>
                  <a:cubicBezTo>
                    <a:pt x="2405" y="5748"/>
                    <a:pt x="2376" y="5775"/>
                    <a:pt x="2358" y="5804"/>
                  </a:cubicBezTo>
                  <a:cubicBezTo>
                    <a:pt x="2349" y="5812"/>
                    <a:pt x="2349" y="5812"/>
                    <a:pt x="2340" y="5821"/>
                  </a:cubicBezTo>
                  <a:cubicBezTo>
                    <a:pt x="2311" y="5850"/>
                    <a:pt x="2285" y="5877"/>
                    <a:pt x="2256" y="5915"/>
                  </a:cubicBezTo>
                  <a:cubicBezTo>
                    <a:pt x="2256" y="5915"/>
                    <a:pt x="2247" y="5924"/>
                    <a:pt x="2238" y="5933"/>
                  </a:cubicBezTo>
                  <a:cubicBezTo>
                    <a:pt x="2200" y="5971"/>
                    <a:pt x="2162" y="6017"/>
                    <a:pt x="2126" y="6053"/>
                  </a:cubicBezTo>
                  <a:cubicBezTo>
                    <a:pt x="2106" y="6062"/>
                    <a:pt x="2098" y="6082"/>
                    <a:pt x="2089" y="6091"/>
                  </a:cubicBezTo>
                  <a:cubicBezTo>
                    <a:pt x="2042" y="6138"/>
                    <a:pt x="1995" y="6185"/>
                    <a:pt x="1950" y="6229"/>
                  </a:cubicBezTo>
                  <a:cubicBezTo>
                    <a:pt x="1875" y="6314"/>
                    <a:pt x="1801" y="6387"/>
                    <a:pt x="1728" y="6452"/>
                  </a:cubicBezTo>
                  <a:cubicBezTo>
                    <a:pt x="1690" y="6490"/>
                    <a:pt x="1652" y="6528"/>
                    <a:pt x="1625" y="6563"/>
                  </a:cubicBezTo>
                  <a:cubicBezTo>
                    <a:pt x="1587" y="6601"/>
                    <a:pt x="1549" y="6630"/>
                    <a:pt x="1514" y="6666"/>
                  </a:cubicBezTo>
                  <a:cubicBezTo>
                    <a:pt x="1494" y="6675"/>
                    <a:pt x="1485" y="6695"/>
                    <a:pt x="1467" y="6713"/>
                  </a:cubicBezTo>
                  <a:cubicBezTo>
                    <a:pt x="1393" y="6777"/>
                    <a:pt x="1318" y="6842"/>
                    <a:pt x="1253" y="6909"/>
                  </a:cubicBezTo>
                  <a:cubicBezTo>
                    <a:pt x="1244" y="6909"/>
                    <a:pt x="1244" y="6918"/>
                    <a:pt x="1244" y="6918"/>
                  </a:cubicBezTo>
                  <a:cubicBezTo>
                    <a:pt x="1226" y="6927"/>
                    <a:pt x="1215" y="6936"/>
                    <a:pt x="1206" y="6945"/>
                  </a:cubicBezTo>
                  <a:lnTo>
                    <a:pt x="1206" y="6953"/>
                  </a:lnTo>
                  <a:cubicBezTo>
                    <a:pt x="1197" y="6965"/>
                    <a:pt x="1188" y="6974"/>
                    <a:pt x="1179" y="6982"/>
                  </a:cubicBezTo>
                  <a:cubicBezTo>
                    <a:pt x="1133" y="7009"/>
                    <a:pt x="1095" y="7047"/>
                    <a:pt x="1059" y="7076"/>
                  </a:cubicBezTo>
                  <a:cubicBezTo>
                    <a:pt x="1012" y="7121"/>
                    <a:pt x="965" y="7158"/>
                    <a:pt x="919" y="7196"/>
                  </a:cubicBezTo>
                  <a:cubicBezTo>
                    <a:pt x="901" y="7214"/>
                    <a:pt x="881" y="7232"/>
                    <a:pt x="863" y="7252"/>
                  </a:cubicBezTo>
                  <a:cubicBezTo>
                    <a:pt x="845" y="7270"/>
                    <a:pt x="825" y="7288"/>
                    <a:pt x="798" y="7299"/>
                  </a:cubicBezTo>
                  <a:cubicBezTo>
                    <a:pt x="780" y="7326"/>
                    <a:pt x="751" y="7343"/>
                    <a:pt x="734" y="7363"/>
                  </a:cubicBezTo>
                  <a:cubicBezTo>
                    <a:pt x="705" y="7381"/>
                    <a:pt x="687" y="7399"/>
                    <a:pt x="669" y="7410"/>
                  </a:cubicBezTo>
                  <a:cubicBezTo>
                    <a:pt x="640" y="7437"/>
                    <a:pt x="613" y="7455"/>
                    <a:pt x="593" y="7475"/>
                  </a:cubicBezTo>
                  <a:cubicBezTo>
                    <a:pt x="529" y="7531"/>
                    <a:pt x="473" y="7577"/>
                    <a:pt x="417" y="7613"/>
                  </a:cubicBezTo>
                  <a:cubicBezTo>
                    <a:pt x="408" y="7622"/>
                    <a:pt x="390" y="7633"/>
                    <a:pt x="379" y="7651"/>
                  </a:cubicBezTo>
                  <a:cubicBezTo>
                    <a:pt x="344" y="7678"/>
                    <a:pt x="306" y="7698"/>
                    <a:pt x="279" y="7725"/>
                  </a:cubicBezTo>
                  <a:cubicBezTo>
                    <a:pt x="268" y="7733"/>
                    <a:pt x="259" y="7733"/>
                    <a:pt x="250" y="7745"/>
                  </a:cubicBezTo>
                  <a:cubicBezTo>
                    <a:pt x="241" y="7753"/>
                    <a:pt x="232" y="7753"/>
                    <a:pt x="232" y="7762"/>
                  </a:cubicBezTo>
                  <a:cubicBezTo>
                    <a:pt x="194" y="7789"/>
                    <a:pt x="168" y="7809"/>
                    <a:pt x="148" y="7827"/>
                  </a:cubicBezTo>
                  <a:cubicBezTo>
                    <a:pt x="92" y="7865"/>
                    <a:pt x="65" y="7883"/>
                    <a:pt x="65" y="7883"/>
                  </a:cubicBezTo>
                  <a:lnTo>
                    <a:pt x="0" y="8915"/>
                  </a:lnTo>
                  <a:cubicBezTo>
                    <a:pt x="45" y="8859"/>
                    <a:pt x="92" y="8803"/>
                    <a:pt x="139" y="8747"/>
                  </a:cubicBezTo>
                  <a:cubicBezTo>
                    <a:pt x="435" y="8402"/>
                    <a:pt x="769" y="8059"/>
                    <a:pt x="1104" y="7716"/>
                  </a:cubicBezTo>
                  <a:lnTo>
                    <a:pt x="1188" y="7633"/>
                  </a:lnTo>
                  <a:cubicBezTo>
                    <a:pt x="1355" y="7455"/>
                    <a:pt x="1531" y="7288"/>
                    <a:pt x="1699" y="7112"/>
                  </a:cubicBezTo>
                  <a:cubicBezTo>
                    <a:pt x="1754" y="7056"/>
                    <a:pt x="1819" y="6991"/>
                    <a:pt x="1875" y="6936"/>
                  </a:cubicBezTo>
                  <a:cubicBezTo>
                    <a:pt x="1968" y="6842"/>
                    <a:pt x="2062" y="6742"/>
                    <a:pt x="2153" y="6648"/>
                  </a:cubicBezTo>
                  <a:cubicBezTo>
                    <a:pt x="2200" y="6601"/>
                    <a:pt x="2247" y="6555"/>
                    <a:pt x="2294" y="6499"/>
                  </a:cubicBezTo>
                  <a:cubicBezTo>
                    <a:pt x="2303" y="6490"/>
                    <a:pt x="2311" y="6481"/>
                    <a:pt x="2320" y="6472"/>
                  </a:cubicBezTo>
                  <a:cubicBezTo>
                    <a:pt x="2358" y="6434"/>
                    <a:pt x="2405" y="6396"/>
                    <a:pt x="2441" y="6352"/>
                  </a:cubicBezTo>
                  <a:cubicBezTo>
                    <a:pt x="2461" y="6332"/>
                    <a:pt x="2479" y="6305"/>
                    <a:pt x="2508" y="6285"/>
                  </a:cubicBezTo>
                  <a:cubicBezTo>
                    <a:pt x="2534" y="6249"/>
                    <a:pt x="2572" y="6211"/>
                    <a:pt x="2599" y="6173"/>
                  </a:cubicBezTo>
                  <a:cubicBezTo>
                    <a:pt x="2637" y="6138"/>
                    <a:pt x="2675" y="6100"/>
                    <a:pt x="2701" y="6062"/>
                  </a:cubicBezTo>
                  <a:cubicBezTo>
                    <a:pt x="2757" y="6006"/>
                    <a:pt x="2813" y="5942"/>
                    <a:pt x="2869" y="5886"/>
                  </a:cubicBezTo>
                  <a:cubicBezTo>
                    <a:pt x="2953" y="5795"/>
                    <a:pt x="3027" y="5701"/>
                    <a:pt x="3109" y="5607"/>
                  </a:cubicBezTo>
                  <a:cubicBezTo>
                    <a:pt x="3185" y="5516"/>
                    <a:pt x="3259" y="5431"/>
                    <a:pt x="3332" y="5338"/>
                  </a:cubicBezTo>
                  <a:cubicBezTo>
                    <a:pt x="3417" y="5226"/>
                    <a:pt x="3499" y="5126"/>
                    <a:pt x="3575" y="5015"/>
                  </a:cubicBezTo>
                  <a:cubicBezTo>
                    <a:pt x="3593" y="4986"/>
                    <a:pt x="3622" y="4968"/>
                    <a:pt x="3640" y="4939"/>
                  </a:cubicBezTo>
                  <a:cubicBezTo>
                    <a:pt x="3658" y="4912"/>
                    <a:pt x="3678" y="4883"/>
                    <a:pt x="3695" y="4856"/>
                  </a:cubicBezTo>
                  <a:cubicBezTo>
                    <a:pt x="3713" y="4827"/>
                    <a:pt x="3733" y="4801"/>
                    <a:pt x="3751" y="4772"/>
                  </a:cubicBezTo>
                  <a:cubicBezTo>
                    <a:pt x="3778" y="4736"/>
                    <a:pt x="3807" y="4698"/>
                    <a:pt x="3834" y="4651"/>
                  </a:cubicBezTo>
                  <a:cubicBezTo>
                    <a:pt x="3863" y="4605"/>
                    <a:pt x="3900" y="4558"/>
                    <a:pt x="3927" y="4513"/>
                  </a:cubicBezTo>
                  <a:cubicBezTo>
                    <a:pt x="3936" y="4502"/>
                    <a:pt x="3945" y="4484"/>
                    <a:pt x="3956" y="4466"/>
                  </a:cubicBezTo>
                  <a:cubicBezTo>
                    <a:pt x="3965" y="4457"/>
                    <a:pt x="3974" y="4437"/>
                    <a:pt x="3983" y="4429"/>
                  </a:cubicBezTo>
                  <a:cubicBezTo>
                    <a:pt x="3983" y="4420"/>
                    <a:pt x="3983" y="4420"/>
                    <a:pt x="3992" y="4420"/>
                  </a:cubicBezTo>
                  <a:cubicBezTo>
                    <a:pt x="4012" y="4373"/>
                    <a:pt x="4039" y="4335"/>
                    <a:pt x="4056" y="4299"/>
                  </a:cubicBezTo>
                  <a:cubicBezTo>
                    <a:pt x="4076" y="4279"/>
                    <a:pt x="4085" y="4261"/>
                    <a:pt x="4094" y="4244"/>
                  </a:cubicBezTo>
                  <a:cubicBezTo>
                    <a:pt x="4103" y="4215"/>
                    <a:pt x="4123" y="4188"/>
                    <a:pt x="4141" y="4159"/>
                  </a:cubicBezTo>
                  <a:cubicBezTo>
                    <a:pt x="4179" y="4094"/>
                    <a:pt x="4215" y="4030"/>
                    <a:pt x="4253" y="3965"/>
                  </a:cubicBezTo>
                  <a:cubicBezTo>
                    <a:pt x="4270" y="3927"/>
                    <a:pt x="4279" y="3900"/>
                    <a:pt x="4299" y="3862"/>
                  </a:cubicBezTo>
                  <a:cubicBezTo>
                    <a:pt x="4317" y="3834"/>
                    <a:pt x="4335" y="3798"/>
                    <a:pt x="4355" y="3769"/>
                  </a:cubicBezTo>
                  <a:cubicBezTo>
                    <a:pt x="4373" y="3733"/>
                    <a:pt x="4382" y="3704"/>
                    <a:pt x="4402" y="3678"/>
                  </a:cubicBezTo>
                  <a:cubicBezTo>
                    <a:pt x="4466" y="3546"/>
                    <a:pt x="4531" y="3417"/>
                    <a:pt x="4587" y="3296"/>
                  </a:cubicBezTo>
                  <a:cubicBezTo>
                    <a:pt x="4596" y="3267"/>
                    <a:pt x="4614" y="3232"/>
                    <a:pt x="4625" y="3203"/>
                  </a:cubicBezTo>
                  <a:cubicBezTo>
                    <a:pt x="4643" y="3176"/>
                    <a:pt x="4651" y="3138"/>
                    <a:pt x="4669" y="3109"/>
                  </a:cubicBezTo>
                  <a:cubicBezTo>
                    <a:pt x="4707" y="3018"/>
                    <a:pt x="4745" y="2933"/>
                    <a:pt x="4781" y="2842"/>
                  </a:cubicBezTo>
                  <a:lnTo>
                    <a:pt x="4781" y="2831"/>
                  </a:lnTo>
                  <a:cubicBezTo>
                    <a:pt x="4792" y="2822"/>
                    <a:pt x="4792" y="2822"/>
                    <a:pt x="4792" y="2813"/>
                  </a:cubicBezTo>
                  <a:cubicBezTo>
                    <a:pt x="4801" y="2804"/>
                    <a:pt x="4801" y="2795"/>
                    <a:pt x="4801" y="2786"/>
                  </a:cubicBezTo>
                  <a:lnTo>
                    <a:pt x="4810" y="2775"/>
                  </a:lnTo>
                  <a:lnTo>
                    <a:pt x="4810" y="2766"/>
                  </a:lnTo>
                  <a:cubicBezTo>
                    <a:pt x="4810" y="2766"/>
                    <a:pt x="4810" y="2757"/>
                    <a:pt x="4819" y="2757"/>
                  </a:cubicBezTo>
                  <a:lnTo>
                    <a:pt x="4819" y="2748"/>
                  </a:lnTo>
                  <a:cubicBezTo>
                    <a:pt x="4819" y="2739"/>
                    <a:pt x="4819" y="2739"/>
                    <a:pt x="4827" y="2739"/>
                  </a:cubicBezTo>
                  <a:lnTo>
                    <a:pt x="4827" y="2730"/>
                  </a:lnTo>
                  <a:lnTo>
                    <a:pt x="4827" y="2710"/>
                  </a:lnTo>
                  <a:lnTo>
                    <a:pt x="4836" y="2710"/>
                  </a:lnTo>
                  <a:lnTo>
                    <a:pt x="4836" y="2701"/>
                  </a:lnTo>
                  <a:lnTo>
                    <a:pt x="4836" y="2692"/>
                  </a:lnTo>
                  <a:cubicBezTo>
                    <a:pt x="4848" y="2684"/>
                    <a:pt x="4848" y="2675"/>
                    <a:pt x="4848" y="2664"/>
                  </a:cubicBezTo>
                  <a:cubicBezTo>
                    <a:pt x="4856" y="2646"/>
                    <a:pt x="4865" y="2637"/>
                    <a:pt x="4865" y="2619"/>
                  </a:cubicBezTo>
                  <a:cubicBezTo>
                    <a:pt x="4883" y="2572"/>
                    <a:pt x="4903" y="2525"/>
                    <a:pt x="4921" y="2479"/>
                  </a:cubicBezTo>
                  <a:cubicBezTo>
                    <a:pt x="4921" y="2470"/>
                    <a:pt x="4921" y="2461"/>
                    <a:pt x="4930" y="2461"/>
                  </a:cubicBezTo>
                  <a:cubicBezTo>
                    <a:pt x="4939" y="2432"/>
                    <a:pt x="4948" y="2396"/>
                    <a:pt x="4959" y="2367"/>
                  </a:cubicBezTo>
                  <a:cubicBezTo>
                    <a:pt x="4968" y="2329"/>
                    <a:pt x="4986" y="2294"/>
                    <a:pt x="4995" y="2256"/>
                  </a:cubicBezTo>
                  <a:lnTo>
                    <a:pt x="4995" y="2247"/>
                  </a:lnTo>
                  <a:cubicBezTo>
                    <a:pt x="5015" y="2209"/>
                    <a:pt x="5024" y="2173"/>
                    <a:pt x="5041" y="2135"/>
                  </a:cubicBezTo>
                  <a:cubicBezTo>
                    <a:pt x="5050" y="2097"/>
                    <a:pt x="5059" y="2062"/>
                    <a:pt x="5070" y="2024"/>
                  </a:cubicBezTo>
                  <a:cubicBezTo>
                    <a:pt x="5079" y="1995"/>
                    <a:pt x="5088" y="1977"/>
                    <a:pt x="5088" y="1959"/>
                  </a:cubicBezTo>
                  <a:cubicBezTo>
                    <a:pt x="5097" y="1939"/>
                    <a:pt x="5097" y="1921"/>
                    <a:pt x="5106" y="1904"/>
                  </a:cubicBezTo>
                  <a:cubicBezTo>
                    <a:pt x="5115" y="1866"/>
                    <a:pt x="5126" y="1828"/>
                    <a:pt x="5135" y="1801"/>
                  </a:cubicBezTo>
                  <a:cubicBezTo>
                    <a:pt x="5144" y="1763"/>
                    <a:pt x="5153" y="1728"/>
                    <a:pt x="5162" y="1690"/>
                  </a:cubicBezTo>
                  <a:cubicBezTo>
                    <a:pt x="5171" y="1690"/>
                    <a:pt x="5171" y="1681"/>
                    <a:pt x="5171" y="1681"/>
                  </a:cubicBezTo>
                  <a:lnTo>
                    <a:pt x="5171" y="1672"/>
                  </a:lnTo>
                  <a:lnTo>
                    <a:pt x="5171" y="1661"/>
                  </a:lnTo>
                  <a:cubicBezTo>
                    <a:pt x="5171" y="1661"/>
                    <a:pt x="5171" y="1652"/>
                    <a:pt x="5182" y="1652"/>
                  </a:cubicBezTo>
                  <a:lnTo>
                    <a:pt x="5182" y="1643"/>
                  </a:lnTo>
                  <a:cubicBezTo>
                    <a:pt x="5182" y="1625"/>
                    <a:pt x="5191" y="1616"/>
                    <a:pt x="5191" y="1596"/>
                  </a:cubicBezTo>
                  <a:cubicBezTo>
                    <a:pt x="5200" y="1569"/>
                    <a:pt x="5200" y="1549"/>
                    <a:pt x="5209" y="1523"/>
                  </a:cubicBezTo>
                  <a:cubicBezTo>
                    <a:pt x="5217" y="1505"/>
                    <a:pt x="5217" y="1476"/>
                    <a:pt x="5226" y="1449"/>
                  </a:cubicBezTo>
                  <a:cubicBezTo>
                    <a:pt x="5226" y="1429"/>
                    <a:pt x="5238" y="1402"/>
                    <a:pt x="5246" y="1382"/>
                  </a:cubicBezTo>
                  <a:cubicBezTo>
                    <a:pt x="5246" y="1355"/>
                    <a:pt x="5255" y="1338"/>
                    <a:pt x="5255" y="1309"/>
                  </a:cubicBezTo>
                  <a:cubicBezTo>
                    <a:pt x="5264" y="1282"/>
                    <a:pt x="5264" y="1262"/>
                    <a:pt x="5273" y="1235"/>
                  </a:cubicBezTo>
                  <a:cubicBezTo>
                    <a:pt x="5282" y="1188"/>
                    <a:pt x="5293" y="1133"/>
                    <a:pt x="5302" y="1086"/>
                  </a:cubicBezTo>
                  <a:cubicBezTo>
                    <a:pt x="5311" y="1059"/>
                    <a:pt x="5311" y="1021"/>
                    <a:pt x="5320" y="992"/>
                  </a:cubicBezTo>
                  <a:cubicBezTo>
                    <a:pt x="5329" y="965"/>
                    <a:pt x="5329" y="927"/>
                    <a:pt x="5338" y="901"/>
                  </a:cubicBezTo>
                  <a:lnTo>
                    <a:pt x="5338" y="892"/>
                  </a:lnTo>
                  <a:cubicBezTo>
                    <a:pt x="5338" y="863"/>
                    <a:pt x="5349" y="845"/>
                    <a:pt x="5349" y="825"/>
                  </a:cubicBezTo>
                  <a:cubicBezTo>
                    <a:pt x="5358" y="789"/>
                    <a:pt x="5358" y="760"/>
                    <a:pt x="5358" y="725"/>
                  </a:cubicBezTo>
                  <a:cubicBezTo>
                    <a:pt x="5367" y="705"/>
                    <a:pt x="5367" y="696"/>
                    <a:pt x="5367" y="678"/>
                  </a:cubicBezTo>
                  <a:cubicBezTo>
                    <a:pt x="5367" y="658"/>
                    <a:pt x="5376" y="640"/>
                    <a:pt x="5376" y="631"/>
                  </a:cubicBezTo>
                  <a:cubicBezTo>
                    <a:pt x="5376" y="584"/>
                    <a:pt x="5385" y="546"/>
                    <a:pt x="5385" y="511"/>
                  </a:cubicBezTo>
                  <a:cubicBezTo>
                    <a:pt x="5385" y="502"/>
                    <a:pt x="5385" y="491"/>
                    <a:pt x="5394" y="473"/>
                  </a:cubicBezTo>
                  <a:lnTo>
                    <a:pt x="5394" y="455"/>
                  </a:lnTo>
                  <a:lnTo>
                    <a:pt x="5394" y="408"/>
                  </a:lnTo>
                  <a:cubicBezTo>
                    <a:pt x="5394" y="379"/>
                    <a:pt x="5405" y="361"/>
                    <a:pt x="5405" y="344"/>
                  </a:cubicBezTo>
                  <a:lnTo>
                    <a:pt x="5405" y="306"/>
                  </a:lnTo>
                  <a:cubicBezTo>
                    <a:pt x="5405" y="279"/>
                    <a:pt x="5405" y="259"/>
                    <a:pt x="5414" y="241"/>
                  </a:cubicBezTo>
                  <a:lnTo>
                    <a:pt x="5414" y="212"/>
                  </a:lnTo>
                  <a:lnTo>
                    <a:pt x="5414" y="156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40850" y="1225925"/>
              <a:ext cx="17425" cy="89400"/>
            </a:xfrm>
            <a:custGeom>
              <a:avLst/>
              <a:gdLst/>
              <a:ahLst/>
              <a:cxnLst/>
              <a:rect l="l" t="t" r="r" b="b"/>
              <a:pathLst>
                <a:path w="697" h="3576" extrusionOk="0">
                  <a:moveTo>
                    <a:pt x="212" y="0"/>
                  </a:moveTo>
                  <a:cubicBezTo>
                    <a:pt x="204" y="29"/>
                    <a:pt x="204" y="47"/>
                    <a:pt x="195" y="74"/>
                  </a:cubicBezTo>
                  <a:cubicBezTo>
                    <a:pt x="195" y="103"/>
                    <a:pt x="186" y="121"/>
                    <a:pt x="186" y="150"/>
                  </a:cubicBezTo>
                  <a:cubicBezTo>
                    <a:pt x="177" y="205"/>
                    <a:pt x="168" y="252"/>
                    <a:pt x="157" y="297"/>
                  </a:cubicBezTo>
                  <a:cubicBezTo>
                    <a:pt x="157" y="326"/>
                    <a:pt x="148" y="353"/>
                    <a:pt x="148" y="390"/>
                  </a:cubicBezTo>
                  <a:cubicBezTo>
                    <a:pt x="139" y="437"/>
                    <a:pt x="130" y="484"/>
                    <a:pt x="121" y="531"/>
                  </a:cubicBezTo>
                  <a:cubicBezTo>
                    <a:pt x="121" y="566"/>
                    <a:pt x="112" y="595"/>
                    <a:pt x="112" y="631"/>
                  </a:cubicBezTo>
                  <a:cubicBezTo>
                    <a:pt x="101" y="669"/>
                    <a:pt x="101" y="707"/>
                    <a:pt x="92" y="743"/>
                  </a:cubicBezTo>
                  <a:cubicBezTo>
                    <a:pt x="92" y="772"/>
                    <a:pt x="83" y="789"/>
                    <a:pt x="83" y="818"/>
                  </a:cubicBezTo>
                  <a:cubicBezTo>
                    <a:pt x="74" y="865"/>
                    <a:pt x="74" y="910"/>
                    <a:pt x="65" y="956"/>
                  </a:cubicBezTo>
                  <a:lnTo>
                    <a:pt x="65" y="1021"/>
                  </a:lnTo>
                  <a:cubicBezTo>
                    <a:pt x="56" y="1059"/>
                    <a:pt x="56" y="1106"/>
                    <a:pt x="45" y="1153"/>
                  </a:cubicBezTo>
                  <a:cubicBezTo>
                    <a:pt x="45" y="1170"/>
                    <a:pt x="45" y="1188"/>
                    <a:pt x="36" y="1208"/>
                  </a:cubicBezTo>
                  <a:lnTo>
                    <a:pt x="36" y="1320"/>
                  </a:lnTo>
                  <a:cubicBezTo>
                    <a:pt x="27" y="1338"/>
                    <a:pt x="27" y="1367"/>
                    <a:pt x="27" y="1393"/>
                  </a:cubicBezTo>
                  <a:cubicBezTo>
                    <a:pt x="27" y="1411"/>
                    <a:pt x="27" y="1431"/>
                    <a:pt x="19" y="1449"/>
                  </a:cubicBezTo>
                  <a:lnTo>
                    <a:pt x="19" y="1523"/>
                  </a:lnTo>
                  <a:lnTo>
                    <a:pt x="19" y="1543"/>
                  </a:lnTo>
                  <a:cubicBezTo>
                    <a:pt x="19" y="1569"/>
                    <a:pt x="19" y="1598"/>
                    <a:pt x="10" y="1616"/>
                  </a:cubicBezTo>
                  <a:lnTo>
                    <a:pt x="10" y="1728"/>
                  </a:lnTo>
                  <a:lnTo>
                    <a:pt x="10" y="1783"/>
                  </a:lnTo>
                  <a:cubicBezTo>
                    <a:pt x="10" y="1801"/>
                    <a:pt x="1" y="1830"/>
                    <a:pt x="1" y="1857"/>
                  </a:cubicBezTo>
                  <a:cubicBezTo>
                    <a:pt x="1" y="2135"/>
                    <a:pt x="10" y="2369"/>
                    <a:pt x="27" y="2554"/>
                  </a:cubicBezTo>
                  <a:cubicBezTo>
                    <a:pt x="27" y="2592"/>
                    <a:pt x="36" y="2619"/>
                    <a:pt x="36" y="2657"/>
                  </a:cubicBezTo>
                  <a:cubicBezTo>
                    <a:pt x="36" y="2666"/>
                    <a:pt x="36" y="2684"/>
                    <a:pt x="45" y="2704"/>
                  </a:cubicBezTo>
                  <a:cubicBezTo>
                    <a:pt x="56" y="2768"/>
                    <a:pt x="65" y="2833"/>
                    <a:pt x="83" y="2880"/>
                  </a:cubicBezTo>
                  <a:cubicBezTo>
                    <a:pt x="83" y="2898"/>
                    <a:pt x="83" y="2906"/>
                    <a:pt x="92" y="2927"/>
                  </a:cubicBezTo>
                  <a:cubicBezTo>
                    <a:pt x="101" y="2944"/>
                    <a:pt x="101" y="2962"/>
                    <a:pt x="112" y="2971"/>
                  </a:cubicBezTo>
                  <a:cubicBezTo>
                    <a:pt x="112" y="2991"/>
                    <a:pt x="121" y="3009"/>
                    <a:pt x="130" y="3018"/>
                  </a:cubicBezTo>
                  <a:cubicBezTo>
                    <a:pt x="139" y="3047"/>
                    <a:pt x="148" y="3083"/>
                    <a:pt x="168" y="3111"/>
                  </a:cubicBezTo>
                  <a:cubicBezTo>
                    <a:pt x="168" y="3120"/>
                    <a:pt x="177" y="3138"/>
                    <a:pt x="186" y="3149"/>
                  </a:cubicBezTo>
                  <a:cubicBezTo>
                    <a:pt x="186" y="3167"/>
                    <a:pt x="195" y="3176"/>
                    <a:pt x="204" y="3185"/>
                  </a:cubicBezTo>
                  <a:cubicBezTo>
                    <a:pt x="212" y="3205"/>
                    <a:pt x="224" y="3214"/>
                    <a:pt x="224" y="3232"/>
                  </a:cubicBezTo>
                  <a:cubicBezTo>
                    <a:pt x="241" y="3250"/>
                    <a:pt x="250" y="3279"/>
                    <a:pt x="268" y="3296"/>
                  </a:cubicBezTo>
                  <a:cubicBezTo>
                    <a:pt x="288" y="3325"/>
                    <a:pt x="297" y="3343"/>
                    <a:pt x="315" y="3361"/>
                  </a:cubicBezTo>
                  <a:cubicBezTo>
                    <a:pt x="324" y="3372"/>
                    <a:pt x="324" y="3381"/>
                    <a:pt x="335" y="3390"/>
                  </a:cubicBezTo>
                  <a:cubicBezTo>
                    <a:pt x="353" y="3417"/>
                    <a:pt x="362" y="3437"/>
                    <a:pt x="380" y="3455"/>
                  </a:cubicBezTo>
                  <a:cubicBezTo>
                    <a:pt x="380" y="3455"/>
                    <a:pt x="391" y="3464"/>
                    <a:pt x="400" y="3473"/>
                  </a:cubicBezTo>
                  <a:cubicBezTo>
                    <a:pt x="455" y="3539"/>
                    <a:pt x="491" y="3575"/>
                    <a:pt x="491" y="3575"/>
                  </a:cubicBezTo>
                  <a:lnTo>
                    <a:pt x="696" y="3296"/>
                  </a:lnTo>
                  <a:cubicBezTo>
                    <a:pt x="696" y="3296"/>
                    <a:pt x="649" y="3270"/>
                    <a:pt x="594" y="3214"/>
                  </a:cubicBezTo>
                  <a:cubicBezTo>
                    <a:pt x="585" y="3205"/>
                    <a:pt x="576" y="3194"/>
                    <a:pt x="567" y="3185"/>
                  </a:cubicBezTo>
                  <a:cubicBezTo>
                    <a:pt x="547" y="3176"/>
                    <a:pt x="538" y="3167"/>
                    <a:pt x="529" y="3149"/>
                  </a:cubicBezTo>
                  <a:cubicBezTo>
                    <a:pt x="520" y="3138"/>
                    <a:pt x="511" y="3129"/>
                    <a:pt x="511" y="3129"/>
                  </a:cubicBezTo>
                  <a:cubicBezTo>
                    <a:pt x="491" y="3111"/>
                    <a:pt x="482" y="3094"/>
                    <a:pt x="464" y="3074"/>
                  </a:cubicBezTo>
                  <a:cubicBezTo>
                    <a:pt x="464" y="3065"/>
                    <a:pt x="455" y="3065"/>
                    <a:pt x="446" y="3056"/>
                  </a:cubicBezTo>
                  <a:cubicBezTo>
                    <a:pt x="446" y="3047"/>
                    <a:pt x="435" y="3027"/>
                    <a:pt x="426" y="3018"/>
                  </a:cubicBezTo>
                  <a:cubicBezTo>
                    <a:pt x="417" y="3000"/>
                    <a:pt x="409" y="2991"/>
                    <a:pt x="400" y="2971"/>
                  </a:cubicBezTo>
                  <a:cubicBezTo>
                    <a:pt x="391" y="2953"/>
                    <a:pt x="380" y="2944"/>
                    <a:pt x="371" y="2927"/>
                  </a:cubicBezTo>
                  <a:cubicBezTo>
                    <a:pt x="362" y="2906"/>
                    <a:pt x="362" y="2898"/>
                    <a:pt x="353" y="2880"/>
                  </a:cubicBezTo>
                  <a:lnTo>
                    <a:pt x="353" y="2871"/>
                  </a:lnTo>
                  <a:cubicBezTo>
                    <a:pt x="344" y="2871"/>
                    <a:pt x="344" y="2860"/>
                    <a:pt x="344" y="2851"/>
                  </a:cubicBezTo>
                  <a:cubicBezTo>
                    <a:pt x="335" y="2833"/>
                    <a:pt x="324" y="2804"/>
                    <a:pt x="315" y="2786"/>
                  </a:cubicBezTo>
                  <a:lnTo>
                    <a:pt x="315" y="2777"/>
                  </a:lnTo>
                  <a:cubicBezTo>
                    <a:pt x="306" y="2759"/>
                    <a:pt x="306" y="2730"/>
                    <a:pt x="306" y="2713"/>
                  </a:cubicBezTo>
                  <a:cubicBezTo>
                    <a:pt x="241" y="2387"/>
                    <a:pt x="232" y="1904"/>
                    <a:pt x="250" y="1440"/>
                  </a:cubicBezTo>
                  <a:lnTo>
                    <a:pt x="250" y="1402"/>
                  </a:lnTo>
                  <a:lnTo>
                    <a:pt x="250" y="1355"/>
                  </a:lnTo>
                  <a:lnTo>
                    <a:pt x="250" y="1291"/>
                  </a:lnTo>
                  <a:cubicBezTo>
                    <a:pt x="250" y="1264"/>
                    <a:pt x="250" y="1235"/>
                    <a:pt x="259" y="1208"/>
                  </a:cubicBezTo>
                  <a:lnTo>
                    <a:pt x="259" y="1170"/>
                  </a:lnTo>
                  <a:lnTo>
                    <a:pt x="259" y="1124"/>
                  </a:lnTo>
                  <a:lnTo>
                    <a:pt x="259" y="1088"/>
                  </a:lnTo>
                  <a:cubicBezTo>
                    <a:pt x="268" y="1050"/>
                    <a:pt x="268" y="1003"/>
                    <a:pt x="268" y="965"/>
                  </a:cubicBezTo>
                  <a:lnTo>
                    <a:pt x="268" y="930"/>
                  </a:lnTo>
                  <a:cubicBezTo>
                    <a:pt x="268" y="921"/>
                    <a:pt x="268" y="910"/>
                    <a:pt x="279" y="892"/>
                  </a:cubicBezTo>
                  <a:lnTo>
                    <a:pt x="279" y="854"/>
                  </a:lnTo>
                  <a:lnTo>
                    <a:pt x="279" y="789"/>
                  </a:lnTo>
                  <a:lnTo>
                    <a:pt x="279" y="772"/>
                  </a:lnTo>
                  <a:cubicBezTo>
                    <a:pt x="288" y="754"/>
                    <a:pt x="288" y="734"/>
                    <a:pt x="288" y="716"/>
                  </a:cubicBezTo>
                  <a:lnTo>
                    <a:pt x="288" y="651"/>
                  </a:lnTo>
                  <a:cubicBezTo>
                    <a:pt x="297" y="642"/>
                    <a:pt x="297" y="631"/>
                    <a:pt x="297" y="622"/>
                  </a:cubicBezTo>
                  <a:lnTo>
                    <a:pt x="297" y="566"/>
                  </a:lnTo>
                  <a:lnTo>
                    <a:pt x="297" y="558"/>
                  </a:lnTo>
                  <a:cubicBezTo>
                    <a:pt x="297" y="531"/>
                    <a:pt x="306" y="511"/>
                    <a:pt x="306" y="493"/>
                  </a:cubicBezTo>
                  <a:lnTo>
                    <a:pt x="306" y="428"/>
                  </a:lnTo>
                  <a:cubicBezTo>
                    <a:pt x="315" y="408"/>
                    <a:pt x="315" y="390"/>
                    <a:pt x="315" y="382"/>
                  </a:cubicBezTo>
                  <a:lnTo>
                    <a:pt x="315" y="353"/>
                  </a:lnTo>
                  <a:cubicBezTo>
                    <a:pt x="315" y="344"/>
                    <a:pt x="315" y="326"/>
                    <a:pt x="324" y="317"/>
                  </a:cubicBezTo>
                  <a:lnTo>
                    <a:pt x="324" y="261"/>
                  </a:lnTo>
                  <a:cubicBezTo>
                    <a:pt x="324" y="241"/>
                    <a:pt x="324" y="232"/>
                    <a:pt x="335" y="223"/>
                  </a:cubicBezTo>
                  <a:lnTo>
                    <a:pt x="335" y="197"/>
                  </a:lnTo>
                  <a:lnTo>
                    <a:pt x="335" y="177"/>
                  </a:lnTo>
                  <a:lnTo>
                    <a:pt x="335" y="150"/>
                  </a:lnTo>
                  <a:cubicBezTo>
                    <a:pt x="344" y="130"/>
                    <a:pt x="344" y="112"/>
                    <a:pt x="344" y="103"/>
                  </a:cubicBezTo>
                  <a:lnTo>
                    <a:pt x="344" y="85"/>
                  </a:lnTo>
                  <a:lnTo>
                    <a:pt x="344" y="65"/>
                  </a:lnTo>
                  <a:lnTo>
                    <a:pt x="344" y="56"/>
                  </a:lnTo>
                  <a:lnTo>
                    <a:pt x="344" y="47"/>
                  </a:lnTo>
                  <a:lnTo>
                    <a:pt x="353" y="38"/>
                  </a:lnTo>
                  <a:lnTo>
                    <a:pt x="353" y="2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19675" y="1276075"/>
              <a:ext cx="102650" cy="93125"/>
            </a:xfrm>
            <a:custGeom>
              <a:avLst/>
              <a:gdLst/>
              <a:ahLst/>
              <a:cxnLst/>
              <a:rect l="l" t="t" r="r" b="b"/>
              <a:pathLst>
                <a:path w="4106" h="3725" extrusionOk="0">
                  <a:moveTo>
                    <a:pt x="3948" y="0"/>
                  </a:moveTo>
                  <a:cubicBezTo>
                    <a:pt x="3939" y="9"/>
                    <a:pt x="3939" y="29"/>
                    <a:pt x="3930" y="38"/>
                  </a:cubicBezTo>
                  <a:cubicBezTo>
                    <a:pt x="3930" y="56"/>
                    <a:pt x="3921" y="74"/>
                    <a:pt x="3912" y="94"/>
                  </a:cubicBezTo>
                  <a:cubicBezTo>
                    <a:pt x="3912" y="112"/>
                    <a:pt x="3901" y="129"/>
                    <a:pt x="3901" y="149"/>
                  </a:cubicBezTo>
                  <a:cubicBezTo>
                    <a:pt x="3883" y="176"/>
                    <a:pt x="3874" y="214"/>
                    <a:pt x="3865" y="241"/>
                  </a:cubicBezTo>
                  <a:cubicBezTo>
                    <a:pt x="3856" y="261"/>
                    <a:pt x="3856" y="279"/>
                    <a:pt x="3845" y="288"/>
                  </a:cubicBezTo>
                  <a:cubicBezTo>
                    <a:pt x="3836" y="308"/>
                    <a:pt x="3827" y="325"/>
                    <a:pt x="3827" y="343"/>
                  </a:cubicBezTo>
                  <a:cubicBezTo>
                    <a:pt x="3818" y="363"/>
                    <a:pt x="3809" y="381"/>
                    <a:pt x="3801" y="399"/>
                  </a:cubicBezTo>
                  <a:cubicBezTo>
                    <a:pt x="3801" y="419"/>
                    <a:pt x="3789" y="437"/>
                    <a:pt x="3780" y="446"/>
                  </a:cubicBezTo>
                  <a:cubicBezTo>
                    <a:pt x="3772" y="464"/>
                    <a:pt x="3763" y="484"/>
                    <a:pt x="3754" y="502"/>
                  </a:cubicBezTo>
                  <a:cubicBezTo>
                    <a:pt x="3754" y="519"/>
                    <a:pt x="3745" y="539"/>
                    <a:pt x="3734" y="557"/>
                  </a:cubicBezTo>
                  <a:cubicBezTo>
                    <a:pt x="3725" y="566"/>
                    <a:pt x="3716" y="586"/>
                    <a:pt x="3707" y="604"/>
                  </a:cubicBezTo>
                  <a:cubicBezTo>
                    <a:pt x="3698" y="622"/>
                    <a:pt x="3698" y="642"/>
                    <a:pt x="3689" y="660"/>
                  </a:cubicBezTo>
                  <a:cubicBezTo>
                    <a:pt x="3678" y="669"/>
                    <a:pt x="3669" y="687"/>
                    <a:pt x="3660" y="707"/>
                  </a:cubicBezTo>
                  <a:cubicBezTo>
                    <a:pt x="3642" y="742"/>
                    <a:pt x="3622" y="771"/>
                    <a:pt x="3604" y="809"/>
                  </a:cubicBezTo>
                  <a:cubicBezTo>
                    <a:pt x="3595" y="827"/>
                    <a:pt x="3587" y="845"/>
                    <a:pt x="3578" y="865"/>
                  </a:cubicBezTo>
                  <a:cubicBezTo>
                    <a:pt x="3567" y="883"/>
                    <a:pt x="3558" y="892"/>
                    <a:pt x="3549" y="909"/>
                  </a:cubicBezTo>
                  <a:cubicBezTo>
                    <a:pt x="3540" y="929"/>
                    <a:pt x="3531" y="947"/>
                    <a:pt x="3522" y="965"/>
                  </a:cubicBezTo>
                  <a:cubicBezTo>
                    <a:pt x="3484" y="1032"/>
                    <a:pt x="3446" y="1097"/>
                    <a:pt x="3411" y="1152"/>
                  </a:cubicBezTo>
                  <a:cubicBezTo>
                    <a:pt x="3399" y="1170"/>
                    <a:pt x="3382" y="1199"/>
                    <a:pt x="3373" y="1217"/>
                  </a:cubicBezTo>
                  <a:cubicBezTo>
                    <a:pt x="3355" y="1235"/>
                    <a:pt x="3344" y="1264"/>
                    <a:pt x="3326" y="1290"/>
                  </a:cubicBezTo>
                  <a:cubicBezTo>
                    <a:pt x="3299" y="1328"/>
                    <a:pt x="3279" y="1366"/>
                    <a:pt x="3252" y="1402"/>
                  </a:cubicBezTo>
                  <a:cubicBezTo>
                    <a:pt x="3252" y="1411"/>
                    <a:pt x="3243" y="1411"/>
                    <a:pt x="3243" y="1411"/>
                  </a:cubicBezTo>
                  <a:cubicBezTo>
                    <a:pt x="3223" y="1440"/>
                    <a:pt x="3214" y="1458"/>
                    <a:pt x="3197" y="1478"/>
                  </a:cubicBezTo>
                  <a:cubicBezTo>
                    <a:pt x="3188" y="1495"/>
                    <a:pt x="3168" y="1522"/>
                    <a:pt x="3159" y="1542"/>
                  </a:cubicBezTo>
                  <a:cubicBezTo>
                    <a:pt x="3141" y="1560"/>
                    <a:pt x="3132" y="1578"/>
                    <a:pt x="3112" y="1598"/>
                  </a:cubicBezTo>
                  <a:cubicBezTo>
                    <a:pt x="3103" y="1625"/>
                    <a:pt x="3085" y="1645"/>
                    <a:pt x="3076" y="1663"/>
                  </a:cubicBezTo>
                  <a:cubicBezTo>
                    <a:pt x="3065" y="1672"/>
                    <a:pt x="3065" y="1672"/>
                    <a:pt x="3056" y="1680"/>
                  </a:cubicBezTo>
                  <a:cubicBezTo>
                    <a:pt x="3038" y="1709"/>
                    <a:pt x="3021" y="1736"/>
                    <a:pt x="2992" y="1765"/>
                  </a:cubicBezTo>
                  <a:cubicBezTo>
                    <a:pt x="2983" y="1783"/>
                    <a:pt x="2974" y="1792"/>
                    <a:pt x="2965" y="1812"/>
                  </a:cubicBezTo>
                  <a:cubicBezTo>
                    <a:pt x="2945" y="1839"/>
                    <a:pt x="2927" y="1856"/>
                    <a:pt x="2898" y="1885"/>
                  </a:cubicBezTo>
                  <a:cubicBezTo>
                    <a:pt x="2871" y="1923"/>
                    <a:pt x="2842" y="1959"/>
                    <a:pt x="2816" y="1988"/>
                  </a:cubicBezTo>
                  <a:cubicBezTo>
                    <a:pt x="2807" y="2006"/>
                    <a:pt x="2798" y="2024"/>
                    <a:pt x="2778" y="2044"/>
                  </a:cubicBezTo>
                  <a:cubicBezTo>
                    <a:pt x="2731" y="2099"/>
                    <a:pt x="2695" y="2146"/>
                    <a:pt x="2648" y="2191"/>
                  </a:cubicBezTo>
                  <a:cubicBezTo>
                    <a:pt x="2584" y="2275"/>
                    <a:pt x="2508" y="2340"/>
                    <a:pt x="2452" y="2396"/>
                  </a:cubicBezTo>
                  <a:lnTo>
                    <a:pt x="2452" y="2405"/>
                  </a:lnTo>
                  <a:lnTo>
                    <a:pt x="2443" y="2405"/>
                  </a:lnTo>
                  <a:lnTo>
                    <a:pt x="2443" y="2414"/>
                  </a:lnTo>
                  <a:cubicBezTo>
                    <a:pt x="2434" y="2414"/>
                    <a:pt x="2426" y="2425"/>
                    <a:pt x="2417" y="2434"/>
                  </a:cubicBezTo>
                  <a:cubicBezTo>
                    <a:pt x="2388" y="2460"/>
                    <a:pt x="2361" y="2489"/>
                    <a:pt x="2332" y="2507"/>
                  </a:cubicBezTo>
                  <a:cubicBezTo>
                    <a:pt x="2323" y="2516"/>
                    <a:pt x="2314" y="2516"/>
                    <a:pt x="2305" y="2525"/>
                  </a:cubicBezTo>
                  <a:cubicBezTo>
                    <a:pt x="2296" y="2536"/>
                    <a:pt x="2285" y="2536"/>
                    <a:pt x="2285" y="2536"/>
                  </a:cubicBezTo>
                  <a:cubicBezTo>
                    <a:pt x="2258" y="2554"/>
                    <a:pt x="2241" y="2563"/>
                    <a:pt x="2212" y="2581"/>
                  </a:cubicBezTo>
                  <a:cubicBezTo>
                    <a:pt x="2185" y="2592"/>
                    <a:pt x="2156" y="2610"/>
                    <a:pt x="2138" y="2619"/>
                  </a:cubicBezTo>
                  <a:cubicBezTo>
                    <a:pt x="2109" y="2636"/>
                    <a:pt x="2082" y="2648"/>
                    <a:pt x="2053" y="2665"/>
                  </a:cubicBezTo>
                  <a:cubicBezTo>
                    <a:pt x="2036" y="2674"/>
                    <a:pt x="2007" y="2692"/>
                    <a:pt x="1980" y="2703"/>
                  </a:cubicBezTo>
                  <a:cubicBezTo>
                    <a:pt x="1951" y="2721"/>
                    <a:pt x="1924" y="2730"/>
                    <a:pt x="1895" y="2739"/>
                  </a:cubicBezTo>
                  <a:cubicBezTo>
                    <a:pt x="1868" y="2759"/>
                    <a:pt x="1839" y="2768"/>
                    <a:pt x="1822" y="2777"/>
                  </a:cubicBezTo>
                  <a:cubicBezTo>
                    <a:pt x="1757" y="2804"/>
                    <a:pt x="1701" y="2833"/>
                    <a:pt x="1646" y="2850"/>
                  </a:cubicBezTo>
                  <a:cubicBezTo>
                    <a:pt x="1628" y="2859"/>
                    <a:pt x="1608" y="2870"/>
                    <a:pt x="1590" y="2879"/>
                  </a:cubicBezTo>
                  <a:cubicBezTo>
                    <a:pt x="1561" y="2888"/>
                    <a:pt x="1543" y="2897"/>
                    <a:pt x="1516" y="2906"/>
                  </a:cubicBezTo>
                  <a:cubicBezTo>
                    <a:pt x="1487" y="2915"/>
                    <a:pt x="1449" y="2935"/>
                    <a:pt x="1423" y="2944"/>
                  </a:cubicBezTo>
                  <a:cubicBezTo>
                    <a:pt x="1376" y="2962"/>
                    <a:pt x="1338" y="2971"/>
                    <a:pt x="1293" y="2991"/>
                  </a:cubicBezTo>
                  <a:cubicBezTo>
                    <a:pt x="1273" y="3000"/>
                    <a:pt x="1247" y="3009"/>
                    <a:pt x="1227" y="3018"/>
                  </a:cubicBezTo>
                  <a:cubicBezTo>
                    <a:pt x="1209" y="3018"/>
                    <a:pt x="1191" y="3026"/>
                    <a:pt x="1171" y="3038"/>
                  </a:cubicBezTo>
                  <a:cubicBezTo>
                    <a:pt x="1153" y="3038"/>
                    <a:pt x="1135" y="3047"/>
                    <a:pt x="1115" y="3055"/>
                  </a:cubicBezTo>
                  <a:cubicBezTo>
                    <a:pt x="1059" y="3073"/>
                    <a:pt x="1004" y="3093"/>
                    <a:pt x="948" y="3111"/>
                  </a:cubicBezTo>
                  <a:cubicBezTo>
                    <a:pt x="903" y="3120"/>
                    <a:pt x="857" y="3138"/>
                    <a:pt x="810" y="3149"/>
                  </a:cubicBezTo>
                  <a:cubicBezTo>
                    <a:pt x="792" y="3158"/>
                    <a:pt x="772" y="3167"/>
                    <a:pt x="745" y="3167"/>
                  </a:cubicBezTo>
                  <a:cubicBezTo>
                    <a:pt x="716" y="3176"/>
                    <a:pt x="681" y="3194"/>
                    <a:pt x="643" y="3205"/>
                  </a:cubicBezTo>
                  <a:cubicBezTo>
                    <a:pt x="634" y="3205"/>
                    <a:pt x="625" y="3205"/>
                    <a:pt x="614" y="3214"/>
                  </a:cubicBezTo>
                  <a:lnTo>
                    <a:pt x="605" y="3214"/>
                  </a:lnTo>
                  <a:cubicBezTo>
                    <a:pt x="587" y="3214"/>
                    <a:pt x="569" y="3223"/>
                    <a:pt x="558" y="3223"/>
                  </a:cubicBezTo>
                  <a:cubicBezTo>
                    <a:pt x="540" y="3231"/>
                    <a:pt x="522" y="3231"/>
                    <a:pt x="513" y="3240"/>
                  </a:cubicBezTo>
                  <a:lnTo>
                    <a:pt x="502" y="3240"/>
                  </a:lnTo>
                  <a:cubicBezTo>
                    <a:pt x="429" y="3260"/>
                    <a:pt x="382" y="3269"/>
                    <a:pt x="355" y="3278"/>
                  </a:cubicBezTo>
                  <a:cubicBezTo>
                    <a:pt x="346" y="3278"/>
                    <a:pt x="335" y="3287"/>
                    <a:pt x="335" y="3287"/>
                  </a:cubicBezTo>
                  <a:lnTo>
                    <a:pt x="1" y="3724"/>
                  </a:lnTo>
                  <a:cubicBezTo>
                    <a:pt x="30" y="3715"/>
                    <a:pt x="68" y="3706"/>
                    <a:pt x="94" y="3695"/>
                  </a:cubicBezTo>
                  <a:cubicBezTo>
                    <a:pt x="150" y="3686"/>
                    <a:pt x="206" y="3668"/>
                    <a:pt x="262" y="3659"/>
                  </a:cubicBezTo>
                  <a:cubicBezTo>
                    <a:pt x="308" y="3639"/>
                    <a:pt x="346" y="3630"/>
                    <a:pt x="382" y="3621"/>
                  </a:cubicBezTo>
                  <a:cubicBezTo>
                    <a:pt x="402" y="3613"/>
                    <a:pt x="429" y="3613"/>
                    <a:pt x="447" y="3604"/>
                  </a:cubicBezTo>
                  <a:cubicBezTo>
                    <a:pt x="467" y="3595"/>
                    <a:pt x="493" y="3595"/>
                    <a:pt x="522" y="3584"/>
                  </a:cubicBezTo>
                  <a:cubicBezTo>
                    <a:pt x="587" y="3566"/>
                    <a:pt x="661" y="3539"/>
                    <a:pt x="725" y="3519"/>
                  </a:cubicBezTo>
                  <a:cubicBezTo>
                    <a:pt x="736" y="3519"/>
                    <a:pt x="736" y="3510"/>
                    <a:pt x="745" y="3510"/>
                  </a:cubicBezTo>
                  <a:cubicBezTo>
                    <a:pt x="772" y="3501"/>
                    <a:pt x="801" y="3492"/>
                    <a:pt x="819" y="3492"/>
                  </a:cubicBezTo>
                  <a:cubicBezTo>
                    <a:pt x="883" y="3463"/>
                    <a:pt x="939" y="3445"/>
                    <a:pt x="986" y="3428"/>
                  </a:cubicBezTo>
                  <a:cubicBezTo>
                    <a:pt x="1004" y="3428"/>
                    <a:pt x="1024" y="3416"/>
                    <a:pt x="1042" y="3408"/>
                  </a:cubicBezTo>
                  <a:cubicBezTo>
                    <a:pt x="1059" y="3408"/>
                    <a:pt x="1079" y="3399"/>
                    <a:pt x="1097" y="3390"/>
                  </a:cubicBezTo>
                  <a:cubicBezTo>
                    <a:pt x="1126" y="3381"/>
                    <a:pt x="1144" y="3372"/>
                    <a:pt x="1171" y="3361"/>
                  </a:cubicBezTo>
                  <a:cubicBezTo>
                    <a:pt x="1329" y="3305"/>
                    <a:pt x="1469" y="3249"/>
                    <a:pt x="1599" y="3194"/>
                  </a:cubicBezTo>
                  <a:cubicBezTo>
                    <a:pt x="1617" y="3185"/>
                    <a:pt x="1628" y="3176"/>
                    <a:pt x="1646" y="3167"/>
                  </a:cubicBezTo>
                  <a:cubicBezTo>
                    <a:pt x="1654" y="3167"/>
                    <a:pt x="1663" y="3158"/>
                    <a:pt x="1672" y="3158"/>
                  </a:cubicBezTo>
                  <a:cubicBezTo>
                    <a:pt x="1683" y="3158"/>
                    <a:pt x="1683" y="3149"/>
                    <a:pt x="1683" y="3149"/>
                  </a:cubicBezTo>
                  <a:cubicBezTo>
                    <a:pt x="1701" y="3138"/>
                    <a:pt x="1710" y="3138"/>
                    <a:pt x="1728" y="3129"/>
                  </a:cubicBezTo>
                  <a:cubicBezTo>
                    <a:pt x="1766" y="3111"/>
                    <a:pt x="1795" y="3093"/>
                    <a:pt x="1830" y="3082"/>
                  </a:cubicBezTo>
                  <a:cubicBezTo>
                    <a:pt x="1851" y="3073"/>
                    <a:pt x="1868" y="3064"/>
                    <a:pt x="1877" y="3055"/>
                  </a:cubicBezTo>
                  <a:cubicBezTo>
                    <a:pt x="1895" y="3047"/>
                    <a:pt x="1915" y="3038"/>
                    <a:pt x="1933" y="3026"/>
                  </a:cubicBezTo>
                  <a:cubicBezTo>
                    <a:pt x="1951" y="3018"/>
                    <a:pt x="1980" y="3000"/>
                    <a:pt x="2007" y="2991"/>
                  </a:cubicBezTo>
                  <a:cubicBezTo>
                    <a:pt x="2027" y="2982"/>
                    <a:pt x="2044" y="2971"/>
                    <a:pt x="2062" y="2962"/>
                  </a:cubicBezTo>
                  <a:cubicBezTo>
                    <a:pt x="2091" y="2944"/>
                    <a:pt x="2129" y="2926"/>
                    <a:pt x="2156" y="2906"/>
                  </a:cubicBezTo>
                  <a:cubicBezTo>
                    <a:pt x="2165" y="2897"/>
                    <a:pt x="2185" y="2888"/>
                    <a:pt x="2194" y="2879"/>
                  </a:cubicBezTo>
                  <a:cubicBezTo>
                    <a:pt x="2212" y="2879"/>
                    <a:pt x="2220" y="2870"/>
                    <a:pt x="2229" y="2859"/>
                  </a:cubicBezTo>
                  <a:cubicBezTo>
                    <a:pt x="2296" y="2824"/>
                    <a:pt x="2352" y="2786"/>
                    <a:pt x="2408" y="2748"/>
                  </a:cubicBezTo>
                  <a:cubicBezTo>
                    <a:pt x="2426" y="2739"/>
                    <a:pt x="2452" y="2721"/>
                    <a:pt x="2472" y="2712"/>
                  </a:cubicBezTo>
                  <a:lnTo>
                    <a:pt x="2481" y="2703"/>
                  </a:lnTo>
                  <a:cubicBezTo>
                    <a:pt x="2490" y="2692"/>
                    <a:pt x="2508" y="2683"/>
                    <a:pt x="2519" y="2674"/>
                  </a:cubicBezTo>
                  <a:cubicBezTo>
                    <a:pt x="2528" y="2674"/>
                    <a:pt x="2537" y="2665"/>
                    <a:pt x="2537" y="2657"/>
                  </a:cubicBezTo>
                  <a:cubicBezTo>
                    <a:pt x="2546" y="2657"/>
                    <a:pt x="2555" y="2648"/>
                    <a:pt x="2564" y="2636"/>
                  </a:cubicBezTo>
                  <a:cubicBezTo>
                    <a:pt x="2575" y="2628"/>
                    <a:pt x="2584" y="2619"/>
                    <a:pt x="2593" y="2610"/>
                  </a:cubicBezTo>
                  <a:cubicBezTo>
                    <a:pt x="2602" y="2610"/>
                    <a:pt x="2610" y="2601"/>
                    <a:pt x="2619" y="2592"/>
                  </a:cubicBezTo>
                  <a:cubicBezTo>
                    <a:pt x="2631" y="2581"/>
                    <a:pt x="2639" y="2572"/>
                    <a:pt x="2648" y="2563"/>
                  </a:cubicBezTo>
                  <a:cubicBezTo>
                    <a:pt x="2666" y="2554"/>
                    <a:pt x="2686" y="2536"/>
                    <a:pt x="2704" y="2516"/>
                  </a:cubicBezTo>
                  <a:cubicBezTo>
                    <a:pt x="2722" y="2498"/>
                    <a:pt x="2742" y="2480"/>
                    <a:pt x="2760" y="2460"/>
                  </a:cubicBezTo>
                  <a:cubicBezTo>
                    <a:pt x="2769" y="2452"/>
                    <a:pt x="2778" y="2443"/>
                    <a:pt x="2778" y="2434"/>
                  </a:cubicBezTo>
                  <a:cubicBezTo>
                    <a:pt x="2798" y="2425"/>
                    <a:pt x="2807" y="2414"/>
                    <a:pt x="2807" y="2405"/>
                  </a:cubicBezTo>
                  <a:cubicBezTo>
                    <a:pt x="2824" y="2387"/>
                    <a:pt x="2833" y="2378"/>
                    <a:pt x="2842" y="2369"/>
                  </a:cubicBezTo>
                  <a:cubicBezTo>
                    <a:pt x="2862" y="2349"/>
                    <a:pt x="2871" y="2331"/>
                    <a:pt x="2889" y="2313"/>
                  </a:cubicBezTo>
                  <a:cubicBezTo>
                    <a:pt x="2909" y="2293"/>
                    <a:pt x="2927" y="2267"/>
                    <a:pt x="2936" y="2246"/>
                  </a:cubicBezTo>
                  <a:cubicBezTo>
                    <a:pt x="2954" y="2229"/>
                    <a:pt x="2965" y="2220"/>
                    <a:pt x="2983" y="2202"/>
                  </a:cubicBezTo>
                  <a:cubicBezTo>
                    <a:pt x="3000" y="2182"/>
                    <a:pt x="3009" y="2164"/>
                    <a:pt x="3029" y="2146"/>
                  </a:cubicBezTo>
                  <a:cubicBezTo>
                    <a:pt x="3029" y="2135"/>
                    <a:pt x="3038" y="2135"/>
                    <a:pt x="3038" y="2126"/>
                  </a:cubicBezTo>
                  <a:cubicBezTo>
                    <a:pt x="3047" y="2108"/>
                    <a:pt x="3056" y="2099"/>
                    <a:pt x="3076" y="2079"/>
                  </a:cubicBezTo>
                  <a:cubicBezTo>
                    <a:pt x="3159" y="1968"/>
                    <a:pt x="3243" y="1848"/>
                    <a:pt x="3326" y="1727"/>
                  </a:cubicBezTo>
                  <a:cubicBezTo>
                    <a:pt x="3344" y="1689"/>
                    <a:pt x="3373" y="1663"/>
                    <a:pt x="3390" y="1625"/>
                  </a:cubicBezTo>
                  <a:cubicBezTo>
                    <a:pt x="3502" y="1449"/>
                    <a:pt x="3613" y="1255"/>
                    <a:pt x="3716" y="1068"/>
                  </a:cubicBezTo>
                  <a:cubicBezTo>
                    <a:pt x="3725" y="1050"/>
                    <a:pt x="3734" y="1041"/>
                    <a:pt x="3745" y="1021"/>
                  </a:cubicBezTo>
                  <a:cubicBezTo>
                    <a:pt x="3763" y="985"/>
                    <a:pt x="3780" y="947"/>
                    <a:pt x="3801" y="909"/>
                  </a:cubicBezTo>
                  <a:cubicBezTo>
                    <a:pt x="3809" y="892"/>
                    <a:pt x="3818" y="874"/>
                    <a:pt x="3818" y="865"/>
                  </a:cubicBezTo>
                  <a:cubicBezTo>
                    <a:pt x="3845" y="818"/>
                    <a:pt x="3865" y="762"/>
                    <a:pt x="3883" y="724"/>
                  </a:cubicBezTo>
                  <a:cubicBezTo>
                    <a:pt x="3892" y="715"/>
                    <a:pt x="3892" y="698"/>
                    <a:pt x="3901" y="687"/>
                  </a:cubicBezTo>
                  <a:cubicBezTo>
                    <a:pt x="3912" y="669"/>
                    <a:pt x="3921" y="642"/>
                    <a:pt x="3930" y="622"/>
                  </a:cubicBezTo>
                  <a:cubicBezTo>
                    <a:pt x="3948" y="586"/>
                    <a:pt x="3957" y="557"/>
                    <a:pt x="3968" y="531"/>
                  </a:cubicBezTo>
                  <a:cubicBezTo>
                    <a:pt x="3977" y="502"/>
                    <a:pt x="3994" y="475"/>
                    <a:pt x="4003" y="446"/>
                  </a:cubicBezTo>
                  <a:cubicBezTo>
                    <a:pt x="4003" y="428"/>
                    <a:pt x="4012" y="408"/>
                    <a:pt x="4012" y="399"/>
                  </a:cubicBezTo>
                  <a:cubicBezTo>
                    <a:pt x="4023" y="372"/>
                    <a:pt x="4032" y="352"/>
                    <a:pt x="4041" y="334"/>
                  </a:cubicBezTo>
                  <a:cubicBezTo>
                    <a:pt x="4041" y="317"/>
                    <a:pt x="4050" y="297"/>
                    <a:pt x="4050" y="288"/>
                  </a:cubicBezTo>
                  <a:cubicBezTo>
                    <a:pt x="4050" y="279"/>
                    <a:pt x="4059" y="279"/>
                    <a:pt x="4059" y="270"/>
                  </a:cubicBezTo>
                  <a:cubicBezTo>
                    <a:pt x="4068" y="241"/>
                    <a:pt x="4068" y="214"/>
                    <a:pt x="4079" y="196"/>
                  </a:cubicBezTo>
                  <a:cubicBezTo>
                    <a:pt x="4079" y="176"/>
                    <a:pt x="4079" y="167"/>
                    <a:pt x="4088" y="158"/>
                  </a:cubicBezTo>
                  <a:lnTo>
                    <a:pt x="4088" y="149"/>
                  </a:lnTo>
                  <a:cubicBezTo>
                    <a:pt x="4088" y="141"/>
                    <a:pt x="4088" y="129"/>
                    <a:pt x="4097" y="120"/>
                  </a:cubicBezTo>
                  <a:lnTo>
                    <a:pt x="4097" y="94"/>
                  </a:lnTo>
                  <a:cubicBezTo>
                    <a:pt x="4097" y="85"/>
                    <a:pt x="4097" y="74"/>
                    <a:pt x="4106" y="65"/>
                  </a:cubicBezTo>
                  <a:lnTo>
                    <a:pt x="4106" y="56"/>
                  </a:lnTo>
                  <a:lnTo>
                    <a:pt x="4106" y="18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00175" y="1629175"/>
              <a:ext cx="26225" cy="249800"/>
            </a:xfrm>
            <a:custGeom>
              <a:avLst/>
              <a:gdLst/>
              <a:ahLst/>
              <a:cxnLst/>
              <a:rect l="l" t="t" r="r" b="b"/>
              <a:pathLst>
                <a:path w="1049" h="9992" extrusionOk="0">
                  <a:moveTo>
                    <a:pt x="268" y="1"/>
                  </a:moveTo>
                  <a:cubicBezTo>
                    <a:pt x="268" y="45"/>
                    <a:pt x="259" y="92"/>
                    <a:pt x="259" y="139"/>
                  </a:cubicBezTo>
                  <a:cubicBezTo>
                    <a:pt x="919" y="752"/>
                    <a:pt x="725" y="2071"/>
                    <a:pt x="529" y="3343"/>
                  </a:cubicBezTo>
                  <a:cubicBezTo>
                    <a:pt x="400" y="4215"/>
                    <a:pt x="259" y="5115"/>
                    <a:pt x="400" y="5795"/>
                  </a:cubicBezTo>
                  <a:cubicBezTo>
                    <a:pt x="743" y="7484"/>
                    <a:pt x="613" y="8170"/>
                    <a:pt x="1" y="9991"/>
                  </a:cubicBezTo>
                  <a:lnTo>
                    <a:pt x="121" y="9991"/>
                  </a:lnTo>
                  <a:cubicBezTo>
                    <a:pt x="725" y="8170"/>
                    <a:pt x="854" y="7484"/>
                    <a:pt x="502" y="5775"/>
                  </a:cubicBezTo>
                  <a:cubicBezTo>
                    <a:pt x="371" y="5115"/>
                    <a:pt x="502" y="4224"/>
                    <a:pt x="640" y="3361"/>
                  </a:cubicBezTo>
                  <a:cubicBezTo>
                    <a:pt x="845" y="2015"/>
                    <a:pt x="1048" y="631"/>
                    <a:pt x="268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19675" y="1691350"/>
              <a:ext cx="21600" cy="115400"/>
            </a:xfrm>
            <a:custGeom>
              <a:avLst/>
              <a:gdLst/>
              <a:ahLst/>
              <a:cxnLst/>
              <a:rect l="l" t="t" r="r" b="b"/>
              <a:pathLst>
                <a:path w="864" h="4616" extrusionOk="0">
                  <a:moveTo>
                    <a:pt x="863" y="1"/>
                  </a:moveTo>
                  <a:lnTo>
                    <a:pt x="863" y="1"/>
                  </a:lnTo>
                  <a:cubicBezTo>
                    <a:pt x="18" y="1757"/>
                    <a:pt x="1" y="3566"/>
                    <a:pt x="845" y="4616"/>
                  </a:cubicBezTo>
                  <a:lnTo>
                    <a:pt x="845" y="4431"/>
                  </a:lnTo>
                  <a:cubicBezTo>
                    <a:pt x="148" y="3446"/>
                    <a:pt x="157" y="1859"/>
                    <a:pt x="854" y="279"/>
                  </a:cubicBezTo>
                  <a:cubicBezTo>
                    <a:pt x="854" y="188"/>
                    <a:pt x="854" y="94"/>
                    <a:pt x="863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39175" y="1358975"/>
              <a:ext cx="25550" cy="130225"/>
            </a:xfrm>
            <a:custGeom>
              <a:avLst/>
              <a:gdLst/>
              <a:ahLst/>
              <a:cxnLst/>
              <a:rect l="l" t="t" r="r" b="b"/>
              <a:pathLst>
                <a:path w="1022" h="5209" extrusionOk="0">
                  <a:moveTo>
                    <a:pt x="1021" y="0"/>
                  </a:moveTo>
                  <a:cubicBezTo>
                    <a:pt x="613" y="399"/>
                    <a:pt x="268" y="1282"/>
                    <a:pt x="139" y="2302"/>
                  </a:cubicBezTo>
                  <a:cubicBezTo>
                    <a:pt x="1" y="3388"/>
                    <a:pt x="139" y="4381"/>
                    <a:pt x="502" y="5088"/>
                  </a:cubicBezTo>
                  <a:cubicBezTo>
                    <a:pt x="529" y="5135"/>
                    <a:pt x="547" y="5170"/>
                    <a:pt x="567" y="5208"/>
                  </a:cubicBezTo>
                  <a:cubicBezTo>
                    <a:pt x="567" y="5190"/>
                    <a:pt x="576" y="5182"/>
                    <a:pt x="576" y="5161"/>
                  </a:cubicBezTo>
                  <a:cubicBezTo>
                    <a:pt x="576" y="5106"/>
                    <a:pt x="585" y="5059"/>
                    <a:pt x="585" y="5014"/>
                  </a:cubicBezTo>
                  <a:lnTo>
                    <a:pt x="585" y="5003"/>
                  </a:lnTo>
                  <a:cubicBezTo>
                    <a:pt x="241" y="4317"/>
                    <a:pt x="121" y="3361"/>
                    <a:pt x="250" y="2311"/>
                  </a:cubicBezTo>
                  <a:cubicBezTo>
                    <a:pt x="362" y="1411"/>
                    <a:pt x="658" y="593"/>
                    <a:pt x="1003" y="176"/>
                  </a:cubicBezTo>
                  <a:cubicBezTo>
                    <a:pt x="1012" y="121"/>
                    <a:pt x="1012" y="56"/>
                    <a:pt x="1021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74500" y="1327150"/>
              <a:ext cx="14850" cy="20925"/>
            </a:xfrm>
            <a:custGeom>
              <a:avLst/>
              <a:gdLst/>
              <a:ahLst/>
              <a:cxnLst/>
              <a:rect l="l" t="t" r="r" b="b"/>
              <a:pathLst>
                <a:path w="594" h="837" extrusionOk="0">
                  <a:moveTo>
                    <a:pt x="585" y="1"/>
                  </a:moveTo>
                  <a:lnTo>
                    <a:pt x="585" y="1"/>
                  </a:lnTo>
                  <a:cubicBezTo>
                    <a:pt x="538" y="56"/>
                    <a:pt x="502" y="103"/>
                    <a:pt x="455" y="148"/>
                  </a:cubicBezTo>
                  <a:cubicBezTo>
                    <a:pt x="409" y="344"/>
                    <a:pt x="250" y="529"/>
                    <a:pt x="74" y="752"/>
                  </a:cubicBezTo>
                  <a:cubicBezTo>
                    <a:pt x="48" y="781"/>
                    <a:pt x="27" y="807"/>
                    <a:pt x="1" y="836"/>
                  </a:cubicBezTo>
                  <a:cubicBezTo>
                    <a:pt x="103" y="781"/>
                    <a:pt x="195" y="725"/>
                    <a:pt x="279" y="669"/>
                  </a:cubicBezTo>
                  <a:lnTo>
                    <a:pt x="288" y="660"/>
                  </a:lnTo>
                  <a:cubicBezTo>
                    <a:pt x="464" y="437"/>
                    <a:pt x="594" y="224"/>
                    <a:pt x="585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72900" y="1254950"/>
              <a:ext cx="11825" cy="33000"/>
            </a:xfrm>
            <a:custGeom>
              <a:avLst/>
              <a:gdLst/>
              <a:ahLst/>
              <a:cxnLst/>
              <a:rect l="l" t="t" r="r" b="b"/>
              <a:pathLst>
                <a:path w="473" h="1320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43" y="74"/>
                    <a:pt x="223" y="206"/>
                    <a:pt x="129" y="408"/>
                  </a:cubicBezTo>
                  <a:cubicBezTo>
                    <a:pt x="9" y="696"/>
                    <a:pt x="0" y="1003"/>
                    <a:pt x="45" y="1320"/>
                  </a:cubicBezTo>
                  <a:cubicBezTo>
                    <a:pt x="74" y="1244"/>
                    <a:pt x="100" y="1170"/>
                    <a:pt x="129" y="1097"/>
                  </a:cubicBezTo>
                  <a:cubicBezTo>
                    <a:pt x="120" y="874"/>
                    <a:pt x="147" y="651"/>
                    <a:pt x="232" y="455"/>
                  </a:cubicBezTo>
                  <a:cubicBezTo>
                    <a:pt x="288" y="326"/>
                    <a:pt x="352" y="232"/>
                    <a:pt x="426" y="168"/>
                  </a:cubicBezTo>
                  <a:cubicBezTo>
                    <a:pt x="446" y="112"/>
                    <a:pt x="464" y="56"/>
                    <a:pt x="473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79575" y="1390725"/>
              <a:ext cx="5100" cy="19075"/>
            </a:xfrm>
            <a:custGeom>
              <a:avLst/>
              <a:gdLst/>
              <a:ahLst/>
              <a:cxnLst/>
              <a:rect l="l" t="t" r="r" b="b"/>
              <a:pathLst>
                <a:path w="204" h="763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94" y="12"/>
                    <a:pt x="185" y="21"/>
                    <a:pt x="176" y="29"/>
                  </a:cubicBezTo>
                  <a:cubicBezTo>
                    <a:pt x="130" y="56"/>
                    <a:pt x="92" y="94"/>
                    <a:pt x="56" y="123"/>
                  </a:cubicBezTo>
                  <a:cubicBezTo>
                    <a:pt x="0" y="437"/>
                    <a:pt x="27" y="633"/>
                    <a:pt x="101" y="763"/>
                  </a:cubicBezTo>
                  <a:lnTo>
                    <a:pt x="185" y="680"/>
                  </a:lnTo>
                  <a:cubicBezTo>
                    <a:pt x="121" y="531"/>
                    <a:pt x="121" y="299"/>
                    <a:pt x="203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12500" y="1338300"/>
              <a:ext cx="34400" cy="40425"/>
            </a:xfrm>
            <a:custGeom>
              <a:avLst/>
              <a:gdLst/>
              <a:ahLst/>
              <a:cxnLst/>
              <a:rect l="l" t="t" r="r" b="b"/>
              <a:pathLst>
                <a:path w="1376" h="1617" extrusionOk="0">
                  <a:moveTo>
                    <a:pt x="1375" y="0"/>
                  </a:moveTo>
                  <a:lnTo>
                    <a:pt x="1375" y="0"/>
                  </a:lnTo>
                  <a:cubicBezTo>
                    <a:pt x="865" y="168"/>
                    <a:pt x="364" y="584"/>
                    <a:pt x="141" y="1059"/>
                  </a:cubicBezTo>
                  <a:cubicBezTo>
                    <a:pt x="47" y="1244"/>
                    <a:pt x="0" y="1440"/>
                    <a:pt x="0" y="1616"/>
                  </a:cubicBezTo>
                  <a:cubicBezTo>
                    <a:pt x="38" y="1578"/>
                    <a:pt x="85" y="1540"/>
                    <a:pt x="121" y="1496"/>
                  </a:cubicBezTo>
                  <a:cubicBezTo>
                    <a:pt x="141" y="1346"/>
                    <a:pt x="188" y="1206"/>
                    <a:pt x="232" y="1106"/>
                  </a:cubicBezTo>
                  <a:cubicBezTo>
                    <a:pt x="428" y="705"/>
                    <a:pt x="827" y="353"/>
                    <a:pt x="1255" y="159"/>
                  </a:cubicBezTo>
                  <a:cubicBezTo>
                    <a:pt x="1302" y="112"/>
                    <a:pt x="1338" y="56"/>
                    <a:pt x="1375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00175" y="1207150"/>
              <a:ext cx="27900" cy="41075"/>
            </a:xfrm>
            <a:custGeom>
              <a:avLst/>
              <a:gdLst/>
              <a:ahLst/>
              <a:cxnLst/>
              <a:rect l="l" t="t" r="r" b="b"/>
              <a:pathLst>
                <a:path w="1116" h="1643" extrusionOk="0">
                  <a:moveTo>
                    <a:pt x="1115" y="0"/>
                  </a:moveTo>
                  <a:lnTo>
                    <a:pt x="1115" y="0"/>
                  </a:lnTo>
                  <a:cubicBezTo>
                    <a:pt x="1071" y="92"/>
                    <a:pt x="1024" y="194"/>
                    <a:pt x="968" y="288"/>
                  </a:cubicBezTo>
                  <a:cubicBezTo>
                    <a:pt x="921" y="529"/>
                    <a:pt x="828" y="760"/>
                    <a:pt x="707" y="948"/>
                  </a:cubicBezTo>
                  <a:cubicBezTo>
                    <a:pt x="569" y="1179"/>
                    <a:pt x="382" y="1346"/>
                    <a:pt x="159" y="1458"/>
                  </a:cubicBezTo>
                  <a:cubicBezTo>
                    <a:pt x="103" y="1523"/>
                    <a:pt x="57" y="1578"/>
                    <a:pt x="1" y="1643"/>
                  </a:cubicBezTo>
                  <a:cubicBezTo>
                    <a:pt x="326" y="1540"/>
                    <a:pt x="605" y="1326"/>
                    <a:pt x="801" y="1012"/>
                  </a:cubicBezTo>
                  <a:cubicBezTo>
                    <a:pt x="986" y="725"/>
                    <a:pt x="1088" y="370"/>
                    <a:pt x="1115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10825" y="1206200"/>
              <a:ext cx="24425" cy="19975"/>
            </a:xfrm>
            <a:custGeom>
              <a:avLst/>
              <a:gdLst/>
              <a:ahLst/>
              <a:cxnLst/>
              <a:rect l="l" t="t" r="r" b="b"/>
              <a:pathLst>
                <a:path w="977" h="799" extrusionOk="0">
                  <a:moveTo>
                    <a:pt x="0" y="1"/>
                  </a:moveTo>
                  <a:cubicBezTo>
                    <a:pt x="47" y="47"/>
                    <a:pt x="103" y="94"/>
                    <a:pt x="159" y="139"/>
                  </a:cubicBezTo>
                  <a:lnTo>
                    <a:pt x="159" y="150"/>
                  </a:lnTo>
                  <a:cubicBezTo>
                    <a:pt x="446" y="214"/>
                    <a:pt x="698" y="353"/>
                    <a:pt x="818" y="678"/>
                  </a:cubicBezTo>
                  <a:lnTo>
                    <a:pt x="827" y="678"/>
                  </a:lnTo>
                  <a:cubicBezTo>
                    <a:pt x="874" y="716"/>
                    <a:pt x="930" y="763"/>
                    <a:pt x="976" y="798"/>
                  </a:cubicBezTo>
                  <a:cubicBezTo>
                    <a:pt x="827" y="223"/>
                    <a:pt x="428" y="74"/>
                    <a:pt x="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44750" y="1065750"/>
              <a:ext cx="24150" cy="224725"/>
            </a:xfrm>
            <a:custGeom>
              <a:avLst/>
              <a:gdLst/>
              <a:ahLst/>
              <a:cxnLst/>
              <a:rect l="l" t="t" r="r" b="b"/>
              <a:pathLst>
                <a:path w="966" h="8989" extrusionOk="0">
                  <a:moveTo>
                    <a:pt x="370" y="0"/>
                  </a:moveTo>
                  <a:cubicBezTo>
                    <a:pt x="130" y="2581"/>
                    <a:pt x="464" y="4141"/>
                    <a:pt x="669" y="5088"/>
                  </a:cubicBezTo>
                  <a:cubicBezTo>
                    <a:pt x="734" y="5387"/>
                    <a:pt x="780" y="5610"/>
                    <a:pt x="798" y="5795"/>
                  </a:cubicBezTo>
                  <a:cubicBezTo>
                    <a:pt x="863" y="6537"/>
                    <a:pt x="725" y="8199"/>
                    <a:pt x="203" y="8730"/>
                  </a:cubicBezTo>
                  <a:cubicBezTo>
                    <a:pt x="148" y="8794"/>
                    <a:pt x="83" y="8841"/>
                    <a:pt x="9" y="8868"/>
                  </a:cubicBezTo>
                  <a:cubicBezTo>
                    <a:pt x="9" y="8906"/>
                    <a:pt x="0" y="8944"/>
                    <a:pt x="0" y="8988"/>
                  </a:cubicBezTo>
                  <a:cubicBezTo>
                    <a:pt x="101" y="8961"/>
                    <a:pt x="194" y="8897"/>
                    <a:pt x="288" y="8803"/>
                  </a:cubicBezTo>
                  <a:cubicBezTo>
                    <a:pt x="863" y="8208"/>
                    <a:pt x="965" y="6425"/>
                    <a:pt x="910" y="5786"/>
                  </a:cubicBezTo>
                  <a:cubicBezTo>
                    <a:pt x="892" y="5590"/>
                    <a:pt x="845" y="5358"/>
                    <a:pt x="780" y="5070"/>
                  </a:cubicBezTo>
                  <a:cubicBezTo>
                    <a:pt x="575" y="4123"/>
                    <a:pt x="241" y="2572"/>
                    <a:pt x="482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06875" y="1308825"/>
              <a:ext cx="17900" cy="29275"/>
            </a:xfrm>
            <a:custGeom>
              <a:avLst/>
              <a:gdLst/>
              <a:ahLst/>
              <a:cxnLst/>
              <a:rect l="l" t="t" r="r" b="b"/>
              <a:pathLst>
                <a:path w="716" h="1171" extrusionOk="0">
                  <a:moveTo>
                    <a:pt x="0" y="1"/>
                  </a:moveTo>
                  <a:lnTo>
                    <a:pt x="0" y="1"/>
                  </a:lnTo>
                  <a:cubicBezTo>
                    <a:pt x="94" y="259"/>
                    <a:pt x="243" y="511"/>
                    <a:pt x="363" y="725"/>
                  </a:cubicBezTo>
                  <a:cubicBezTo>
                    <a:pt x="401" y="789"/>
                    <a:pt x="437" y="845"/>
                    <a:pt x="466" y="910"/>
                  </a:cubicBezTo>
                  <a:cubicBezTo>
                    <a:pt x="548" y="992"/>
                    <a:pt x="633" y="1086"/>
                    <a:pt x="715" y="1170"/>
                  </a:cubicBezTo>
                  <a:cubicBezTo>
                    <a:pt x="669" y="1030"/>
                    <a:pt x="568" y="863"/>
                    <a:pt x="466" y="678"/>
                  </a:cubicBezTo>
                  <a:cubicBezTo>
                    <a:pt x="381" y="529"/>
                    <a:pt x="290" y="370"/>
                    <a:pt x="205" y="203"/>
                  </a:cubicBezTo>
                  <a:cubicBezTo>
                    <a:pt x="140" y="139"/>
                    <a:pt x="67" y="74"/>
                    <a:pt x="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353550" y="1257950"/>
              <a:ext cx="18575" cy="86175"/>
            </a:xfrm>
            <a:custGeom>
              <a:avLst/>
              <a:gdLst/>
              <a:ahLst/>
              <a:cxnLst/>
              <a:rect l="l" t="t" r="r" b="b"/>
              <a:pathLst>
                <a:path w="743" h="3447" extrusionOk="0">
                  <a:moveTo>
                    <a:pt x="743" y="1"/>
                  </a:moveTo>
                  <a:cubicBezTo>
                    <a:pt x="206" y="763"/>
                    <a:pt x="1" y="2071"/>
                    <a:pt x="177" y="2833"/>
                  </a:cubicBezTo>
                  <a:cubicBezTo>
                    <a:pt x="241" y="3112"/>
                    <a:pt x="344" y="3317"/>
                    <a:pt x="493" y="3446"/>
                  </a:cubicBezTo>
                  <a:cubicBezTo>
                    <a:pt x="502" y="3390"/>
                    <a:pt x="502" y="3344"/>
                    <a:pt x="511" y="3297"/>
                  </a:cubicBezTo>
                  <a:cubicBezTo>
                    <a:pt x="391" y="3168"/>
                    <a:pt x="326" y="2971"/>
                    <a:pt x="288" y="2815"/>
                  </a:cubicBezTo>
                  <a:cubicBezTo>
                    <a:pt x="121" y="2118"/>
                    <a:pt x="288" y="966"/>
                    <a:pt x="725" y="224"/>
                  </a:cubicBezTo>
                  <a:cubicBezTo>
                    <a:pt x="734" y="150"/>
                    <a:pt x="734" y="74"/>
                    <a:pt x="743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17900" y="1276075"/>
              <a:ext cx="4425" cy="3975"/>
            </a:xfrm>
            <a:custGeom>
              <a:avLst/>
              <a:gdLst/>
              <a:ahLst/>
              <a:cxnLst/>
              <a:rect l="l" t="t" r="r" b="b"/>
              <a:pathLst>
                <a:path w="177" h="159" extrusionOk="0">
                  <a:moveTo>
                    <a:pt x="19" y="0"/>
                  </a:moveTo>
                  <a:cubicBezTo>
                    <a:pt x="10" y="9"/>
                    <a:pt x="10" y="29"/>
                    <a:pt x="1" y="38"/>
                  </a:cubicBezTo>
                  <a:cubicBezTo>
                    <a:pt x="4" y="100"/>
                    <a:pt x="21" y="118"/>
                    <a:pt x="42" y="118"/>
                  </a:cubicBezTo>
                  <a:cubicBezTo>
                    <a:pt x="69" y="118"/>
                    <a:pt x="103" y="89"/>
                    <a:pt x="126" y="89"/>
                  </a:cubicBezTo>
                  <a:cubicBezTo>
                    <a:pt x="131" y="89"/>
                    <a:pt x="135" y="91"/>
                    <a:pt x="139" y="94"/>
                  </a:cubicBezTo>
                  <a:cubicBezTo>
                    <a:pt x="150" y="103"/>
                    <a:pt x="150" y="120"/>
                    <a:pt x="159" y="158"/>
                  </a:cubicBezTo>
                  <a:lnTo>
                    <a:pt x="159" y="149"/>
                  </a:lnTo>
                  <a:cubicBezTo>
                    <a:pt x="159" y="141"/>
                    <a:pt x="159" y="129"/>
                    <a:pt x="168" y="120"/>
                  </a:cubicBezTo>
                  <a:lnTo>
                    <a:pt x="168" y="94"/>
                  </a:lnTo>
                  <a:cubicBezTo>
                    <a:pt x="168" y="85"/>
                    <a:pt x="168" y="74"/>
                    <a:pt x="177" y="65"/>
                  </a:cubicBezTo>
                  <a:lnTo>
                    <a:pt x="177" y="56"/>
                  </a:lnTo>
                  <a:lnTo>
                    <a:pt x="177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80750" y="1216900"/>
              <a:ext cx="9100" cy="15800"/>
            </a:xfrm>
            <a:custGeom>
              <a:avLst/>
              <a:gdLst/>
              <a:ahLst/>
              <a:cxnLst/>
              <a:rect l="l" t="t" r="r" b="b"/>
              <a:pathLst>
                <a:path w="364" h="632" extrusionOk="0">
                  <a:moveTo>
                    <a:pt x="56" y="0"/>
                  </a:moveTo>
                  <a:cubicBezTo>
                    <a:pt x="56" y="36"/>
                    <a:pt x="56" y="83"/>
                    <a:pt x="47" y="121"/>
                  </a:cubicBezTo>
                  <a:lnTo>
                    <a:pt x="47" y="203"/>
                  </a:lnTo>
                  <a:cubicBezTo>
                    <a:pt x="47" y="241"/>
                    <a:pt x="38" y="279"/>
                    <a:pt x="38" y="315"/>
                  </a:cubicBezTo>
                  <a:lnTo>
                    <a:pt x="38" y="324"/>
                  </a:lnTo>
                  <a:cubicBezTo>
                    <a:pt x="38" y="353"/>
                    <a:pt x="29" y="370"/>
                    <a:pt x="29" y="399"/>
                  </a:cubicBezTo>
                  <a:cubicBezTo>
                    <a:pt x="29" y="417"/>
                    <a:pt x="29" y="435"/>
                    <a:pt x="20" y="455"/>
                  </a:cubicBezTo>
                  <a:cubicBezTo>
                    <a:pt x="20" y="482"/>
                    <a:pt x="20" y="511"/>
                    <a:pt x="9" y="529"/>
                  </a:cubicBezTo>
                  <a:cubicBezTo>
                    <a:pt x="9" y="566"/>
                    <a:pt x="9" y="593"/>
                    <a:pt x="0" y="622"/>
                  </a:cubicBezTo>
                  <a:cubicBezTo>
                    <a:pt x="9" y="622"/>
                    <a:pt x="9" y="631"/>
                    <a:pt x="20" y="631"/>
                  </a:cubicBezTo>
                  <a:cubicBezTo>
                    <a:pt x="21" y="631"/>
                    <a:pt x="22" y="632"/>
                    <a:pt x="23" y="632"/>
                  </a:cubicBezTo>
                  <a:cubicBezTo>
                    <a:pt x="66" y="632"/>
                    <a:pt x="104" y="138"/>
                    <a:pt x="167" y="121"/>
                  </a:cubicBezTo>
                  <a:cubicBezTo>
                    <a:pt x="169" y="121"/>
                    <a:pt x="170" y="120"/>
                    <a:pt x="172" y="120"/>
                  </a:cubicBezTo>
                  <a:cubicBezTo>
                    <a:pt x="233" y="120"/>
                    <a:pt x="244" y="298"/>
                    <a:pt x="270" y="353"/>
                  </a:cubicBezTo>
                  <a:cubicBezTo>
                    <a:pt x="274" y="360"/>
                    <a:pt x="278" y="363"/>
                    <a:pt x="283" y="363"/>
                  </a:cubicBezTo>
                  <a:cubicBezTo>
                    <a:pt x="303" y="363"/>
                    <a:pt x="333" y="307"/>
                    <a:pt x="364" y="241"/>
                  </a:cubicBezTo>
                  <a:lnTo>
                    <a:pt x="364" y="212"/>
                  </a:lnTo>
                  <a:lnTo>
                    <a:pt x="364" y="15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44750" y="1225925"/>
              <a:ext cx="4925" cy="14175"/>
            </a:xfrm>
            <a:custGeom>
              <a:avLst/>
              <a:gdLst/>
              <a:ahLst/>
              <a:cxnLst/>
              <a:rect l="l" t="t" r="r" b="b"/>
              <a:pathLst>
                <a:path w="197" h="567" extrusionOk="0">
                  <a:moveTo>
                    <a:pt x="56" y="0"/>
                  </a:moveTo>
                  <a:cubicBezTo>
                    <a:pt x="48" y="29"/>
                    <a:pt x="48" y="47"/>
                    <a:pt x="39" y="74"/>
                  </a:cubicBezTo>
                  <a:cubicBezTo>
                    <a:pt x="39" y="103"/>
                    <a:pt x="30" y="121"/>
                    <a:pt x="30" y="150"/>
                  </a:cubicBezTo>
                  <a:cubicBezTo>
                    <a:pt x="21" y="205"/>
                    <a:pt x="12" y="252"/>
                    <a:pt x="1" y="297"/>
                  </a:cubicBezTo>
                  <a:cubicBezTo>
                    <a:pt x="4" y="301"/>
                    <a:pt x="7" y="303"/>
                    <a:pt x="10" y="303"/>
                  </a:cubicBezTo>
                  <a:cubicBezTo>
                    <a:pt x="45" y="303"/>
                    <a:pt x="100" y="83"/>
                    <a:pt x="131" y="83"/>
                  </a:cubicBezTo>
                  <a:cubicBezTo>
                    <a:pt x="135" y="83"/>
                    <a:pt x="138" y="86"/>
                    <a:pt x="141" y="94"/>
                  </a:cubicBezTo>
                  <a:cubicBezTo>
                    <a:pt x="159" y="159"/>
                    <a:pt x="103" y="540"/>
                    <a:pt x="141" y="566"/>
                  </a:cubicBezTo>
                  <a:lnTo>
                    <a:pt x="141" y="558"/>
                  </a:lnTo>
                  <a:cubicBezTo>
                    <a:pt x="141" y="531"/>
                    <a:pt x="150" y="511"/>
                    <a:pt x="150" y="493"/>
                  </a:cubicBezTo>
                  <a:lnTo>
                    <a:pt x="150" y="428"/>
                  </a:lnTo>
                  <a:cubicBezTo>
                    <a:pt x="159" y="408"/>
                    <a:pt x="159" y="390"/>
                    <a:pt x="159" y="382"/>
                  </a:cubicBezTo>
                  <a:lnTo>
                    <a:pt x="159" y="353"/>
                  </a:lnTo>
                  <a:cubicBezTo>
                    <a:pt x="159" y="344"/>
                    <a:pt x="159" y="326"/>
                    <a:pt x="168" y="317"/>
                  </a:cubicBezTo>
                  <a:lnTo>
                    <a:pt x="168" y="261"/>
                  </a:lnTo>
                  <a:cubicBezTo>
                    <a:pt x="168" y="241"/>
                    <a:pt x="168" y="232"/>
                    <a:pt x="179" y="223"/>
                  </a:cubicBezTo>
                  <a:lnTo>
                    <a:pt x="179" y="197"/>
                  </a:lnTo>
                  <a:lnTo>
                    <a:pt x="179" y="177"/>
                  </a:lnTo>
                  <a:lnTo>
                    <a:pt x="179" y="150"/>
                  </a:lnTo>
                  <a:cubicBezTo>
                    <a:pt x="188" y="130"/>
                    <a:pt x="188" y="112"/>
                    <a:pt x="188" y="103"/>
                  </a:cubicBezTo>
                  <a:lnTo>
                    <a:pt x="188" y="85"/>
                  </a:lnTo>
                  <a:lnTo>
                    <a:pt x="188" y="65"/>
                  </a:lnTo>
                  <a:lnTo>
                    <a:pt x="188" y="56"/>
                  </a:lnTo>
                  <a:lnTo>
                    <a:pt x="188" y="47"/>
                  </a:lnTo>
                  <a:lnTo>
                    <a:pt x="197" y="38"/>
                  </a:lnTo>
                  <a:lnTo>
                    <a:pt x="197" y="2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41300" y="1140950"/>
              <a:ext cx="8375" cy="19575"/>
            </a:xfrm>
            <a:custGeom>
              <a:avLst/>
              <a:gdLst/>
              <a:ahLst/>
              <a:cxnLst/>
              <a:rect l="l" t="t" r="r" b="b"/>
              <a:pathLst>
                <a:path w="335" h="783" extrusionOk="0">
                  <a:moveTo>
                    <a:pt x="1" y="1"/>
                  </a:moveTo>
                  <a:cubicBezTo>
                    <a:pt x="18" y="186"/>
                    <a:pt x="18" y="364"/>
                    <a:pt x="9" y="540"/>
                  </a:cubicBezTo>
                  <a:lnTo>
                    <a:pt x="9" y="614"/>
                  </a:lnTo>
                  <a:lnTo>
                    <a:pt x="9" y="669"/>
                  </a:lnTo>
                  <a:cubicBezTo>
                    <a:pt x="9" y="687"/>
                    <a:pt x="1" y="716"/>
                    <a:pt x="1" y="734"/>
                  </a:cubicBezTo>
                  <a:lnTo>
                    <a:pt x="1" y="781"/>
                  </a:lnTo>
                  <a:cubicBezTo>
                    <a:pt x="3" y="782"/>
                    <a:pt x="6" y="783"/>
                    <a:pt x="9" y="783"/>
                  </a:cubicBezTo>
                  <a:cubicBezTo>
                    <a:pt x="46" y="783"/>
                    <a:pt x="95" y="673"/>
                    <a:pt x="103" y="476"/>
                  </a:cubicBezTo>
                  <a:cubicBezTo>
                    <a:pt x="111" y="283"/>
                    <a:pt x="126" y="105"/>
                    <a:pt x="170" y="105"/>
                  </a:cubicBezTo>
                  <a:cubicBezTo>
                    <a:pt x="175" y="105"/>
                    <a:pt x="180" y="108"/>
                    <a:pt x="186" y="112"/>
                  </a:cubicBezTo>
                  <a:cubicBezTo>
                    <a:pt x="247" y="148"/>
                    <a:pt x="260" y="423"/>
                    <a:pt x="316" y="423"/>
                  </a:cubicBezTo>
                  <a:cubicBezTo>
                    <a:pt x="319" y="423"/>
                    <a:pt x="322" y="422"/>
                    <a:pt x="326" y="420"/>
                  </a:cubicBezTo>
                  <a:lnTo>
                    <a:pt x="335" y="420"/>
                  </a:lnTo>
                  <a:cubicBezTo>
                    <a:pt x="326" y="409"/>
                    <a:pt x="326" y="400"/>
                    <a:pt x="326" y="382"/>
                  </a:cubicBezTo>
                  <a:lnTo>
                    <a:pt x="326" y="373"/>
                  </a:lnTo>
                  <a:lnTo>
                    <a:pt x="326" y="353"/>
                  </a:lnTo>
                  <a:lnTo>
                    <a:pt x="326" y="335"/>
                  </a:lnTo>
                  <a:lnTo>
                    <a:pt x="326" y="308"/>
                  </a:lnTo>
                  <a:lnTo>
                    <a:pt x="326" y="253"/>
                  </a:lnTo>
                  <a:cubicBezTo>
                    <a:pt x="326" y="242"/>
                    <a:pt x="326" y="233"/>
                    <a:pt x="317" y="215"/>
                  </a:cubicBezTo>
                  <a:lnTo>
                    <a:pt x="317" y="186"/>
                  </a:lnTo>
                  <a:lnTo>
                    <a:pt x="317" y="159"/>
                  </a:lnTo>
                  <a:cubicBezTo>
                    <a:pt x="317" y="141"/>
                    <a:pt x="306" y="121"/>
                    <a:pt x="306" y="112"/>
                  </a:cubicBezTo>
                  <a:lnTo>
                    <a:pt x="306" y="95"/>
                  </a:lnTo>
                  <a:cubicBezTo>
                    <a:pt x="306" y="74"/>
                    <a:pt x="306" y="57"/>
                    <a:pt x="297" y="48"/>
                  </a:cubicBezTo>
                  <a:lnTo>
                    <a:pt x="297" y="39"/>
                  </a:lnTo>
                  <a:lnTo>
                    <a:pt x="297" y="30"/>
                  </a:lnTo>
                  <a:lnTo>
                    <a:pt x="297" y="19"/>
                  </a:lnTo>
                  <a:lnTo>
                    <a:pt x="297" y="1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324075" y="1121450"/>
              <a:ext cx="4650" cy="10225"/>
            </a:xfrm>
            <a:custGeom>
              <a:avLst/>
              <a:gdLst/>
              <a:ahLst/>
              <a:cxnLst/>
              <a:rect l="l" t="t" r="r" b="b"/>
              <a:pathLst>
                <a:path w="186" h="409" extrusionOk="0">
                  <a:moveTo>
                    <a:pt x="10" y="1"/>
                  </a:moveTo>
                  <a:lnTo>
                    <a:pt x="10" y="57"/>
                  </a:lnTo>
                  <a:lnTo>
                    <a:pt x="10" y="95"/>
                  </a:lnTo>
                  <a:cubicBezTo>
                    <a:pt x="1" y="121"/>
                    <a:pt x="1" y="141"/>
                    <a:pt x="1" y="168"/>
                  </a:cubicBezTo>
                  <a:cubicBezTo>
                    <a:pt x="4" y="172"/>
                    <a:pt x="7" y="173"/>
                    <a:pt x="11" y="173"/>
                  </a:cubicBezTo>
                  <a:cubicBezTo>
                    <a:pt x="31" y="173"/>
                    <a:pt x="52" y="117"/>
                    <a:pt x="68" y="117"/>
                  </a:cubicBezTo>
                  <a:cubicBezTo>
                    <a:pt x="70" y="117"/>
                    <a:pt x="72" y="118"/>
                    <a:pt x="74" y="121"/>
                  </a:cubicBezTo>
                  <a:cubicBezTo>
                    <a:pt x="80" y="127"/>
                    <a:pt x="84" y="129"/>
                    <a:pt x="88" y="129"/>
                  </a:cubicBezTo>
                  <a:cubicBezTo>
                    <a:pt x="105" y="129"/>
                    <a:pt x="114" y="94"/>
                    <a:pt x="127" y="94"/>
                  </a:cubicBezTo>
                  <a:cubicBezTo>
                    <a:pt x="128" y="94"/>
                    <a:pt x="129" y="94"/>
                    <a:pt x="130" y="95"/>
                  </a:cubicBezTo>
                  <a:cubicBezTo>
                    <a:pt x="148" y="95"/>
                    <a:pt x="121" y="391"/>
                    <a:pt x="139" y="409"/>
                  </a:cubicBezTo>
                  <a:lnTo>
                    <a:pt x="139" y="382"/>
                  </a:lnTo>
                  <a:cubicBezTo>
                    <a:pt x="139" y="364"/>
                    <a:pt x="148" y="353"/>
                    <a:pt x="148" y="335"/>
                  </a:cubicBezTo>
                  <a:cubicBezTo>
                    <a:pt x="148" y="326"/>
                    <a:pt x="148" y="308"/>
                    <a:pt x="159" y="297"/>
                  </a:cubicBezTo>
                  <a:cubicBezTo>
                    <a:pt x="168" y="224"/>
                    <a:pt x="177" y="159"/>
                    <a:pt x="177" y="103"/>
                  </a:cubicBezTo>
                  <a:lnTo>
                    <a:pt x="177" y="74"/>
                  </a:lnTo>
                  <a:cubicBezTo>
                    <a:pt x="186" y="30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284125" y="1118900"/>
              <a:ext cx="7950" cy="9550"/>
            </a:xfrm>
            <a:custGeom>
              <a:avLst/>
              <a:gdLst/>
              <a:ahLst/>
              <a:cxnLst/>
              <a:rect l="l" t="t" r="r" b="b"/>
              <a:pathLst>
                <a:path w="318" h="382" extrusionOk="0">
                  <a:moveTo>
                    <a:pt x="1" y="0"/>
                  </a:moveTo>
                  <a:cubicBezTo>
                    <a:pt x="10" y="94"/>
                    <a:pt x="30" y="197"/>
                    <a:pt x="48" y="308"/>
                  </a:cubicBezTo>
                  <a:cubicBezTo>
                    <a:pt x="65" y="270"/>
                    <a:pt x="74" y="223"/>
                    <a:pt x="86" y="197"/>
                  </a:cubicBezTo>
                  <a:cubicBezTo>
                    <a:pt x="90" y="179"/>
                    <a:pt x="94" y="172"/>
                    <a:pt x="98" y="172"/>
                  </a:cubicBezTo>
                  <a:cubicBezTo>
                    <a:pt x="113" y="172"/>
                    <a:pt x="130" y="247"/>
                    <a:pt x="159" y="261"/>
                  </a:cubicBezTo>
                  <a:cubicBezTo>
                    <a:pt x="161" y="262"/>
                    <a:pt x="164" y="263"/>
                    <a:pt x="166" y="263"/>
                  </a:cubicBezTo>
                  <a:cubicBezTo>
                    <a:pt x="199" y="263"/>
                    <a:pt x="223" y="149"/>
                    <a:pt x="232" y="149"/>
                  </a:cubicBezTo>
                  <a:cubicBezTo>
                    <a:pt x="232" y="149"/>
                    <a:pt x="232" y="149"/>
                    <a:pt x="233" y="150"/>
                  </a:cubicBezTo>
                  <a:cubicBezTo>
                    <a:pt x="253" y="159"/>
                    <a:pt x="297" y="382"/>
                    <a:pt x="317" y="382"/>
                  </a:cubicBezTo>
                  <a:cubicBezTo>
                    <a:pt x="279" y="205"/>
                    <a:pt x="242" y="85"/>
                    <a:pt x="233" y="29"/>
                  </a:cubicBezTo>
                  <a:lnTo>
                    <a:pt x="233" y="20"/>
                  </a:lnTo>
                  <a:cubicBezTo>
                    <a:pt x="233" y="9"/>
                    <a:pt x="233" y="9"/>
                    <a:pt x="224" y="9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281800" y="1270500"/>
              <a:ext cx="7925" cy="8150"/>
            </a:xfrm>
            <a:custGeom>
              <a:avLst/>
              <a:gdLst/>
              <a:ahLst/>
              <a:cxnLst/>
              <a:rect l="l" t="t" r="r" b="b"/>
              <a:pathLst>
                <a:path w="317" h="326" extrusionOk="0">
                  <a:moveTo>
                    <a:pt x="115" y="1"/>
                  </a:moveTo>
                  <a:cubicBezTo>
                    <a:pt x="77" y="1"/>
                    <a:pt x="43" y="10"/>
                    <a:pt x="29" y="29"/>
                  </a:cubicBezTo>
                  <a:cubicBezTo>
                    <a:pt x="11" y="56"/>
                    <a:pt x="0" y="252"/>
                    <a:pt x="29" y="270"/>
                  </a:cubicBezTo>
                  <a:cubicBezTo>
                    <a:pt x="31" y="272"/>
                    <a:pt x="33" y="272"/>
                    <a:pt x="34" y="272"/>
                  </a:cubicBezTo>
                  <a:cubicBezTo>
                    <a:pt x="56" y="272"/>
                    <a:pt x="61" y="111"/>
                    <a:pt x="135" y="111"/>
                  </a:cubicBezTo>
                  <a:cubicBezTo>
                    <a:pt x="137" y="111"/>
                    <a:pt x="139" y="112"/>
                    <a:pt x="141" y="112"/>
                  </a:cubicBezTo>
                  <a:cubicBezTo>
                    <a:pt x="213" y="129"/>
                    <a:pt x="250" y="326"/>
                    <a:pt x="277" y="326"/>
                  </a:cubicBezTo>
                  <a:cubicBezTo>
                    <a:pt x="278" y="326"/>
                    <a:pt x="278" y="326"/>
                    <a:pt x="279" y="326"/>
                  </a:cubicBezTo>
                  <a:cubicBezTo>
                    <a:pt x="317" y="317"/>
                    <a:pt x="279" y="56"/>
                    <a:pt x="223" y="29"/>
                  </a:cubicBezTo>
                  <a:cubicBezTo>
                    <a:pt x="195" y="1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22475" y="1325550"/>
              <a:ext cx="19000" cy="23700"/>
            </a:xfrm>
            <a:custGeom>
              <a:avLst/>
              <a:gdLst/>
              <a:ahLst/>
              <a:cxnLst/>
              <a:rect l="l" t="t" r="r" b="b"/>
              <a:pathLst>
                <a:path w="760" h="948" extrusionOk="0">
                  <a:moveTo>
                    <a:pt x="147" y="0"/>
                  </a:moveTo>
                  <a:lnTo>
                    <a:pt x="147" y="0"/>
                  </a:lnTo>
                  <a:cubicBezTo>
                    <a:pt x="0" y="56"/>
                    <a:pt x="446" y="176"/>
                    <a:pt x="501" y="379"/>
                  </a:cubicBezTo>
                  <a:cubicBezTo>
                    <a:pt x="557" y="573"/>
                    <a:pt x="612" y="947"/>
                    <a:pt x="639" y="947"/>
                  </a:cubicBezTo>
                  <a:cubicBezTo>
                    <a:pt x="639" y="947"/>
                    <a:pt x="639" y="947"/>
                    <a:pt x="640" y="947"/>
                  </a:cubicBezTo>
                  <a:cubicBezTo>
                    <a:pt x="657" y="927"/>
                    <a:pt x="760" y="575"/>
                    <a:pt x="695" y="417"/>
                  </a:cubicBezTo>
                  <a:cubicBezTo>
                    <a:pt x="640" y="370"/>
                    <a:pt x="575" y="323"/>
                    <a:pt x="519" y="279"/>
                  </a:cubicBezTo>
                  <a:cubicBezTo>
                    <a:pt x="455" y="232"/>
                    <a:pt x="399" y="194"/>
                    <a:pt x="334" y="147"/>
                  </a:cubicBezTo>
                  <a:cubicBezTo>
                    <a:pt x="296" y="111"/>
                    <a:pt x="259" y="83"/>
                    <a:pt x="212" y="56"/>
                  </a:cubicBezTo>
                  <a:cubicBezTo>
                    <a:pt x="194" y="36"/>
                    <a:pt x="167" y="18"/>
                    <a:pt x="147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23425" y="1350075"/>
              <a:ext cx="27875" cy="13975"/>
            </a:xfrm>
            <a:custGeom>
              <a:avLst/>
              <a:gdLst/>
              <a:ahLst/>
              <a:cxnLst/>
              <a:rect l="l" t="t" r="r" b="b"/>
              <a:pathLst>
                <a:path w="1115" h="559" extrusionOk="0">
                  <a:moveTo>
                    <a:pt x="524" y="0"/>
                  </a:moveTo>
                  <a:cubicBezTo>
                    <a:pt x="422" y="0"/>
                    <a:pt x="271" y="95"/>
                    <a:pt x="232" y="245"/>
                  </a:cubicBezTo>
                  <a:cubicBezTo>
                    <a:pt x="232" y="271"/>
                    <a:pt x="214" y="300"/>
                    <a:pt x="205" y="318"/>
                  </a:cubicBezTo>
                  <a:cubicBezTo>
                    <a:pt x="129" y="456"/>
                    <a:pt x="0" y="559"/>
                    <a:pt x="112" y="559"/>
                  </a:cubicBezTo>
                  <a:cubicBezTo>
                    <a:pt x="241" y="550"/>
                    <a:pt x="372" y="289"/>
                    <a:pt x="531" y="254"/>
                  </a:cubicBezTo>
                  <a:cubicBezTo>
                    <a:pt x="687" y="225"/>
                    <a:pt x="985" y="178"/>
                    <a:pt x="1050" y="122"/>
                  </a:cubicBezTo>
                  <a:cubicBezTo>
                    <a:pt x="1088" y="87"/>
                    <a:pt x="1114" y="58"/>
                    <a:pt x="1077" y="58"/>
                  </a:cubicBezTo>
                  <a:cubicBezTo>
                    <a:pt x="1059" y="58"/>
                    <a:pt x="1041" y="66"/>
                    <a:pt x="1021" y="78"/>
                  </a:cubicBezTo>
                  <a:cubicBezTo>
                    <a:pt x="1003" y="78"/>
                    <a:pt x="985" y="87"/>
                    <a:pt x="965" y="95"/>
                  </a:cubicBezTo>
                  <a:cubicBezTo>
                    <a:pt x="909" y="113"/>
                    <a:pt x="854" y="133"/>
                    <a:pt x="798" y="151"/>
                  </a:cubicBezTo>
                  <a:cubicBezTo>
                    <a:pt x="753" y="160"/>
                    <a:pt x="707" y="178"/>
                    <a:pt x="660" y="189"/>
                  </a:cubicBezTo>
                  <a:cubicBezTo>
                    <a:pt x="642" y="198"/>
                    <a:pt x="622" y="207"/>
                    <a:pt x="595" y="207"/>
                  </a:cubicBezTo>
                  <a:cubicBezTo>
                    <a:pt x="566" y="216"/>
                    <a:pt x="531" y="234"/>
                    <a:pt x="493" y="245"/>
                  </a:cubicBezTo>
                  <a:cubicBezTo>
                    <a:pt x="484" y="245"/>
                    <a:pt x="475" y="245"/>
                    <a:pt x="464" y="254"/>
                  </a:cubicBezTo>
                  <a:lnTo>
                    <a:pt x="455" y="254"/>
                  </a:lnTo>
                  <a:cubicBezTo>
                    <a:pt x="437" y="254"/>
                    <a:pt x="419" y="263"/>
                    <a:pt x="408" y="263"/>
                  </a:cubicBezTo>
                  <a:cubicBezTo>
                    <a:pt x="390" y="271"/>
                    <a:pt x="372" y="271"/>
                    <a:pt x="363" y="280"/>
                  </a:cubicBezTo>
                  <a:lnTo>
                    <a:pt x="352" y="280"/>
                  </a:lnTo>
                  <a:cubicBezTo>
                    <a:pt x="428" y="189"/>
                    <a:pt x="502" y="104"/>
                    <a:pt x="575" y="11"/>
                  </a:cubicBezTo>
                  <a:cubicBezTo>
                    <a:pt x="561" y="4"/>
                    <a:pt x="543" y="0"/>
                    <a:pt x="52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47625" y="1295300"/>
              <a:ext cx="10375" cy="15675"/>
            </a:xfrm>
            <a:custGeom>
              <a:avLst/>
              <a:gdLst/>
              <a:ahLst/>
              <a:cxnLst/>
              <a:rect l="l" t="t" r="r" b="b"/>
              <a:pathLst>
                <a:path w="415" h="627" extrusionOk="0">
                  <a:moveTo>
                    <a:pt x="38" y="0"/>
                  </a:moveTo>
                  <a:cubicBezTo>
                    <a:pt x="1" y="0"/>
                    <a:pt x="131" y="284"/>
                    <a:pt x="184" y="363"/>
                  </a:cubicBezTo>
                  <a:cubicBezTo>
                    <a:pt x="240" y="439"/>
                    <a:pt x="164" y="597"/>
                    <a:pt x="184" y="624"/>
                  </a:cubicBezTo>
                  <a:cubicBezTo>
                    <a:pt x="185" y="626"/>
                    <a:pt x="187" y="627"/>
                    <a:pt x="188" y="627"/>
                  </a:cubicBezTo>
                  <a:cubicBezTo>
                    <a:pt x="223" y="627"/>
                    <a:pt x="414" y="296"/>
                    <a:pt x="378" y="252"/>
                  </a:cubicBezTo>
                  <a:cubicBezTo>
                    <a:pt x="375" y="249"/>
                    <a:pt x="373" y="248"/>
                    <a:pt x="370" y="248"/>
                  </a:cubicBezTo>
                  <a:cubicBezTo>
                    <a:pt x="347" y="248"/>
                    <a:pt x="334" y="351"/>
                    <a:pt x="301" y="351"/>
                  </a:cubicBezTo>
                  <a:cubicBezTo>
                    <a:pt x="292" y="351"/>
                    <a:pt x="280" y="342"/>
                    <a:pt x="267" y="319"/>
                  </a:cubicBezTo>
                  <a:cubicBezTo>
                    <a:pt x="202" y="196"/>
                    <a:pt x="120" y="29"/>
                    <a:pt x="44" y="2"/>
                  </a:cubicBezTo>
                  <a:cubicBezTo>
                    <a:pt x="41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368875" y="1260425"/>
              <a:ext cx="19300" cy="33550"/>
            </a:xfrm>
            <a:custGeom>
              <a:avLst/>
              <a:gdLst/>
              <a:ahLst/>
              <a:cxnLst/>
              <a:rect l="l" t="t" r="r" b="b"/>
              <a:pathLst>
                <a:path w="772" h="1342" extrusionOk="0">
                  <a:moveTo>
                    <a:pt x="113" y="1"/>
                  </a:moveTo>
                  <a:cubicBezTo>
                    <a:pt x="110" y="1"/>
                    <a:pt x="107" y="2"/>
                    <a:pt x="103" y="4"/>
                  </a:cubicBezTo>
                  <a:cubicBezTo>
                    <a:pt x="19" y="51"/>
                    <a:pt x="1" y="1342"/>
                    <a:pt x="38" y="1342"/>
                  </a:cubicBezTo>
                  <a:cubicBezTo>
                    <a:pt x="38" y="1342"/>
                    <a:pt x="38" y="1342"/>
                    <a:pt x="38" y="1341"/>
                  </a:cubicBezTo>
                  <a:cubicBezTo>
                    <a:pt x="74" y="1324"/>
                    <a:pt x="121" y="775"/>
                    <a:pt x="176" y="767"/>
                  </a:cubicBezTo>
                  <a:cubicBezTo>
                    <a:pt x="229" y="767"/>
                    <a:pt x="216" y="1066"/>
                    <a:pt x="245" y="1066"/>
                  </a:cubicBezTo>
                  <a:cubicBezTo>
                    <a:pt x="246" y="1066"/>
                    <a:pt x="248" y="1065"/>
                    <a:pt x="250" y="1063"/>
                  </a:cubicBezTo>
                  <a:cubicBezTo>
                    <a:pt x="288" y="1016"/>
                    <a:pt x="335" y="544"/>
                    <a:pt x="417" y="432"/>
                  </a:cubicBezTo>
                  <a:cubicBezTo>
                    <a:pt x="511" y="321"/>
                    <a:pt x="772" y="107"/>
                    <a:pt x="707" y="69"/>
                  </a:cubicBezTo>
                  <a:cubicBezTo>
                    <a:pt x="705" y="68"/>
                    <a:pt x="703" y="68"/>
                    <a:pt x="700" y="68"/>
                  </a:cubicBezTo>
                  <a:cubicBezTo>
                    <a:pt x="630" y="68"/>
                    <a:pt x="338" y="403"/>
                    <a:pt x="210" y="403"/>
                  </a:cubicBezTo>
                  <a:cubicBezTo>
                    <a:pt x="209" y="403"/>
                    <a:pt x="207" y="403"/>
                    <a:pt x="205" y="403"/>
                  </a:cubicBezTo>
                  <a:cubicBezTo>
                    <a:pt x="72" y="403"/>
                    <a:pt x="166" y="1"/>
                    <a:pt x="113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30825" y="1212450"/>
              <a:ext cx="21125" cy="20025"/>
            </a:xfrm>
            <a:custGeom>
              <a:avLst/>
              <a:gdLst/>
              <a:ahLst/>
              <a:cxnLst/>
              <a:rect l="l" t="t" r="r" b="b"/>
              <a:pathLst>
                <a:path w="845" h="801" extrusionOk="0">
                  <a:moveTo>
                    <a:pt x="229" y="1"/>
                  </a:moveTo>
                  <a:cubicBezTo>
                    <a:pt x="194" y="1"/>
                    <a:pt x="163" y="4"/>
                    <a:pt x="139" y="11"/>
                  </a:cubicBezTo>
                  <a:cubicBezTo>
                    <a:pt x="0" y="56"/>
                    <a:pt x="435" y="205"/>
                    <a:pt x="537" y="334"/>
                  </a:cubicBezTo>
                  <a:cubicBezTo>
                    <a:pt x="630" y="464"/>
                    <a:pt x="603" y="800"/>
                    <a:pt x="675" y="800"/>
                  </a:cubicBezTo>
                  <a:cubicBezTo>
                    <a:pt x="676" y="800"/>
                    <a:pt x="677" y="800"/>
                    <a:pt x="678" y="800"/>
                  </a:cubicBezTo>
                  <a:cubicBezTo>
                    <a:pt x="751" y="791"/>
                    <a:pt x="845" y="252"/>
                    <a:pt x="780" y="167"/>
                  </a:cubicBezTo>
                  <a:cubicBezTo>
                    <a:pt x="733" y="98"/>
                    <a:pt x="420" y="1"/>
                    <a:pt x="229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99700" y="1164400"/>
              <a:ext cx="11150" cy="16525"/>
            </a:xfrm>
            <a:custGeom>
              <a:avLst/>
              <a:gdLst/>
              <a:ahLst/>
              <a:cxnLst/>
              <a:rect l="l" t="t" r="r" b="b"/>
              <a:pathLst>
                <a:path w="446" h="661" extrusionOk="0">
                  <a:moveTo>
                    <a:pt x="61" y="1"/>
                  </a:moveTo>
                  <a:cubicBezTo>
                    <a:pt x="1" y="1"/>
                    <a:pt x="39" y="243"/>
                    <a:pt x="111" y="335"/>
                  </a:cubicBezTo>
                  <a:cubicBezTo>
                    <a:pt x="131" y="373"/>
                    <a:pt x="149" y="409"/>
                    <a:pt x="158" y="447"/>
                  </a:cubicBezTo>
                  <a:cubicBezTo>
                    <a:pt x="196" y="540"/>
                    <a:pt x="214" y="641"/>
                    <a:pt x="231" y="661"/>
                  </a:cubicBezTo>
                  <a:lnTo>
                    <a:pt x="251" y="661"/>
                  </a:lnTo>
                  <a:cubicBezTo>
                    <a:pt x="269" y="632"/>
                    <a:pt x="222" y="447"/>
                    <a:pt x="269" y="362"/>
                  </a:cubicBezTo>
                  <a:cubicBezTo>
                    <a:pt x="334" y="271"/>
                    <a:pt x="445" y="39"/>
                    <a:pt x="390" y="39"/>
                  </a:cubicBezTo>
                  <a:lnTo>
                    <a:pt x="390" y="48"/>
                  </a:lnTo>
                  <a:cubicBezTo>
                    <a:pt x="372" y="66"/>
                    <a:pt x="363" y="95"/>
                    <a:pt x="354" y="113"/>
                  </a:cubicBezTo>
                  <a:cubicBezTo>
                    <a:pt x="334" y="139"/>
                    <a:pt x="325" y="168"/>
                    <a:pt x="307" y="186"/>
                  </a:cubicBezTo>
                  <a:cubicBezTo>
                    <a:pt x="298" y="215"/>
                    <a:pt x="287" y="233"/>
                    <a:pt x="269" y="251"/>
                  </a:cubicBezTo>
                  <a:cubicBezTo>
                    <a:pt x="269" y="262"/>
                    <a:pt x="260" y="271"/>
                    <a:pt x="251" y="280"/>
                  </a:cubicBezTo>
                  <a:cubicBezTo>
                    <a:pt x="243" y="306"/>
                    <a:pt x="231" y="327"/>
                    <a:pt x="222" y="344"/>
                  </a:cubicBezTo>
                  <a:cubicBezTo>
                    <a:pt x="205" y="362"/>
                    <a:pt x="196" y="391"/>
                    <a:pt x="176" y="409"/>
                  </a:cubicBezTo>
                  <a:cubicBezTo>
                    <a:pt x="140" y="280"/>
                    <a:pt x="102" y="139"/>
                    <a:pt x="64" y="1"/>
                  </a:cubicBezTo>
                  <a:cubicBezTo>
                    <a:pt x="63" y="1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6125" y="1388225"/>
              <a:ext cx="16725" cy="42250"/>
            </a:xfrm>
            <a:custGeom>
              <a:avLst/>
              <a:gdLst/>
              <a:ahLst/>
              <a:cxnLst/>
              <a:rect l="l" t="t" r="r" b="b"/>
              <a:pathLst>
                <a:path w="669" h="1690" extrusionOk="0">
                  <a:moveTo>
                    <a:pt x="241" y="0"/>
                  </a:moveTo>
                  <a:lnTo>
                    <a:pt x="241" y="0"/>
                  </a:lnTo>
                  <a:cubicBezTo>
                    <a:pt x="167" y="83"/>
                    <a:pt x="194" y="584"/>
                    <a:pt x="91" y="927"/>
                  </a:cubicBezTo>
                  <a:cubicBezTo>
                    <a:pt x="91" y="936"/>
                    <a:pt x="83" y="956"/>
                    <a:pt x="83" y="974"/>
                  </a:cubicBezTo>
                  <a:cubicBezTo>
                    <a:pt x="0" y="1299"/>
                    <a:pt x="27" y="1680"/>
                    <a:pt x="91" y="1689"/>
                  </a:cubicBezTo>
                  <a:cubicBezTo>
                    <a:pt x="92" y="1689"/>
                    <a:pt x="93" y="1690"/>
                    <a:pt x="93" y="1690"/>
                  </a:cubicBezTo>
                  <a:cubicBezTo>
                    <a:pt x="167" y="1690"/>
                    <a:pt x="139" y="1187"/>
                    <a:pt x="241" y="1059"/>
                  </a:cubicBezTo>
                  <a:cubicBezTo>
                    <a:pt x="334" y="918"/>
                    <a:pt x="640" y="751"/>
                    <a:pt x="669" y="510"/>
                  </a:cubicBezTo>
                  <a:lnTo>
                    <a:pt x="669" y="510"/>
                  </a:lnTo>
                  <a:cubicBezTo>
                    <a:pt x="640" y="528"/>
                    <a:pt x="622" y="546"/>
                    <a:pt x="604" y="557"/>
                  </a:cubicBezTo>
                  <a:cubicBezTo>
                    <a:pt x="575" y="584"/>
                    <a:pt x="548" y="602"/>
                    <a:pt x="528" y="622"/>
                  </a:cubicBezTo>
                  <a:cubicBezTo>
                    <a:pt x="464" y="678"/>
                    <a:pt x="408" y="724"/>
                    <a:pt x="352" y="760"/>
                  </a:cubicBezTo>
                  <a:cubicBezTo>
                    <a:pt x="343" y="769"/>
                    <a:pt x="325" y="780"/>
                    <a:pt x="314" y="798"/>
                  </a:cubicBezTo>
                  <a:cubicBezTo>
                    <a:pt x="279" y="825"/>
                    <a:pt x="241" y="845"/>
                    <a:pt x="214" y="872"/>
                  </a:cubicBezTo>
                  <a:cubicBezTo>
                    <a:pt x="203" y="880"/>
                    <a:pt x="194" y="880"/>
                    <a:pt x="185" y="892"/>
                  </a:cubicBezTo>
                  <a:cubicBezTo>
                    <a:pt x="177" y="900"/>
                    <a:pt x="168" y="900"/>
                    <a:pt x="167" y="908"/>
                  </a:cubicBezTo>
                  <a:lnTo>
                    <a:pt x="167" y="908"/>
                  </a:lnTo>
                  <a:cubicBezTo>
                    <a:pt x="176" y="750"/>
                    <a:pt x="194" y="592"/>
                    <a:pt x="203" y="426"/>
                  </a:cubicBezTo>
                  <a:cubicBezTo>
                    <a:pt x="223" y="288"/>
                    <a:pt x="232" y="138"/>
                    <a:pt x="241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22675" y="1484425"/>
              <a:ext cx="30900" cy="134300"/>
            </a:xfrm>
            <a:custGeom>
              <a:avLst/>
              <a:gdLst/>
              <a:ahLst/>
              <a:cxnLst/>
              <a:rect l="l" t="t" r="r" b="b"/>
              <a:pathLst>
                <a:path w="1236" h="5372" extrusionOk="0">
                  <a:moveTo>
                    <a:pt x="1204" y="0"/>
                  </a:moveTo>
                  <a:cubicBezTo>
                    <a:pt x="1192" y="0"/>
                    <a:pt x="1177" y="26"/>
                    <a:pt x="1162" y="70"/>
                  </a:cubicBezTo>
                  <a:cubicBezTo>
                    <a:pt x="1060" y="366"/>
                    <a:pt x="846" y="1454"/>
                    <a:pt x="670" y="1601"/>
                  </a:cubicBezTo>
                  <a:cubicBezTo>
                    <a:pt x="644" y="1625"/>
                    <a:pt x="620" y="1635"/>
                    <a:pt x="596" y="1635"/>
                  </a:cubicBezTo>
                  <a:cubicBezTo>
                    <a:pt x="431" y="1635"/>
                    <a:pt x="324" y="1109"/>
                    <a:pt x="206" y="1109"/>
                  </a:cubicBezTo>
                  <a:cubicBezTo>
                    <a:pt x="190" y="1109"/>
                    <a:pt x="175" y="1118"/>
                    <a:pt x="159" y="1137"/>
                  </a:cubicBezTo>
                  <a:cubicBezTo>
                    <a:pt x="1" y="1342"/>
                    <a:pt x="280" y="1991"/>
                    <a:pt x="465" y="2225"/>
                  </a:cubicBezTo>
                  <a:cubicBezTo>
                    <a:pt x="661" y="2457"/>
                    <a:pt x="288" y="3662"/>
                    <a:pt x="465" y="3867"/>
                  </a:cubicBezTo>
                  <a:cubicBezTo>
                    <a:pt x="481" y="3886"/>
                    <a:pt x="496" y="3895"/>
                    <a:pt x="510" y="3895"/>
                  </a:cubicBezTo>
                  <a:cubicBezTo>
                    <a:pt x="625" y="3895"/>
                    <a:pt x="621" y="3271"/>
                    <a:pt x="694" y="3271"/>
                  </a:cubicBezTo>
                  <a:cubicBezTo>
                    <a:pt x="706" y="3271"/>
                    <a:pt x="719" y="3286"/>
                    <a:pt x="734" y="3319"/>
                  </a:cubicBezTo>
                  <a:cubicBezTo>
                    <a:pt x="855" y="3589"/>
                    <a:pt x="863" y="5354"/>
                    <a:pt x="863" y="5372"/>
                  </a:cubicBezTo>
                  <a:cubicBezTo>
                    <a:pt x="863" y="5316"/>
                    <a:pt x="863" y="5269"/>
                    <a:pt x="872" y="5222"/>
                  </a:cubicBezTo>
                  <a:cubicBezTo>
                    <a:pt x="872" y="5167"/>
                    <a:pt x="872" y="5111"/>
                    <a:pt x="883" y="5055"/>
                  </a:cubicBezTo>
                  <a:lnTo>
                    <a:pt x="883" y="5028"/>
                  </a:lnTo>
                  <a:cubicBezTo>
                    <a:pt x="883" y="4908"/>
                    <a:pt x="892" y="4788"/>
                    <a:pt x="901" y="4665"/>
                  </a:cubicBezTo>
                  <a:cubicBezTo>
                    <a:pt x="901" y="4592"/>
                    <a:pt x="910" y="4527"/>
                    <a:pt x="910" y="4462"/>
                  </a:cubicBezTo>
                  <a:cubicBezTo>
                    <a:pt x="919" y="4387"/>
                    <a:pt x="919" y="4322"/>
                    <a:pt x="928" y="4257"/>
                  </a:cubicBezTo>
                  <a:lnTo>
                    <a:pt x="928" y="4202"/>
                  </a:lnTo>
                  <a:cubicBezTo>
                    <a:pt x="939" y="4017"/>
                    <a:pt x="957" y="3841"/>
                    <a:pt x="966" y="3653"/>
                  </a:cubicBezTo>
                  <a:cubicBezTo>
                    <a:pt x="966" y="3580"/>
                    <a:pt x="975" y="3506"/>
                    <a:pt x="984" y="3431"/>
                  </a:cubicBezTo>
                  <a:cubicBezTo>
                    <a:pt x="984" y="3348"/>
                    <a:pt x="995" y="3272"/>
                    <a:pt x="995" y="3190"/>
                  </a:cubicBezTo>
                  <a:cubicBezTo>
                    <a:pt x="995" y="3181"/>
                    <a:pt x="1004" y="3161"/>
                    <a:pt x="1004" y="3152"/>
                  </a:cubicBezTo>
                  <a:cubicBezTo>
                    <a:pt x="1013" y="2985"/>
                    <a:pt x="1022" y="2818"/>
                    <a:pt x="1031" y="2651"/>
                  </a:cubicBezTo>
                  <a:cubicBezTo>
                    <a:pt x="1039" y="2577"/>
                    <a:pt x="1051" y="2512"/>
                    <a:pt x="1051" y="2437"/>
                  </a:cubicBezTo>
                  <a:cubicBezTo>
                    <a:pt x="1060" y="2372"/>
                    <a:pt x="1060" y="2298"/>
                    <a:pt x="1068" y="2225"/>
                  </a:cubicBezTo>
                  <a:cubicBezTo>
                    <a:pt x="1068" y="2158"/>
                    <a:pt x="1077" y="2093"/>
                    <a:pt x="1077" y="2029"/>
                  </a:cubicBezTo>
                  <a:cubicBezTo>
                    <a:pt x="1106" y="1768"/>
                    <a:pt x="1124" y="1510"/>
                    <a:pt x="1142" y="1258"/>
                  </a:cubicBezTo>
                  <a:cubicBezTo>
                    <a:pt x="1142" y="1202"/>
                    <a:pt x="1151" y="1155"/>
                    <a:pt x="1151" y="1111"/>
                  </a:cubicBezTo>
                  <a:cubicBezTo>
                    <a:pt x="1162" y="961"/>
                    <a:pt x="1180" y="821"/>
                    <a:pt x="1189" y="683"/>
                  </a:cubicBezTo>
                  <a:cubicBezTo>
                    <a:pt x="1198" y="516"/>
                    <a:pt x="1218" y="357"/>
                    <a:pt x="1227" y="190"/>
                  </a:cubicBezTo>
                  <a:cubicBezTo>
                    <a:pt x="1227" y="172"/>
                    <a:pt x="1236" y="164"/>
                    <a:pt x="1236" y="143"/>
                  </a:cubicBezTo>
                  <a:cubicBezTo>
                    <a:pt x="1231" y="44"/>
                    <a:pt x="1219" y="0"/>
                    <a:pt x="120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32550" y="1479675"/>
              <a:ext cx="8250" cy="19175"/>
            </a:xfrm>
            <a:custGeom>
              <a:avLst/>
              <a:gdLst/>
              <a:ahLst/>
              <a:cxnLst/>
              <a:rect l="l" t="t" r="r" b="b"/>
              <a:pathLst>
                <a:path w="330" h="767" extrusionOk="0">
                  <a:moveTo>
                    <a:pt x="189" y="1"/>
                  </a:moveTo>
                  <a:cubicBezTo>
                    <a:pt x="77" y="1"/>
                    <a:pt x="0" y="595"/>
                    <a:pt x="70" y="752"/>
                  </a:cubicBezTo>
                  <a:cubicBezTo>
                    <a:pt x="73" y="762"/>
                    <a:pt x="78" y="767"/>
                    <a:pt x="83" y="767"/>
                  </a:cubicBezTo>
                  <a:cubicBezTo>
                    <a:pt x="148" y="767"/>
                    <a:pt x="329" y="86"/>
                    <a:pt x="210" y="8"/>
                  </a:cubicBezTo>
                  <a:cubicBezTo>
                    <a:pt x="203" y="3"/>
                    <a:pt x="196" y="1"/>
                    <a:pt x="189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56350" y="1102275"/>
              <a:ext cx="18575" cy="80175"/>
            </a:xfrm>
            <a:custGeom>
              <a:avLst/>
              <a:gdLst/>
              <a:ahLst/>
              <a:cxnLst/>
              <a:rect l="l" t="t" r="r" b="b"/>
              <a:pathLst>
                <a:path w="743" h="3207" extrusionOk="0">
                  <a:moveTo>
                    <a:pt x="439" y="1"/>
                  </a:moveTo>
                  <a:cubicBezTo>
                    <a:pt x="309" y="1"/>
                    <a:pt x="412" y="506"/>
                    <a:pt x="325" y="797"/>
                  </a:cubicBezTo>
                  <a:cubicBezTo>
                    <a:pt x="223" y="1111"/>
                    <a:pt x="0" y="1419"/>
                    <a:pt x="129" y="2123"/>
                  </a:cubicBezTo>
                  <a:cubicBezTo>
                    <a:pt x="185" y="2422"/>
                    <a:pt x="519" y="2812"/>
                    <a:pt x="539" y="3099"/>
                  </a:cubicBezTo>
                  <a:cubicBezTo>
                    <a:pt x="542" y="3174"/>
                    <a:pt x="558" y="3206"/>
                    <a:pt x="579" y="3206"/>
                  </a:cubicBezTo>
                  <a:cubicBezTo>
                    <a:pt x="639" y="3206"/>
                    <a:pt x="740" y="2941"/>
                    <a:pt x="677" y="2624"/>
                  </a:cubicBezTo>
                  <a:cubicBezTo>
                    <a:pt x="604" y="2208"/>
                    <a:pt x="372" y="1800"/>
                    <a:pt x="399" y="1677"/>
                  </a:cubicBezTo>
                  <a:cubicBezTo>
                    <a:pt x="404" y="1657"/>
                    <a:pt x="415" y="1649"/>
                    <a:pt x="430" y="1649"/>
                  </a:cubicBezTo>
                  <a:cubicBezTo>
                    <a:pt x="497" y="1649"/>
                    <a:pt x="644" y="1819"/>
                    <a:pt x="706" y="1827"/>
                  </a:cubicBezTo>
                  <a:cubicBezTo>
                    <a:pt x="709" y="1829"/>
                    <a:pt x="711" y="1830"/>
                    <a:pt x="715" y="1830"/>
                  </a:cubicBezTo>
                  <a:cubicBezTo>
                    <a:pt x="724" y="1830"/>
                    <a:pt x="735" y="1820"/>
                    <a:pt x="742" y="1800"/>
                  </a:cubicBezTo>
                  <a:cubicBezTo>
                    <a:pt x="742" y="1595"/>
                    <a:pt x="733" y="1399"/>
                    <a:pt x="724" y="1205"/>
                  </a:cubicBezTo>
                  <a:cubicBezTo>
                    <a:pt x="724" y="1075"/>
                    <a:pt x="724" y="953"/>
                    <a:pt x="715" y="833"/>
                  </a:cubicBezTo>
                  <a:lnTo>
                    <a:pt x="715" y="665"/>
                  </a:lnTo>
                  <a:cubicBezTo>
                    <a:pt x="706" y="665"/>
                    <a:pt x="706" y="665"/>
                    <a:pt x="706" y="657"/>
                  </a:cubicBezTo>
                  <a:lnTo>
                    <a:pt x="706" y="472"/>
                  </a:lnTo>
                  <a:cubicBezTo>
                    <a:pt x="695" y="425"/>
                    <a:pt x="695" y="378"/>
                    <a:pt x="695" y="331"/>
                  </a:cubicBezTo>
                  <a:lnTo>
                    <a:pt x="695" y="275"/>
                  </a:lnTo>
                  <a:cubicBezTo>
                    <a:pt x="640" y="137"/>
                    <a:pt x="557" y="44"/>
                    <a:pt x="464" y="6"/>
                  </a:cubicBezTo>
                  <a:cubicBezTo>
                    <a:pt x="454" y="2"/>
                    <a:pt x="446" y="1"/>
                    <a:pt x="439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293250" y="213700"/>
            <a:ext cx="8652575" cy="2981725"/>
            <a:chOff x="293250" y="213700"/>
            <a:chExt cx="8652575" cy="2981725"/>
          </a:xfrm>
        </p:grpSpPr>
        <p:sp>
          <p:nvSpPr>
            <p:cNvPr id="66" name="Google Shape;66;p2"/>
            <p:cNvSpPr/>
            <p:nvPr/>
          </p:nvSpPr>
          <p:spPr>
            <a:xfrm>
              <a:off x="4188725" y="232025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361575" y="50905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93250" y="126390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9175" y="267050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088975" y="21370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95950" y="23427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884625" y="31345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6451950" y="4495762"/>
            <a:ext cx="2889600" cy="792104"/>
            <a:chOff x="6500774" y="4556514"/>
            <a:chExt cx="2889600" cy="677012"/>
          </a:xfrm>
        </p:grpSpPr>
        <p:sp>
          <p:nvSpPr>
            <p:cNvPr id="74" name="Google Shape;74;p2"/>
            <p:cNvSpPr/>
            <p:nvPr/>
          </p:nvSpPr>
          <p:spPr>
            <a:xfrm>
              <a:off x="6500774" y="4626451"/>
              <a:ext cx="2889600" cy="607076"/>
            </a:xfrm>
            <a:custGeom>
              <a:avLst/>
              <a:gdLst/>
              <a:ahLst/>
              <a:cxnLst/>
              <a:rect l="l" t="t" r="r" b="b"/>
              <a:pathLst>
                <a:path w="26250" h="5754" extrusionOk="0">
                  <a:moveTo>
                    <a:pt x="7409" y="1"/>
                  </a:moveTo>
                  <a:cubicBezTo>
                    <a:pt x="1991" y="1"/>
                    <a:pt x="1" y="4691"/>
                    <a:pt x="91" y="5754"/>
                  </a:cubicBezTo>
                  <a:cubicBezTo>
                    <a:pt x="1967" y="5335"/>
                    <a:pt x="6703" y="5344"/>
                    <a:pt x="8615" y="5335"/>
                  </a:cubicBezTo>
                  <a:cubicBezTo>
                    <a:pt x="14503" y="5297"/>
                    <a:pt x="20382" y="5047"/>
                    <a:pt x="26249" y="4584"/>
                  </a:cubicBezTo>
                  <a:cubicBezTo>
                    <a:pt x="25924" y="3775"/>
                    <a:pt x="25209" y="3144"/>
                    <a:pt x="24364" y="2921"/>
                  </a:cubicBezTo>
                  <a:cubicBezTo>
                    <a:pt x="24136" y="2860"/>
                    <a:pt x="23899" y="2831"/>
                    <a:pt x="23662" y="2831"/>
                  </a:cubicBezTo>
                  <a:cubicBezTo>
                    <a:pt x="23031" y="2831"/>
                    <a:pt x="22396" y="3042"/>
                    <a:pt x="21904" y="3440"/>
                  </a:cubicBezTo>
                  <a:cubicBezTo>
                    <a:pt x="21420" y="2141"/>
                    <a:pt x="20047" y="1297"/>
                    <a:pt x="18663" y="1194"/>
                  </a:cubicBezTo>
                  <a:cubicBezTo>
                    <a:pt x="18562" y="1187"/>
                    <a:pt x="18460" y="1184"/>
                    <a:pt x="18358" y="1184"/>
                  </a:cubicBezTo>
                  <a:cubicBezTo>
                    <a:pt x="17080" y="1184"/>
                    <a:pt x="15831" y="1718"/>
                    <a:pt x="14790" y="2475"/>
                  </a:cubicBezTo>
                  <a:cubicBezTo>
                    <a:pt x="14773" y="1901"/>
                    <a:pt x="14176" y="1478"/>
                    <a:pt x="13598" y="1478"/>
                  </a:cubicBezTo>
                  <a:cubicBezTo>
                    <a:pt x="13568" y="1478"/>
                    <a:pt x="13538" y="1479"/>
                    <a:pt x="13509" y="1481"/>
                  </a:cubicBezTo>
                  <a:cubicBezTo>
                    <a:pt x="12905" y="1537"/>
                    <a:pt x="12394" y="1954"/>
                    <a:pt x="12042" y="2446"/>
                  </a:cubicBezTo>
                  <a:cubicBezTo>
                    <a:pt x="11086" y="989"/>
                    <a:pt x="9395" y="51"/>
                    <a:pt x="7659" y="4"/>
                  </a:cubicBezTo>
                  <a:cubicBezTo>
                    <a:pt x="7575" y="2"/>
                    <a:pt x="7491" y="1"/>
                    <a:pt x="7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 rot="376920">
              <a:off x="7214572" y="4604004"/>
              <a:ext cx="886527" cy="337277"/>
            </a:xfrm>
            <a:custGeom>
              <a:avLst/>
              <a:gdLst/>
              <a:ahLst/>
              <a:cxnLst/>
              <a:rect l="l" t="t" r="r" b="b"/>
              <a:pathLst>
                <a:path w="11607" h="4416" extrusionOk="0">
                  <a:moveTo>
                    <a:pt x="3569" y="1"/>
                  </a:moveTo>
                  <a:cubicBezTo>
                    <a:pt x="3132" y="1"/>
                    <a:pt x="2693" y="62"/>
                    <a:pt x="2267" y="167"/>
                  </a:cubicBezTo>
                  <a:cubicBezTo>
                    <a:pt x="1701" y="305"/>
                    <a:pt x="1133" y="539"/>
                    <a:pt x="707" y="947"/>
                  </a:cubicBezTo>
                  <a:cubicBezTo>
                    <a:pt x="678" y="965"/>
                    <a:pt x="660" y="994"/>
                    <a:pt x="631" y="1012"/>
                  </a:cubicBezTo>
                  <a:cubicBezTo>
                    <a:pt x="253" y="1411"/>
                    <a:pt x="1" y="1977"/>
                    <a:pt x="47" y="2683"/>
                  </a:cubicBezTo>
                  <a:cubicBezTo>
                    <a:pt x="449" y="2917"/>
                    <a:pt x="912" y="3031"/>
                    <a:pt x="1377" y="3031"/>
                  </a:cubicBezTo>
                  <a:cubicBezTo>
                    <a:pt x="2021" y="3031"/>
                    <a:pt x="2668" y="2812"/>
                    <a:pt x="3159" y="2387"/>
                  </a:cubicBezTo>
                  <a:cubicBezTo>
                    <a:pt x="3541" y="2871"/>
                    <a:pt x="4160" y="3153"/>
                    <a:pt x="4776" y="3153"/>
                  </a:cubicBezTo>
                  <a:cubicBezTo>
                    <a:pt x="4831" y="3153"/>
                    <a:pt x="4886" y="3151"/>
                    <a:pt x="4941" y="3147"/>
                  </a:cubicBezTo>
                  <a:cubicBezTo>
                    <a:pt x="5044" y="3510"/>
                    <a:pt x="5405" y="3771"/>
                    <a:pt x="5777" y="3771"/>
                  </a:cubicBezTo>
                  <a:cubicBezTo>
                    <a:pt x="5900" y="3771"/>
                    <a:pt x="6029" y="3746"/>
                    <a:pt x="6153" y="3746"/>
                  </a:cubicBezTo>
                  <a:cubicBezTo>
                    <a:pt x="6215" y="3746"/>
                    <a:pt x="6276" y="3752"/>
                    <a:pt x="6334" y="3771"/>
                  </a:cubicBezTo>
                  <a:cubicBezTo>
                    <a:pt x="6584" y="3853"/>
                    <a:pt x="6715" y="4123"/>
                    <a:pt x="6927" y="4281"/>
                  </a:cubicBezTo>
                  <a:cubicBezTo>
                    <a:pt x="7061" y="4375"/>
                    <a:pt x="7211" y="4415"/>
                    <a:pt x="7367" y="4415"/>
                  </a:cubicBezTo>
                  <a:cubicBezTo>
                    <a:pt x="7731" y="4415"/>
                    <a:pt x="8125" y="4197"/>
                    <a:pt x="8405" y="3938"/>
                  </a:cubicBezTo>
                  <a:cubicBezTo>
                    <a:pt x="8812" y="3566"/>
                    <a:pt x="9202" y="3091"/>
                    <a:pt x="9742" y="3026"/>
                  </a:cubicBezTo>
                  <a:cubicBezTo>
                    <a:pt x="9791" y="3020"/>
                    <a:pt x="9841" y="3018"/>
                    <a:pt x="9892" y="3018"/>
                  </a:cubicBezTo>
                  <a:cubicBezTo>
                    <a:pt x="10174" y="3018"/>
                    <a:pt x="10461" y="3098"/>
                    <a:pt x="10735" y="3098"/>
                  </a:cubicBezTo>
                  <a:cubicBezTo>
                    <a:pt x="10866" y="3098"/>
                    <a:pt x="10994" y="3080"/>
                    <a:pt x="11117" y="3026"/>
                  </a:cubicBezTo>
                  <a:cubicBezTo>
                    <a:pt x="11431" y="2879"/>
                    <a:pt x="11607" y="2498"/>
                    <a:pt x="11562" y="2144"/>
                  </a:cubicBezTo>
                  <a:cubicBezTo>
                    <a:pt x="11551" y="2015"/>
                    <a:pt x="11507" y="1885"/>
                    <a:pt x="11451" y="1765"/>
                  </a:cubicBezTo>
                  <a:cubicBezTo>
                    <a:pt x="11348" y="1569"/>
                    <a:pt x="11208" y="1402"/>
                    <a:pt x="11041" y="1264"/>
                  </a:cubicBezTo>
                  <a:cubicBezTo>
                    <a:pt x="10607" y="910"/>
                    <a:pt x="10049" y="762"/>
                    <a:pt x="9488" y="762"/>
                  </a:cubicBezTo>
                  <a:cubicBezTo>
                    <a:pt x="9267" y="762"/>
                    <a:pt x="9047" y="785"/>
                    <a:pt x="8832" y="827"/>
                  </a:cubicBezTo>
                  <a:cubicBezTo>
                    <a:pt x="8070" y="985"/>
                    <a:pt x="7373" y="1364"/>
                    <a:pt x="6704" y="1745"/>
                  </a:cubicBezTo>
                  <a:cubicBezTo>
                    <a:pt x="6325" y="985"/>
                    <a:pt x="5590" y="428"/>
                    <a:pt x="4783" y="176"/>
                  </a:cubicBezTo>
                  <a:cubicBezTo>
                    <a:pt x="4391" y="55"/>
                    <a:pt x="3981" y="1"/>
                    <a:pt x="3569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585300" cy="24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300">
                <a:latin typeface="Vina Sans"/>
                <a:ea typeface="Vina Sans"/>
                <a:cs typeface="Vina Sans"/>
                <a:sym typeface="Vin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>
            <a:off x="5287650" y="811700"/>
            <a:ext cx="26136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2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78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5"/>
          <p:cNvGrpSpPr/>
          <p:nvPr/>
        </p:nvGrpSpPr>
        <p:grpSpPr>
          <a:xfrm>
            <a:off x="0" y="4693130"/>
            <a:ext cx="9143819" cy="496945"/>
            <a:chOff x="0" y="4215325"/>
            <a:chExt cx="9195313" cy="928175"/>
          </a:xfrm>
        </p:grpSpPr>
        <p:sp>
          <p:nvSpPr>
            <p:cNvPr id="621" name="Google Shape;621;p15"/>
            <p:cNvSpPr/>
            <p:nvPr/>
          </p:nvSpPr>
          <p:spPr>
            <a:xfrm>
              <a:off x="0" y="4215325"/>
              <a:ext cx="9195313" cy="928175"/>
            </a:xfrm>
            <a:custGeom>
              <a:avLst/>
              <a:gdLst/>
              <a:ahLst/>
              <a:cxnLst/>
              <a:rect l="l" t="t" r="r" b="b"/>
              <a:pathLst>
                <a:path w="87861" h="15959" extrusionOk="0">
                  <a:moveTo>
                    <a:pt x="33293" y="0"/>
                  </a:moveTo>
                  <a:cubicBezTo>
                    <a:pt x="22402" y="0"/>
                    <a:pt x="10944" y="195"/>
                    <a:pt x="1" y="731"/>
                  </a:cubicBezTo>
                  <a:lnTo>
                    <a:pt x="1" y="15959"/>
                  </a:lnTo>
                  <a:lnTo>
                    <a:pt x="87861" y="15959"/>
                  </a:lnTo>
                  <a:lnTo>
                    <a:pt x="87861" y="1418"/>
                  </a:lnTo>
                  <a:cubicBezTo>
                    <a:pt x="87861" y="1418"/>
                    <a:pt x="62631" y="0"/>
                    <a:pt x="33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0" y="4381488"/>
              <a:ext cx="9195313" cy="762012"/>
            </a:xfrm>
            <a:custGeom>
              <a:avLst/>
              <a:gdLst/>
              <a:ahLst/>
              <a:cxnLst/>
              <a:rect l="l" t="t" r="r" b="b"/>
              <a:pathLst>
                <a:path w="87861" h="13102" extrusionOk="0">
                  <a:moveTo>
                    <a:pt x="87861" y="0"/>
                  </a:moveTo>
                  <a:cubicBezTo>
                    <a:pt x="74350" y="568"/>
                    <a:pt x="61589" y="2104"/>
                    <a:pt x="55424" y="2104"/>
                  </a:cubicBezTo>
                  <a:cubicBezTo>
                    <a:pt x="55230" y="2104"/>
                    <a:pt x="55042" y="2103"/>
                    <a:pt x="54861" y="2100"/>
                  </a:cubicBezTo>
                  <a:cubicBezTo>
                    <a:pt x="49348" y="2004"/>
                    <a:pt x="42957" y="796"/>
                    <a:pt x="41040" y="796"/>
                  </a:cubicBezTo>
                  <a:cubicBezTo>
                    <a:pt x="40893" y="796"/>
                    <a:pt x="40772" y="803"/>
                    <a:pt x="40681" y="818"/>
                  </a:cubicBezTo>
                  <a:cubicBezTo>
                    <a:pt x="39390" y="1041"/>
                    <a:pt x="36522" y="1765"/>
                    <a:pt x="34663" y="1997"/>
                  </a:cubicBezTo>
                  <a:cubicBezTo>
                    <a:pt x="33999" y="2083"/>
                    <a:pt x="32884" y="2112"/>
                    <a:pt x="31643" y="2112"/>
                  </a:cubicBezTo>
                  <a:cubicBezTo>
                    <a:pt x="29419" y="2112"/>
                    <a:pt x="26794" y="2018"/>
                    <a:pt x="25649" y="1988"/>
                  </a:cubicBezTo>
                  <a:cubicBezTo>
                    <a:pt x="25627" y="1988"/>
                    <a:pt x="25605" y="1987"/>
                    <a:pt x="25584" y="1987"/>
                  </a:cubicBezTo>
                  <a:cubicBezTo>
                    <a:pt x="23853" y="1987"/>
                    <a:pt x="23731" y="3819"/>
                    <a:pt x="18952" y="3929"/>
                  </a:cubicBezTo>
                  <a:cubicBezTo>
                    <a:pt x="18926" y="3930"/>
                    <a:pt x="18901" y="3930"/>
                    <a:pt x="18877" y="3930"/>
                  </a:cubicBezTo>
                  <a:cubicBezTo>
                    <a:pt x="18306" y="3930"/>
                    <a:pt x="18135" y="3709"/>
                    <a:pt x="17414" y="3709"/>
                  </a:cubicBezTo>
                  <a:cubicBezTo>
                    <a:pt x="17187" y="3709"/>
                    <a:pt x="16905" y="3731"/>
                    <a:pt x="16539" y="3789"/>
                  </a:cubicBezTo>
                  <a:cubicBezTo>
                    <a:pt x="15891" y="3892"/>
                    <a:pt x="15274" y="3935"/>
                    <a:pt x="14654" y="3935"/>
                  </a:cubicBezTo>
                  <a:cubicBezTo>
                    <a:pt x="13755" y="3935"/>
                    <a:pt x="12851" y="3843"/>
                    <a:pt x="11841" y="3706"/>
                  </a:cubicBezTo>
                  <a:cubicBezTo>
                    <a:pt x="11062" y="3600"/>
                    <a:pt x="9781" y="3567"/>
                    <a:pt x="8495" y="3567"/>
                  </a:cubicBezTo>
                  <a:cubicBezTo>
                    <a:pt x="6944" y="3567"/>
                    <a:pt x="5385" y="3615"/>
                    <a:pt x="4690" y="3639"/>
                  </a:cubicBezTo>
                  <a:cubicBezTo>
                    <a:pt x="4394" y="3652"/>
                    <a:pt x="4082" y="3660"/>
                    <a:pt x="3753" y="3660"/>
                  </a:cubicBezTo>
                  <a:cubicBezTo>
                    <a:pt x="2668" y="3660"/>
                    <a:pt x="1405" y="3573"/>
                    <a:pt x="1" y="3287"/>
                  </a:cubicBezTo>
                  <a:lnTo>
                    <a:pt x="1" y="13102"/>
                  </a:lnTo>
                  <a:lnTo>
                    <a:pt x="87861" y="13102"/>
                  </a:lnTo>
                  <a:lnTo>
                    <a:pt x="87861" y="0"/>
                  </a:lnTo>
                  <a:close/>
                </a:path>
              </a:pathLst>
            </a:custGeom>
            <a:solidFill>
              <a:srgbClr val="000000">
                <a:alpha val="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1109988" y="4569403"/>
              <a:ext cx="8085315" cy="574097"/>
            </a:xfrm>
            <a:custGeom>
              <a:avLst/>
              <a:gdLst/>
              <a:ahLst/>
              <a:cxnLst/>
              <a:rect l="l" t="t" r="r" b="b"/>
              <a:pathLst>
                <a:path w="77255" h="9871" extrusionOk="0">
                  <a:moveTo>
                    <a:pt x="77255" y="1"/>
                  </a:moveTo>
                  <a:cubicBezTo>
                    <a:pt x="64822" y="1162"/>
                    <a:pt x="61098" y="2601"/>
                    <a:pt x="61098" y="2601"/>
                  </a:cubicBezTo>
                  <a:cubicBezTo>
                    <a:pt x="61098" y="2601"/>
                    <a:pt x="64033" y="3780"/>
                    <a:pt x="65054" y="4123"/>
                  </a:cubicBezTo>
                  <a:cubicBezTo>
                    <a:pt x="66065" y="4467"/>
                    <a:pt x="62881" y="4607"/>
                    <a:pt x="59975" y="4625"/>
                  </a:cubicBezTo>
                  <a:cubicBezTo>
                    <a:pt x="57078" y="4643"/>
                    <a:pt x="40865" y="5683"/>
                    <a:pt x="37364" y="5924"/>
                  </a:cubicBezTo>
                  <a:cubicBezTo>
                    <a:pt x="35363" y="6063"/>
                    <a:pt x="33586" y="6192"/>
                    <a:pt x="32176" y="6192"/>
                  </a:cubicBezTo>
                  <a:cubicBezTo>
                    <a:pt x="31120" y="6192"/>
                    <a:pt x="30270" y="6120"/>
                    <a:pt x="29685" y="5924"/>
                  </a:cubicBezTo>
                  <a:cubicBezTo>
                    <a:pt x="29573" y="5886"/>
                    <a:pt x="29371" y="5869"/>
                    <a:pt x="29087" y="5869"/>
                  </a:cubicBezTo>
                  <a:cubicBezTo>
                    <a:pt x="25936" y="5869"/>
                    <a:pt x="12683" y="8066"/>
                    <a:pt x="0" y="9871"/>
                  </a:cubicBezTo>
                  <a:lnTo>
                    <a:pt x="77255" y="9871"/>
                  </a:lnTo>
                  <a:lnTo>
                    <a:pt x="77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5"/>
          <p:cNvGrpSpPr/>
          <p:nvPr/>
        </p:nvGrpSpPr>
        <p:grpSpPr>
          <a:xfrm>
            <a:off x="-1237075" y="4676238"/>
            <a:ext cx="6539698" cy="530726"/>
            <a:chOff x="2229350" y="4626450"/>
            <a:chExt cx="6539698" cy="530726"/>
          </a:xfrm>
        </p:grpSpPr>
        <p:sp>
          <p:nvSpPr>
            <p:cNvPr id="625" name="Google Shape;625;p15"/>
            <p:cNvSpPr/>
            <p:nvPr/>
          </p:nvSpPr>
          <p:spPr>
            <a:xfrm>
              <a:off x="2229350" y="4626450"/>
              <a:ext cx="6539698" cy="530726"/>
            </a:xfrm>
            <a:custGeom>
              <a:avLst/>
              <a:gdLst/>
              <a:ahLst/>
              <a:cxnLst/>
              <a:rect l="l" t="t" r="r" b="b"/>
              <a:pathLst>
                <a:path w="41193" h="3343" extrusionOk="0">
                  <a:moveTo>
                    <a:pt x="20448" y="0"/>
                  </a:moveTo>
                  <a:cubicBezTo>
                    <a:pt x="19608" y="0"/>
                    <a:pt x="18779" y="572"/>
                    <a:pt x="18517" y="1375"/>
                  </a:cubicBezTo>
                  <a:cubicBezTo>
                    <a:pt x="18204" y="861"/>
                    <a:pt x="17602" y="538"/>
                    <a:pt x="16993" y="538"/>
                  </a:cubicBezTo>
                  <a:cubicBezTo>
                    <a:pt x="16931" y="538"/>
                    <a:pt x="16870" y="541"/>
                    <a:pt x="16808" y="548"/>
                  </a:cubicBezTo>
                  <a:cubicBezTo>
                    <a:pt x="16149" y="631"/>
                    <a:pt x="15545" y="1123"/>
                    <a:pt x="15342" y="1765"/>
                  </a:cubicBezTo>
                  <a:cubicBezTo>
                    <a:pt x="15072" y="864"/>
                    <a:pt x="14199" y="176"/>
                    <a:pt x="13260" y="120"/>
                  </a:cubicBezTo>
                  <a:cubicBezTo>
                    <a:pt x="13218" y="118"/>
                    <a:pt x="13176" y="116"/>
                    <a:pt x="13134" y="116"/>
                  </a:cubicBezTo>
                  <a:cubicBezTo>
                    <a:pt x="12230" y="116"/>
                    <a:pt x="11349" y="680"/>
                    <a:pt x="10985" y="1504"/>
                  </a:cubicBezTo>
                  <a:cubicBezTo>
                    <a:pt x="10651" y="771"/>
                    <a:pt x="9871" y="261"/>
                    <a:pt x="9064" y="261"/>
                  </a:cubicBezTo>
                  <a:cubicBezTo>
                    <a:pt x="9057" y="260"/>
                    <a:pt x="9050" y="260"/>
                    <a:pt x="9042" y="260"/>
                  </a:cubicBezTo>
                  <a:cubicBezTo>
                    <a:pt x="8241" y="260"/>
                    <a:pt x="7463" y="749"/>
                    <a:pt x="7123" y="1477"/>
                  </a:cubicBezTo>
                  <a:cubicBezTo>
                    <a:pt x="6513" y="736"/>
                    <a:pt x="5541" y="385"/>
                    <a:pt x="4573" y="385"/>
                  </a:cubicBezTo>
                  <a:cubicBezTo>
                    <a:pt x="4290" y="385"/>
                    <a:pt x="4007" y="415"/>
                    <a:pt x="3733" y="475"/>
                  </a:cubicBezTo>
                  <a:cubicBezTo>
                    <a:pt x="2517" y="733"/>
                    <a:pt x="1458" y="1477"/>
                    <a:pt x="558" y="2322"/>
                  </a:cubicBezTo>
                  <a:cubicBezTo>
                    <a:pt x="252" y="2609"/>
                    <a:pt x="1" y="2970"/>
                    <a:pt x="65" y="3343"/>
                  </a:cubicBezTo>
                  <a:lnTo>
                    <a:pt x="41193" y="3343"/>
                  </a:lnTo>
                  <a:cubicBezTo>
                    <a:pt x="40771" y="2632"/>
                    <a:pt x="39918" y="2193"/>
                    <a:pt x="39085" y="2193"/>
                  </a:cubicBezTo>
                  <a:cubicBezTo>
                    <a:pt x="38668" y="2193"/>
                    <a:pt x="38256" y="2303"/>
                    <a:pt x="37906" y="2545"/>
                  </a:cubicBezTo>
                  <a:cubicBezTo>
                    <a:pt x="37675" y="2295"/>
                    <a:pt x="37342" y="2177"/>
                    <a:pt x="37005" y="2177"/>
                  </a:cubicBezTo>
                  <a:cubicBezTo>
                    <a:pt x="36529" y="2177"/>
                    <a:pt x="36046" y="2412"/>
                    <a:pt x="35833" y="2841"/>
                  </a:cubicBezTo>
                  <a:cubicBezTo>
                    <a:pt x="35621" y="1912"/>
                    <a:pt x="34775" y="1161"/>
                    <a:pt x="33819" y="1067"/>
                  </a:cubicBezTo>
                  <a:cubicBezTo>
                    <a:pt x="33752" y="1061"/>
                    <a:pt x="33684" y="1058"/>
                    <a:pt x="33617" y="1058"/>
                  </a:cubicBezTo>
                  <a:cubicBezTo>
                    <a:pt x="32735" y="1058"/>
                    <a:pt x="31861" y="1604"/>
                    <a:pt x="31499" y="2424"/>
                  </a:cubicBezTo>
                  <a:cubicBezTo>
                    <a:pt x="31156" y="1654"/>
                    <a:pt x="30323" y="1142"/>
                    <a:pt x="29482" y="1142"/>
                  </a:cubicBezTo>
                  <a:cubicBezTo>
                    <a:pt x="29389" y="1142"/>
                    <a:pt x="29296" y="1148"/>
                    <a:pt x="29203" y="1161"/>
                  </a:cubicBezTo>
                  <a:cubicBezTo>
                    <a:pt x="28276" y="1290"/>
                    <a:pt x="27476" y="2079"/>
                    <a:pt x="27347" y="3008"/>
                  </a:cubicBezTo>
                  <a:cubicBezTo>
                    <a:pt x="27011" y="2417"/>
                    <a:pt x="26327" y="2090"/>
                    <a:pt x="25656" y="2090"/>
                  </a:cubicBezTo>
                  <a:cubicBezTo>
                    <a:pt x="25231" y="2090"/>
                    <a:pt x="24811" y="2221"/>
                    <a:pt x="24488" y="2498"/>
                  </a:cubicBezTo>
                  <a:cubicBezTo>
                    <a:pt x="24330" y="1960"/>
                    <a:pt x="23759" y="1630"/>
                    <a:pt x="23208" y="1630"/>
                  </a:cubicBezTo>
                  <a:cubicBezTo>
                    <a:pt x="22913" y="1630"/>
                    <a:pt x="22624" y="1724"/>
                    <a:pt x="22406" y="1932"/>
                  </a:cubicBezTo>
                  <a:cubicBezTo>
                    <a:pt x="22380" y="1003"/>
                    <a:pt x="21617" y="149"/>
                    <a:pt x="20699" y="18"/>
                  </a:cubicBezTo>
                  <a:cubicBezTo>
                    <a:pt x="20616" y="6"/>
                    <a:pt x="20532" y="0"/>
                    <a:pt x="20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6" name="Google Shape;626;p15"/>
            <p:cNvGrpSpPr/>
            <p:nvPr/>
          </p:nvGrpSpPr>
          <p:grpSpPr>
            <a:xfrm>
              <a:off x="4106424" y="4736341"/>
              <a:ext cx="296919" cy="292389"/>
              <a:chOff x="4191925" y="1496075"/>
              <a:chExt cx="52425" cy="51625"/>
            </a:xfrm>
          </p:grpSpPr>
          <p:sp>
            <p:nvSpPr>
              <p:cNvPr id="627" name="Google Shape;627;p15"/>
              <p:cNvSpPr/>
              <p:nvPr/>
            </p:nvSpPr>
            <p:spPr>
              <a:xfrm>
                <a:off x="4191925" y="1496075"/>
                <a:ext cx="524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65" extrusionOk="0">
                    <a:moveTo>
                      <a:pt x="1222" y="0"/>
                    </a:moveTo>
                    <a:cubicBezTo>
                      <a:pt x="1070" y="0"/>
                      <a:pt x="921" y="95"/>
                      <a:pt x="901" y="244"/>
                    </a:cubicBezTo>
                    <a:cubicBezTo>
                      <a:pt x="809" y="152"/>
                      <a:pt x="682" y="108"/>
                      <a:pt x="555" y="108"/>
                    </a:cubicBezTo>
                    <a:cubicBezTo>
                      <a:pt x="412" y="108"/>
                      <a:pt x="270" y="164"/>
                      <a:pt x="177" y="272"/>
                    </a:cubicBezTo>
                    <a:cubicBezTo>
                      <a:pt x="10" y="486"/>
                      <a:pt x="56" y="839"/>
                      <a:pt x="270" y="988"/>
                    </a:cubicBezTo>
                    <a:cubicBezTo>
                      <a:pt x="65" y="1126"/>
                      <a:pt x="1" y="1442"/>
                      <a:pt x="139" y="1647"/>
                    </a:cubicBezTo>
                    <a:cubicBezTo>
                      <a:pt x="229" y="1777"/>
                      <a:pt x="389" y="1850"/>
                      <a:pt x="547" y="1850"/>
                    </a:cubicBezTo>
                    <a:cubicBezTo>
                      <a:pt x="636" y="1850"/>
                      <a:pt x="724" y="1827"/>
                      <a:pt x="799" y="1777"/>
                    </a:cubicBezTo>
                    <a:cubicBezTo>
                      <a:pt x="852" y="1953"/>
                      <a:pt x="1036" y="2065"/>
                      <a:pt x="1219" y="2065"/>
                    </a:cubicBezTo>
                    <a:cubicBezTo>
                      <a:pt x="1285" y="2065"/>
                      <a:pt x="1352" y="2050"/>
                      <a:pt x="1411" y="2017"/>
                    </a:cubicBezTo>
                    <a:cubicBezTo>
                      <a:pt x="1634" y="1897"/>
                      <a:pt x="1690" y="1563"/>
                      <a:pt x="1523" y="1369"/>
                    </a:cubicBezTo>
                    <a:lnTo>
                      <a:pt x="1523" y="1369"/>
                    </a:lnTo>
                    <a:cubicBezTo>
                      <a:pt x="1543" y="1371"/>
                      <a:pt x="1563" y="1371"/>
                      <a:pt x="1583" y="1371"/>
                    </a:cubicBezTo>
                    <a:cubicBezTo>
                      <a:pt x="1892" y="1371"/>
                      <a:pt x="2089" y="1177"/>
                      <a:pt x="2089" y="959"/>
                    </a:cubicBezTo>
                    <a:cubicBezTo>
                      <a:pt x="2097" y="750"/>
                      <a:pt x="1910" y="555"/>
                      <a:pt x="1715" y="555"/>
                    </a:cubicBezTo>
                    <a:cubicBezTo>
                      <a:pt x="1685" y="555"/>
                      <a:pt x="1655" y="559"/>
                      <a:pt x="1625" y="569"/>
                    </a:cubicBezTo>
                    <a:cubicBezTo>
                      <a:pt x="1643" y="366"/>
                      <a:pt x="1561" y="132"/>
                      <a:pt x="1385" y="41"/>
                    </a:cubicBezTo>
                    <a:cubicBezTo>
                      <a:pt x="1334" y="13"/>
                      <a:pt x="1278" y="0"/>
                      <a:pt x="1222" y="0"/>
                    </a:cubicBezTo>
                    <a:close/>
                  </a:path>
                </a:pathLst>
              </a:custGeom>
              <a:solidFill>
                <a:srgbClr val="AD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4208650" y="1513550"/>
                <a:ext cx="148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7" extrusionOk="0">
                    <a:moveTo>
                      <a:pt x="294" y="0"/>
                    </a:moveTo>
                    <a:cubicBezTo>
                      <a:pt x="188" y="0"/>
                      <a:pt x="92" y="67"/>
                      <a:pt x="56" y="168"/>
                    </a:cubicBezTo>
                    <a:cubicBezTo>
                      <a:pt x="0" y="307"/>
                      <a:pt x="74" y="456"/>
                      <a:pt x="203" y="512"/>
                    </a:cubicBezTo>
                    <a:cubicBezTo>
                      <a:pt x="233" y="522"/>
                      <a:pt x="264" y="527"/>
                      <a:pt x="294" y="527"/>
                    </a:cubicBezTo>
                    <a:cubicBezTo>
                      <a:pt x="403" y="527"/>
                      <a:pt x="505" y="462"/>
                      <a:pt x="549" y="353"/>
                    </a:cubicBezTo>
                    <a:cubicBezTo>
                      <a:pt x="593" y="213"/>
                      <a:pt x="528" y="66"/>
                      <a:pt x="390" y="19"/>
                    </a:cubicBezTo>
                    <a:cubicBezTo>
                      <a:pt x="358" y="6"/>
                      <a:pt x="325" y="0"/>
                      <a:pt x="294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15"/>
            <p:cNvGrpSpPr/>
            <p:nvPr/>
          </p:nvGrpSpPr>
          <p:grpSpPr>
            <a:xfrm>
              <a:off x="5361569" y="4756790"/>
              <a:ext cx="255473" cy="251474"/>
              <a:chOff x="4331450" y="1515875"/>
              <a:chExt cx="60500" cy="59550"/>
            </a:xfrm>
          </p:grpSpPr>
          <p:sp>
            <p:nvSpPr>
              <p:cNvPr id="630" name="Google Shape;630;p15"/>
              <p:cNvSpPr/>
              <p:nvPr/>
            </p:nvSpPr>
            <p:spPr>
              <a:xfrm>
                <a:off x="4331450" y="1515875"/>
                <a:ext cx="6050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82" extrusionOk="0">
                    <a:moveTo>
                      <a:pt x="1489" y="0"/>
                    </a:moveTo>
                    <a:cubicBezTo>
                      <a:pt x="1238" y="0"/>
                      <a:pt x="989" y="169"/>
                      <a:pt x="929" y="419"/>
                    </a:cubicBezTo>
                    <a:cubicBezTo>
                      <a:pt x="838" y="350"/>
                      <a:pt x="728" y="318"/>
                      <a:pt x="618" y="318"/>
                    </a:cubicBezTo>
                    <a:cubicBezTo>
                      <a:pt x="444" y="318"/>
                      <a:pt x="269" y="397"/>
                      <a:pt x="167" y="539"/>
                    </a:cubicBezTo>
                    <a:cubicBezTo>
                      <a:pt x="0" y="771"/>
                      <a:pt x="65" y="1134"/>
                      <a:pt x="296" y="1290"/>
                    </a:cubicBezTo>
                    <a:cubicBezTo>
                      <a:pt x="74" y="1468"/>
                      <a:pt x="56" y="1858"/>
                      <a:pt x="279" y="2043"/>
                    </a:cubicBezTo>
                    <a:cubicBezTo>
                      <a:pt x="361" y="2115"/>
                      <a:pt x="470" y="2149"/>
                      <a:pt x="581" y="2149"/>
                    </a:cubicBezTo>
                    <a:cubicBezTo>
                      <a:pt x="756" y="2149"/>
                      <a:pt x="936" y="2063"/>
                      <a:pt x="1021" y="1903"/>
                    </a:cubicBezTo>
                    <a:cubicBezTo>
                      <a:pt x="1113" y="2218"/>
                      <a:pt x="1333" y="2381"/>
                      <a:pt x="1553" y="2381"/>
                    </a:cubicBezTo>
                    <a:cubicBezTo>
                      <a:pt x="1599" y="2381"/>
                      <a:pt x="1645" y="2374"/>
                      <a:pt x="1689" y="2360"/>
                    </a:cubicBezTo>
                    <a:cubicBezTo>
                      <a:pt x="1950" y="2266"/>
                      <a:pt x="2088" y="1903"/>
                      <a:pt x="1921" y="1691"/>
                    </a:cubicBezTo>
                    <a:cubicBezTo>
                      <a:pt x="2144" y="1635"/>
                      <a:pt x="2358" y="1457"/>
                      <a:pt x="2396" y="1225"/>
                    </a:cubicBezTo>
                    <a:cubicBezTo>
                      <a:pt x="2420" y="1015"/>
                      <a:pt x="2248" y="781"/>
                      <a:pt x="2041" y="781"/>
                    </a:cubicBezTo>
                    <a:cubicBezTo>
                      <a:pt x="2020" y="781"/>
                      <a:pt x="1998" y="783"/>
                      <a:pt x="1977" y="789"/>
                    </a:cubicBezTo>
                    <a:cubicBezTo>
                      <a:pt x="2108" y="501"/>
                      <a:pt x="1950" y="131"/>
                      <a:pt x="1663" y="29"/>
                    </a:cubicBezTo>
                    <a:cubicBezTo>
                      <a:pt x="1606" y="9"/>
                      <a:pt x="1548" y="0"/>
                      <a:pt x="1489" y="0"/>
                    </a:cubicBezTo>
                    <a:close/>
                  </a:path>
                </a:pathLst>
              </a:custGeom>
              <a:solidFill>
                <a:srgbClr val="F082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4353950" y="1538150"/>
                <a:ext cx="1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605" extrusionOk="0">
                    <a:moveTo>
                      <a:pt x="308" y="0"/>
                    </a:moveTo>
                    <a:cubicBezTo>
                      <a:pt x="141" y="0"/>
                      <a:pt x="0" y="141"/>
                      <a:pt x="0" y="308"/>
                    </a:cubicBezTo>
                    <a:cubicBezTo>
                      <a:pt x="0" y="475"/>
                      <a:pt x="141" y="604"/>
                      <a:pt x="308" y="604"/>
                    </a:cubicBezTo>
                    <a:cubicBezTo>
                      <a:pt x="464" y="604"/>
                      <a:pt x="604" y="475"/>
                      <a:pt x="604" y="308"/>
                    </a:cubicBezTo>
                    <a:cubicBezTo>
                      <a:pt x="604" y="141"/>
                      <a:pt x="464" y="0"/>
                      <a:pt x="308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2" name="Google Shape;632;p15"/>
          <p:cNvSpPr/>
          <p:nvPr/>
        </p:nvSpPr>
        <p:spPr>
          <a:xfrm>
            <a:off x="3697851" y="4779800"/>
            <a:ext cx="742336" cy="225898"/>
          </a:xfrm>
          <a:custGeom>
            <a:avLst/>
            <a:gdLst/>
            <a:ahLst/>
            <a:cxnLst/>
            <a:rect l="l" t="t" r="r" b="b"/>
            <a:pathLst>
              <a:path w="1838" h="1943" extrusionOk="0">
                <a:moveTo>
                  <a:pt x="797" y="1"/>
                </a:moveTo>
                <a:cubicBezTo>
                  <a:pt x="779" y="1"/>
                  <a:pt x="762" y="3"/>
                  <a:pt x="745" y="8"/>
                </a:cubicBezTo>
                <a:cubicBezTo>
                  <a:pt x="522" y="72"/>
                  <a:pt x="484" y="944"/>
                  <a:pt x="355" y="1205"/>
                </a:cubicBezTo>
                <a:cubicBezTo>
                  <a:pt x="235" y="1465"/>
                  <a:pt x="1" y="1864"/>
                  <a:pt x="168" y="1938"/>
                </a:cubicBezTo>
                <a:cubicBezTo>
                  <a:pt x="176" y="1941"/>
                  <a:pt x="184" y="1943"/>
                  <a:pt x="192" y="1943"/>
                </a:cubicBezTo>
                <a:cubicBezTo>
                  <a:pt x="364" y="1943"/>
                  <a:pt x="658" y="1229"/>
                  <a:pt x="781" y="964"/>
                </a:cubicBezTo>
                <a:cubicBezTo>
                  <a:pt x="806" y="906"/>
                  <a:pt x="831" y="882"/>
                  <a:pt x="854" y="882"/>
                </a:cubicBezTo>
                <a:cubicBezTo>
                  <a:pt x="943" y="882"/>
                  <a:pt x="1005" y="1242"/>
                  <a:pt x="968" y="1456"/>
                </a:cubicBezTo>
                <a:cubicBezTo>
                  <a:pt x="940" y="1586"/>
                  <a:pt x="1010" y="1655"/>
                  <a:pt x="1084" y="1655"/>
                </a:cubicBezTo>
                <a:cubicBezTo>
                  <a:pt x="1158" y="1655"/>
                  <a:pt x="1236" y="1586"/>
                  <a:pt x="1226" y="1436"/>
                </a:cubicBezTo>
                <a:cubicBezTo>
                  <a:pt x="1218" y="1298"/>
                  <a:pt x="1250" y="1245"/>
                  <a:pt x="1311" y="1245"/>
                </a:cubicBezTo>
                <a:cubicBezTo>
                  <a:pt x="1386" y="1245"/>
                  <a:pt x="1503" y="1322"/>
                  <a:pt x="1645" y="1418"/>
                </a:cubicBezTo>
                <a:cubicBezTo>
                  <a:pt x="1659" y="1428"/>
                  <a:pt x="1670" y="1432"/>
                  <a:pt x="1679" y="1432"/>
                </a:cubicBezTo>
                <a:cubicBezTo>
                  <a:pt x="1837" y="1432"/>
                  <a:pt x="1235" y="1"/>
                  <a:pt x="7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33" name="Google Shape;633;p15"/>
          <p:cNvGrpSpPr/>
          <p:nvPr/>
        </p:nvGrpSpPr>
        <p:grpSpPr>
          <a:xfrm>
            <a:off x="6783738" y="4676238"/>
            <a:ext cx="2360274" cy="530730"/>
            <a:chOff x="364075" y="-1680625"/>
            <a:chExt cx="2360274" cy="530730"/>
          </a:xfrm>
        </p:grpSpPr>
        <p:sp>
          <p:nvSpPr>
            <p:cNvPr id="634" name="Google Shape;634;p15"/>
            <p:cNvSpPr/>
            <p:nvPr/>
          </p:nvSpPr>
          <p:spPr>
            <a:xfrm>
              <a:off x="364075" y="-1653955"/>
              <a:ext cx="2360274" cy="504059"/>
            </a:xfrm>
            <a:custGeom>
              <a:avLst/>
              <a:gdLst/>
              <a:ahLst/>
              <a:cxnLst/>
              <a:rect l="l" t="t" r="r" b="b"/>
              <a:pathLst>
                <a:path w="24691" h="5273" extrusionOk="0">
                  <a:moveTo>
                    <a:pt x="24691" y="0"/>
                  </a:moveTo>
                  <a:cubicBezTo>
                    <a:pt x="22184" y="0"/>
                    <a:pt x="16445" y="1282"/>
                    <a:pt x="16167" y="1504"/>
                  </a:cubicBezTo>
                  <a:cubicBezTo>
                    <a:pt x="15879" y="1727"/>
                    <a:pt x="15275" y="2924"/>
                    <a:pt x="14959" y="3018"/>
                  </a:cubicBezTo>
                  <a:cubicBezTo>
                    <a:pt x="14633" y="3111"/>
                    <a:pt x="11123" y="4290"/>
                    <a:pt x="10056" y="4373"/>
                  </a:cubicBezTo>
                  <a:cubicBezTo>
                    <a:pt x="8989" y="4448"/>
                    <a:pt x="1" y="5273"/>
                    <a:pt x="1" y="5273"/>
                  </a:cubicBezTo>
                  <a:lnTo>
                    <a:pt x="24691" y="5273"/>
                  </a:lnTo>
                  <a:lnTo>
                    <a:pt x="24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364075" y="-1510185"/>
              <a:ext cx="2265255" cy="360288"/>
            </a:xfrm>
            <a:custGeom>
              <a:avLst/>
              <a:gdLst/>
              <a:ahLst/>
              <a:cxnLst/>
              <a:rect l="l" t="t" r="r" b="b"/>
              <a:pathLst>
                <a:path w="23697" h="3769" extrusionOk="0">
                  <a:moveTo>
                    <a:pt x="16167" y="0"/>
                  </a:moveTo>
                  <a:cubicBezTo>
                    <a:pt x="15879" y="223"/>
                    <a:pt x="15275" y="1420"/>
                    <a:pt x="14959" y="1514"/>
                  </a:cubicBezTo>
                  <a:cubicBezTo>
                    <a:pt x="14633" y="1607"/>
                    <a:pt x="11123" y="2786"/>
                    <a:pt x="10056" y="2869"/>
                  </a:cubicBezTo>
                  <a:cubicBezTo>
                    <a:pt x="8989" y="2944"/>
                    <a:pt x="1" y="3769"/>
                    <a:pt x="1" y="3769"/>
                  </a:cubicBezTo>
                  <a:lnTo>
                    <a:pt x="11634" y="3769"/>
                  </a:lnTo>
                  <a:cubicBezTo>
                    <a:pt x="11634" y="3769"/>
                    <a:pt x="13595" y="3203"/>
                    <a:pt x="14041" y="3167"/>
                  </a:cubicBezTo>
                  <a:cubicBezTo>
                    <a:pt x="14185" y="3158"/>
                    <a:pt x="15010" y="3154"/>
                    <a:pt x="16044" y="3154"/>
                  </a:cubicBezTo>
                  <a:cubicBezTo>
                    <a:pt x="18113" y="3154"/>
                    <a:pt x="21023" y="3167"/>
                    <a:pt x="21023" y="3167"/>
                  </a:cubicBezTo>
                  <a:lnTo>
                    <a:pt x="16167" y="1728"/>
                  </a:lnTo>
                  <a:cubicBezTo>
                    <a:pt x="16167" y="1728"/>
                    <a:pt x="16780" y="789"/>
                    <a:pt x="16938" y="760"/>
                  </a:cubicBezTo>
                  <a:cubicBezTo>
                    <a:pt x="16943" y="759"/>
                    <a:pt x="16955" y="759"/>
                    <a:pt x="16973" y="759"/>
                  </a:cubicBezTo>
                  <a:cubicBezTo>
                    <a:pt x="17517" y="759"/>
                    <a:pt x="23697" y="1244"/>
                    <a:pt x="23697" y="1244"/>
                  </a:cubicBezTo>
                  <a:lnTo>
                    <a:pt x="16167" y="0"/>
                  </a:lnTo>
                  <a:close/>
                </a:path>
              </a:pathLst>
            </a:custGeom>
            <a:solidFill>
              <a:srgbClr val="000000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364075" y="-1680625"/>
              <a:ext cx="2360274" cy="530730"/>
            </a:xfrm>
            <a:custGeom>
              <a:avLst/>
              <a:gdLst/>
              <a:ahLst/>
              <a:cxnLst/>
              <a:rect l="l" t="t" r="r" b="b"/>
              <a:pathLst>
                <a:path w="24691" h="5552" extrusionOk="0">
                  <a:moveTo>
                    <a:pt x="24691" y="1"/>
                  </a:moveTo>
                  <a:cubicBezTo>
                    <a:pt x="24691" y="1"/>
                    <a:pt x="16492" y="974"/>
                    <a:pt x="16193" y="1385"/>
                  </a:cubicBezTo>
                  <a:cubicBezTo>
                    <a:pt x="15906" y="1792"/>
                    <a:pt x="14765" y="2980"/>
                    <a:pt x="14587" y="3268"/>
                  </a:cubicBezTo>
                  <a:cubicBezTo>
                    <a:pt x="14411" y="3566"/>
                    <a:pt x="10780" y="4244"/>
                    <a:pt x="10074" y="4475"/>
                  </a:cubicBezTo>
                  <a:cubicBezTo>
                    <a:pt x="9370" y="4698"/>
                    <a:pt x="5804" y="4244"/>
                    <a:pt x="1" y="5552"/>
                  </a:cubicBezTo>
                  <a:lnTo>
                    <a:pt x="5004" y="5552"/>
                  </a:lnTo>
                  <a:cubicBezTo>
                    <a:pt x="5004" y="5552"/>
                    <a:pt x="9889" y="5050"/>
                    <a:pt x="11170" y="4921"/>
                  </a:cubicBezTo>
                  <a:cubicBezTo>
                    <a:pt x="12461" y="4783"/>
                    <a:pt x="12897" y="4373"/>
                    <a:pt x="13270" y="4188"/>
                  </a:cubicBezTo>
                  <a:cubicBezTo>
                    <a:pt x="13640" y="3992"/>
                    <a:pt x="14959" y="3798"/>
                    <a:pt x="15340" y="3546"/>
                  </a:cubicBezTo>
                  <a:cubicBezTo>
                    <a:pt x="15721" y="3297"/>
                    <a:pt x="15841" y="2860"/>
                    <a:pt x="16046" y="2563"/>
                  </a:cubicBezTo>
                  <a:cubicBezTo>
                    <a:pt x="16128" y="2443"/>
                    <a:pt x="16206" y="2407"/>
                    <a:pt x="16281" y="2407"/>
                  </a:cubicBezTo>
                  <a:cubicBezTo>
                    <a:pt x="16388" y="2407"/>
                    <a:pt x="16490" y="2479"/>
                    <a:pt x="16593" y="2479"/>
                  </a:cubicBezTo>
                  <a:cubicBezTo>
                    <a:pt x="16596" y="2479"/>
                    <a:pt x="16600" y="2479"/>
                    <a:pt x="16603" y="2479"/>
                  </a:cubicBezTo>
                  <a:cubicBezTo>
                    <a:pt x="16757" y="2462"/>
                    <a:pt x="17267" y="2156"/>
                    <a:pt x="17624" y="2156"/>
                  </a:cubicBezTo>
                  <a:cubicBezTo>
                    <a:pt x="17656" y="2156"/>
                    <a:pt x="17688" y="2159"/>
                    <a:pt x="17718" y="2165"/>
                  </a:cubicBezTo>
                  <a:cubicBezTo>
                    <a:pt x="18070" y="2229"/>
                    <a:pt x="18126" y="2907"/>
                    <a:pt x="18228" y="2916"/>
                  </a:cubicBezTo>
                  <a:cubicBezTo>
                    <a:pt x="18229" y="2916"/>
                    <a:pt x="18230" y="2916"/>
                    <a:pt x="18231" y="2916"/>
                  </a:cubicBezTo>
                  <a:cubicBezTo>
                    <a:pt x="18334" y="2916"/>
                    <a:pt x="18488" y="2478"/>
                    <a:pt x="18654" y="2358"/>
                  </a:cubicBezTo>
                  <a:cubicBezTo>
                    <a:pt x="18670" y="2347"/>
                    <a:pt x="18717" y="2342"/>
                    <a:pt x="18789" y="2342"/>
                  </a:cubicBezTo>
                  <a:cubicBezTo>
                    <a:pt x="19411" y="2342"/>
                    <a:pt x="21888" y="2723"/>
                    <a:pt x="22260" y="2723"/>
                  </a:cubicBezTo>
                  <a:cubicBezTo>
                    <a:pt x="22297" y="2723"/>
                    <a:pt x="22313" y="2719"/>
                    <a:pt x="22304" y="2711"/>
                  </a:cubicBezTo>
                  <a:cubicBezTo>
                    <a:pt x="22184" y="2599"/>
                    <a:pt x="17689" y="1839"/>
                    <a:pt x="17551" y="1783"/>
                  </a:cubicBezTo>
                  <a:cubicBezTo>
                    <a:pt x="17412" y="1720"/>
                    <a:pt x="18517" y="1458"/>
                    <a:pt x="19055" y="1458"/>
                  </a:cubicBezTo>
                  <a:cubicBezTo>
                    <a:pt x="19064" y="1458"/>
                    <a:pt x="19073" y="1458"/>
                    <a:pt x="19082" y="1458"/>
                  </a:cubicBezTo>
                  <a:cubicBezTo>
                    <a:pt x="19513" y="1458"/>
                    <a:pt x="21264" y="1673"/>
                    <a:pt x="21967" y="1673"/>
                  </a:cubicBezTo>
                  <a:cubicBezTo>
                    <a:pt x="22129" y="1673"/>
                    <a:pt x="22235" y="1662"/>
                    <a:pt x="22257" y="1634"/>
                  </a:cubicBezTo>
                  <a:cubicBezTo>
                    <a:pt x="22378" y="1485"/>
                    <a:pt x="21820" y="1197"/>
                    <a:pt x="21849" y="1133"/>
                  </a:cubicBezTo>
                  <a:cubicBezTo>
                    <a:pt x="21876" y="1068"/>
                    <a:pt x="24281" y="790"/>
                    <a:pt x="24691" y="520"/>
                  </a:cubicBezTo>
                  <a:lnTo>
                    <a:pt x="24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15"/>
          <p:cNvGrpSpPr/>
          <p:nvPr/>
        </p:nvGrpSpPr>
        <p:grpSpPr>
          <a:xfrm>
            <a:off x="224450" y="106813"/>
            <a:ext cx="8645650" cy="3993075"/>
            <a:chOff x="224450" y="106813"/>
            <a:chExt cx="8645650" cy="3993075"/>
          </a:xfrm>
        </p:grpSpPr>
        <p:sp>
          <p:nvSpPr>
            <p:cNvPr id="638" name="Google Shape;638;p15"/>
            <p:cNvSpPr/>
            <p:nvPr/>
          </p:nvSpPr>
          <p:spPr>
            <a:xfrm>
              <a:off x="224450" y="717388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652025" y="129313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2422525" y="106813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3643850" y="227013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5499825" y="216713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7050875" y="178163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760300" y="399888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650600" y="1460388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8735875" y="2475838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772700" y="3707313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358775" y="1840838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261275" y="3047863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358775" y="3990088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15"/>
          <p:cNvSpPr txBox="1">
            <a:spLocks noGrp="1"/>
          </p:cNvSpPr>
          <p:nvPr>
            <p:ph type="title"/>
          </p:nvPr>
        </p:nvSpPr>
        <p:spPr>
          <a:xfrm>
            <a:off x="720000" y="353000"/>
            <a:ext cx="36198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57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32"/>
          <p:cNvGrpSpPr/>
          <p:nvPr/>
        </p:nvGrpSpPr>
        <p:grpSpPr>
          <a:xfrm>
            <a:off x="0" y="4139542"/>
            <a:ext cx="9143972" cy="1011482"/>
            <a:chOff x="0" y="4042032"/>
            <a:chExt cx="9143972" cy="1101472"/>
          </a:xfrm>
        </p:grpSpPr>
        <p:sp>
          <p:nvSpPr>
            <p:cNvPr id="1411" name="Google Shape;1411;p32"/>
            <p:cNvSpPr/>
            <p:nvPr/>
          </p:nvSpPr>
          <p:spPr>
            <a:xfrm>
              <a:off x="0" y="4042032"/>
              <a:ext cx="9143972" cy="1101466"/>
            </a:xfrm>
            <a:custGeom>
              <a:avLst/>
              <a:gdLst/>
              <a:ahLst/>
              <a:cxnLst/>
              <a:rect l="l" t="t" r="r" b="b"/>
              <a:pathLst>
                <a:path w="87044" h="8798" extrusionOk="0">
                  <a:moveTo>
                    <a:pt x="68954" y="0"/>
                  </a:moveTo>
                  <a:cubicBezTo>
                    <a:pt x="66595" y="0"/>
                    <a:pt x="64761" y="385"/>
                    <a:pt x="59975" y="757"/>
                  </a:cubicBezTo>
                  <a:cubicBezTo>
                    <a:pt x="56255" y="1049"/>
                    <a:pt x="51027" y="1184"/>
                    <a:pt x="46588" y="1184"/>
                  </a:cubicBezTo>
                  <a:cubicBezTo>
                    <a:pt x="44548" y="1184"/>
                    <a:pt x="42674" y="1156"/>
                    <a:pt x="41191" y="1100"/>
                  </a:cubicBezTo>
                  <a:cubicBezTo>
                    <a:pt x="38200" y="989"/>
                    <a:pt x="29139" y="68"/>
                    <a:pt x="23381" y="68"/>
                  </a:cubicBezTo>
                  <a:cubicBezTo>
                    <a:pt x="21366" y="68"/>
                    <a:pt x="18155" y="728"/>
                    <a:pt x="15460" y="831"/>
                  </a:cubicBezTo>
                  <a:cubicBezTo>
                    <a:pt x="13854" y="897"/>
                    <a:pt x="10080" y="1140"/>
                    <a:pt x="5659" y="1140"/>
                  </a:cubicBezTo>
                  <a:cubicBezTo>
                    <a:pt x="3847" y="1140"/>
                    <a:pt x="1926" y="1100"/>
                    <a:pt x="1" y="989"/>
                  </a:cubicBezTo>
                  <a:lnTo>
                    <a:pt x="1" y="8798"/>
                  </a:lnTo>
                  <a:lnTo>
                    <a:pt x="87043" y="8798"/>
                  </a:lnTo>
                  <a:lnTo>
                    <a:pt x="87043" y="746"/>
                  </a:lnTo>
                  <a:cubicBezTo>
                    <a:pt x="85595" y="848"/>
                    <a:pt x="84202" y="890"/>
                    <a:pt x="82872" y="890"/>
                  </a:cubicBezTo>
                  <a:cubicBezTo>
                    <a:pt x="77169" y="890"/>
                    <a:pt x="72612" y="119"/>
                    <a:pt x="69698" y="13"/>
                  </a:cubicBezTo>
                  <a:cubicBezTo>
                    <a:pt x="69442" y="4"/>
                    <a:pt x="69196" y="0"/>
                    <a:pt x="68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0" y="4400649"/>
              <a:ext cx="9143972" cy="742855"/>
            </a:xfrm>
            <a:custGeom>
              <a:avLst/>
              <a:gdLst/>
              <a:ahLst/>
              <a:cxnLst/>
              <a:rect l="l" t="t" r="r" b="b"/>
              <a:pathLst>
                <a:path w="87044" h="5592" extrusionOk="0">
                  <a:moveTo>
                    <a:pt x="5491" y="1"/>
                  </a:moveTo>
                  <a:cubicBezTo>
                    <a:pt x="4179" y="1"/>
                    <a:pt x="1834" y="276"/>
                    <a:pt x="1" y="410"/>
                  </a:cubicBezTo>
                  <a:lnTo>
                    <a:pt x="1" y="5592"/>
                  </a:lnTo>
                  <a:lnTo>
                    <a:pt x="87043" y="5592"/>
                  </a:lnTo>
                  <a:lnTo>
                    <a:pt x="87043" y="1079"/>
                  </a:lnTo>
                  <a:cubicBezTo>
                    <a:pt x="86266" y="1776"/>
                    <a:pt x="83681" y="2079"/>
                    <a:pt x="81450" y="2079"/>
                  </a:cubicBezTo>
                  <a:cubicBezTo>
                    <a:pt x="80564" y="2079"/>
                    <a:pt x="79733" y="2031"/>
                    <a:pt x="79094" y="1941"/>
                  </a:cubicBezTo>
                  <a:cubicBezTo>
                    <a:pt x="76857" y="1636"/>
                    <a:pt x="69151" y="114"/>
                    <a:pt x="69150" y="114"/>
                  </a:cubicBezTo>
                  <a:lnTo>
                    <a:pt x="69150" y="114"/>
                  </a:lnTo>
                  <a:cubicBezTo>
                    <a:pt x="69151" y="114"/>
                    <a:pt x="73478" y="1812"/>
                    <a:pt x="71787" y="2267"/>
                  </a:cubicBezTo>
                  <a:cubicBezTo>
                    <a:pt x="71019" y="2474"/>
                    <a:pt x="69715" y="2546"/>
                    <a:pt x="68269" y="2546"/>
                  </a:cubicBezTo>
                  <a:cubicBezTo>
                    <a:pt x="65515" y="2546"/>
                    <a:pt x="62246" y="2287"/>
                    <a:pt x="61192" y="2220"/>
                  </a:cubicBezTo>
                  <a:cubicBezTo>
                    <a:pt x="59577" y="2108"/>
                    <a:pt x="51528" y="1451"/>
                    <a:pt x="51527" y="1451"/>
                  </a:cubicBezTo>
                  <a:lnTo>
                    <a:pt x="51527" y="1451"/>
                  </a:lnTo>
                  <a:cubicBezTo>
                    <a:pt x="51527" y="1451"/>
                    <a:pt x="55835" y="2342"/>
                    <a:pt x="55295" y="2908"/>
                  </a:cubicBezTo>
                  <a:cubicBezTo>
                    <a:pt x="55130" y="3077"/>
                    <a:pt x="54406" y="3136"/>
                    <a:pt x="53400" y="3136"/>
                  </a:cubicBezTo>
                  <a:cubicBezTo>
                    <a:pt x="51082" y="3136"/>
                    <a:pt x="47265" y="2824"/>
                    <a:pt x="45323" y="2824"/>
                  </a:cubicBezTo>
                  <a:cubicBezTo>
                    <a:pt x="42537" y="2824"/>
                    <a:pt x="35611" y="1897"/>
                    <a:pt x="34664" y="1683"/>
                  </a:cubicBezTo>
                  <a:cubicBezTo>
                    <a:pt x="33716" y="1469"/>
                    <a:pt x="34227" y="1088"/>
                    <a:pt x="34227" y="1023"/>
                  </a:cubicBezTo>
                  <a:cubicBezTo>
                    <a:pt x="34227" y="1018"/>
                    <a:pt x="34217" y="1016"/>
                    <a:pt x="34198" y="1016"/>
                  </a:cubicBezTo>
                  <a:cubicBezTo>
                    <a:pt x="33950" y="1016"/>
                    <a:pt x="32126" y="1389"/>
                    <a:pt x="29667" y="1683"/>
                  </a:cubicBezTo>
                  <a:cubicBezTo>
                    <a:pt x="27031" y="1997"/>
                    <a:pt x="20383" y="3390"/>
                    <a:pt x="16612" y="3401"/>
                  </a:cubicBezTo>
                  <a:cubicBezTo>
                    <a:pt x="16592" y="3401"/>
                    <a:pt x="16571" y="3401"/>
                    <a:pt x="16551" y="3401"/>
                  </a:cubicBezTo>
                  <a:cubicBezTo>
                    <a:pt x="12834" y="3401"/>
                    <a:pt x="12165" y="2599"/>
                    <a:pt x="12211" y="2322"/>
                  </a:cubicBezTo>
                  <a:cubicBezTo>
                    <a:pt x="12258" y="2044"/>
                    <a:pt x="14959" y="791"/>
                    <a:pt x="15349" y="651"/>
                  </a:cubicBezTo>
                  <a:cubicBezTo>
                    <a:pt x="15748" y="513"/>
                    <a:pt x="15850" y="354"/>
                    <a:pt x="14393" y="225"/>
                  </a:cubicBezTo>
                  <a:cubicBezTo>
                    <a:pt x="14225" y="209"/>
                    <a:pt x="14044" y="202"/>
                    <a:pt x="13854" y="202"/>
                  </a:cubicBezTo>
                  <a:cubicBezTo>
                    <a:pt x="12428" y="202"/>
                    <a:pt x="10458" y="605"/>
                    <a:pt x="8998" y="605"/>
                  </a:cubicBezTo>
                  <a:cubicBezTo>
                    <a:pt x="8967" y="605"/>
                    <a:pt x="8937" y="604"/>
                    <a:pt x="8906" y="604"/>
                  </a:cubicBezTo>
                  <a:cubicBezTo>
                    <a:pt x="7235" y="586"/>
                    <a:pt x="7039" y="381"/>
                    <a:pt x="6370" y="94"/>
                  </a:cubicBezTo>
                  <a:cubicBezTo>
                    <a:pt x="6209" y="27"/>
                    <a:pt x="5900" y="1"/>
                    <a:pt x="5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13" name="Google Shape;1413;p32"/>
          <p:cNvSpPr/>
          <p:nvPr/>
        </p:nvSpPr>
        <p:spPr>
          <a:xfrm flipH="1">
            <a:off x="-21" y="3956550"/>
            <a:ext cx="2234721" cy="1186935"/>
          </a:xfrm>
          <a:custGeom>
            <a:avLst/>
            <a:gdLst/>
            <a:ahLst/>
            <a:cxnLst/>
            <a:rect l="l" t="t" r="r" b="b"/>
            <a:pathLst>
              <a:path w="23198" h="13558" extrusionOk="0">
                <a:moveTo>
                  <a:pt x="17107" y="1"/>
                </a:moveTo>
                <a:cubicBezTo>
                  <a:pt x="16579" y="1"/>
                  <a:pt x="16055" y="101"/>
                  <a:pt x="15565" y="318"/>
                </a:cubicBezTo>
                <a:cubicBezTo>
                  <a:pt x="13940" y="1022"/>
                  <a:pt x="12993" y="3139"/>
                  <a:pt x="13809" y="4710"/>
                </a:cubicBezTo>
                <a:cubicBezTo>
                  <a:pt x="13279" y="4144"/>
                  <a:pt x="12501" y="3841"/>
                  <a:pt x="11727" y="3841"/>
                </a:cubicBezTo>
                <a:cubicBezTo>
                  <a:pt x="11294" y="3841"/>
                  <a:pt x="10862" y="3936"/>
                  <a:pt x="10475" y="4133"/>
                </a:cubicBezTo>
                <a:cubicBezTo>
                  <a:pt x="9408" y="4681"/>
                  <a:pt x="8768" y="5980"/>
                  <a:pt x="8991" y="7170"/>
                </a:cubicBezTo>
                <a:cubicBezTo>
                  <a:pt x="8397" y="6542"/>
                  <a:pt x="7533" y="6218"/>
                  <a:pt x="6671" y="6218"/>
                </a:cubicBezTo>
                <a:cubicBezTo>
                  <a:pt x="5940" y="6218"/>
                  <a:pt x="5212" y="6451"/>
                  <a:pt x="4654" y="6927"/>
                </a:cubicBezTo>
                <a:cubicBezTo>
                  <a:pt x="3437" y="7968"/>
                  <a:pt x="3223" y="9983"/>
                  <a:pt x="4199" y="11255"/>
                </a:cubicBezTo>
                <a:cubicBezTo>
                  <a:pt x="3867" y="11137"/>
                  <a:pt x="3515" y="11080"/>
                  <a:pt x="3161" y="11080"/>
                </a:cubicBezTo>
                <a:cubicBezTo>
                  <a:pt x="2320" y="11080"/>
                  <a:pt x="1473" y="11403"/>
                  <a:pt x="866" y="11997"/>
                </a:cubicBezTo>
                <a:cubicBezTo>
                  <a:pt x="438" y="12416"/>
                  <a:pt x="141" y="12964"/>
                  <a:pt x="1" y="13557"/>
                </a:cubicBezTo>
                <a:lnTo>
                  <a:pt x="23198" y="13557"/>
                </a:lnTo>
                <a:lnTo>
                  <a:pt x="23198" y="271"/>
                </a:lnTo>
                <a:cubicBezTo>
                  <a:pt x="23022" y="197"/>
                  <a:pt x="22826" y="130"/>
                  <a:pt x="22632" y="104"/>
                </a:cubicBezTo>
                <a:cubicBezTo>
                  <a:pt x="22521" y="85"/>
                  <a:pt x="22409" y="75"/>
                  <a:pt x="22297" y="75"/>
                </a:cubicBezTo>
                <a:cubicBezTo>
                  <a:pt x="21470" y="75"/>
                  <a:pt x="20628" y="574"/>
                  <a:pt x="20448" y="1376"/>
                </a:cubicBezTo>
                <a:cubicBezTo>
                  <a:pt x="19555" y="528"/>
                  <a:pt x="18320" y="1"/>
                  <a:pt x="17107" y="1"/>
                </a:cubicBezTo>
                <a:close/>
              </a:path>
            </a:pathLst>
          </a:custGeom>
          <a:solidFill>
            <a:srgbClr val="AD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4" name="Google Shape;1414;p32"/>
          <p:cNvSpPr/>
          <p:nvPr/>
        </p:nvSpPr>
        <p:spPr>
          <a:xfrm flipH="1">
            <a:off x="-18" y="4541012"/>
            <a:ext cx="1730999" cy="602486"/>
          </a:xfrm>
          <a:custGeom>
            <a:avLst/>
            <a:gdLst/>
            <a:ahLst/>
            <a:cxnLst/>
            <a:rect l="l" t="t" r="r" b="b"/>
            <a:pathLst>
              <a:path w="17969" h="7096" extrusionOk="0">
                <a:moveTo>
                  <a:pt x="11421" y="0"/>
                </a:moveTo>
                <a:cubicBezTo>
                  <a:pt x="11135" y="0"/>
                  <a:pt x="10849" y="31"/>
                  <a:pt x="10568" y="95"/>
                </a:cubicBezTo>
                <a:cubicBezTo>
                  <a:pt x="8914" y="485"/>
                  <a:pt x="7606" y="2025"/>
                  <a:pt x="7475" y="3726"/>
                </a:cubicBezTo>
                <a:cubicBezTo>
                  <a:pt x="6977" y="3123"/>
                  <a:pt x="6191" y="2791"/>
                  <a:pt x="5413" y="2791"/>
                </a:cubicBezTo>
                <a:cubicBezTo>
                  <a:pt x="5003" y="2791"/>
                  <a:pt x="4596" y="2883"/>
                  <a:pt x="4234" y="3075"/>
                </a:cubicBezTo>
                <a:cubicBezTo>
                  <a:pt x="3176" y="3632"/>
                  <a:pt x="2601" y="4960"/>
                  <a:pt x="2926" y="6112"/>
                </a:cubicBezTo>
                <a:cubicBezTo>
                  <a:pt x="2670" y="5825"/>
                  <a:pt x="2308" y="5698"/>
                  <a:pt x="1929" y="5698"/>
                </a:cubicBezTo>
                <a:cubicBezTo>
                  <a:pt x="1390" y="5698"/>
                  <a:pt x="815" y="5954"/>
                  <a:pt x="455" y="6362"/>
                </a:cubicBezTo>
                <a:cubicBezTo>
                  <a:pt x="261" y="6585"/>
                  <a:pt x="120" y="6828"/>
                  <a:pt x="0" y="7095"/>
                </a:cubicBezTo>
                <a:lnTo>
                  <a:pt x="17969" y="7095"/>
                </a:lnTo>
                <a:lnTo>
                  <a:pt x="17969" y="298"/>
                </a:lnTo>
                <a:cubicBezTo>
                  <a:pt x="17717" y="309"/>
                  <a:pt x="17467" y="354"/>
                  <a:pt x="17236" y="430"/>
                </a:cubicBezTo>
                <a:cubicBezTo>
                  <a:pt x="16353" y="708"/>
                  <a:pt x="15629" y="1330"/>
                  <a:pt x="14960" y="1970"/>
                </a:cubicBezTo>
                <a:cubicBezTo>
                  <a:pt x="14234" y="751"/>
                  <a:pt x="12829" y="0"/>
                  <a:pt x="11421" y="0"/>
                </a:cubicBezTo>
                <a:close/>
              </a:path>
            </a:pathLst>
          </a:custGeom>
          <a:solidFill>
            <a:srgbClr val="BF61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5" name="Google Shape;1415;p32"/>
          <p:cNvSpPr/>
          <p:nvPr/>
        </p:nvSpPr>
        <p:spPr>
          <a:xfrm flipH="1">
            <a:off x="2982850" y="4626450"/>
            <a:ext cx="6539698" cy="530726"/>
          </a:xfrm>
          <a:custGeom>
            <a:avLst/>
            <a:gdLst/>
            <a:ahLst/>
            <a:cxnLst/>
            <a:rect l="l" t="t" r="r" b="b"/>
            <a:pathLst>
              <a:path w="41193" h="3343" extrusionOk="0">
                <a:moveTo>
                  <a:pt x="20448" y="0"/>
                </a:moveTo>
                <a:cubicBezTo>
                  <a:pt x="19608" y="0"/>
                  <a:pt x="18779" y="572"/>
                  <a:pt x="18517" y="1375"/>
                </a:cubicBezTo>
                <a:cubicBezTo>
                  <a:pt x="18204" y="861"/>
                  <a:pt x="17602" y="538"/>
                  <a:pt x="16993" y="538"/>
                </a:cubicBezTo>
                <a:cubicBezTo>
                  <a:pt x="16931" y="538"/>
                  <a:pt x="16870" y="541"/>
                  <a:pt x="16808" y="548"/>
                </a:cubicBezTo>
                <a:cubicBezTo>
                  <a:pt x="16149" y="631"/>
                  <a:pt x="15545" y="1123"/>
                  <a:pt x="15342" y="1765"/>
                </a:cubicBezTo>
                <a:cubicBezTo>
                  <a:pt x="15072" y="864"/>
                  <a:pt x="14199" y="176"/>
                  <a:pt x="13260" y="120"/>
                </a:cubicBezTo>
                <a:cubicBezTo>
                  <a:pt x="13218" y="118"/>
                  <a:pt x="13176" y="116"/>
                  <a:pt x="13134" y="116"/>
                </a:cubicBezTo>
                <a:cubicBezTo>
                  <a:pt x="12230" y="116"/>
                  <a:pt x="11349" y="680"/>
                  <a:pt x="10985" y="1504"/>
                </a:cubicBezTo>
                <a:cubicBezTo>
                  <a:pt x="10651" y="771"/>
                  <a:pt x="9871" y="261"/>
                  <a:pt x="9064" y="261"/>
                </a:cubicBezTo>
                <a:cubicBezTo>
                  <a:pt x="9057" y="260"/>
                  <a:pt x="9050" y="260"/>
                  <a:pt x="9042" y="260"/>
                </a:cubicBezTo>
                <a:cubicBezTo>
                  <a:pt x="8241" y="260"/>
                  <a:pt x="7463" y="749"/>
                  <a:pt x="7123" y="1477"/>
                </a:cubicBezTo>
                <a:cubicBezTo>
                  <a:pt x="6513" y="736"/>
                  <a:pt x="5541" y="385"/>
                  <a:pt x="4573" y="385"/>
                </a:cubicBezTo>
                <a:cubicBezTo>
                  <a:pt x="4290" y="385"/>
                  <a:pt x="4007" y="415"/>
                  <a:pt x="3733" y="475"/>
                </a:cubicBezTo>
                <a:cubicBezTo>
                  <a:pt x="2517" y="733"/>
                  <a:pt x="1458" y="1477"/>
                  <a:pt x="558" y="2322"/>
                </a:cubicBezTo>
                <a:cubicBezTo>
                  <a:pt x="252" y="2609"/>
                  <a:pt x="1" y="2970"/>
                  <a:pt x="65" y="3343"/>
                </a:cubicBezTo>
                <a:lnTo>
                  <a:pt x="41193" y="3343"/>
                </a:lnTo>
                <a:cubicBezTo>
                  <a:pt x="40771" y="2632"/>
                  <a:pt x="39918" y="2193"/>
                  <a:pt x="39085" y="2193"/>
                </a:cubicBezTo>
                <a:cubicBezTo>
                  <a:pt x="38668" y="2193"/>
                  <a:pt x="38256" y="2303"/>
                  <a:pt x="37906" y="2545"/>
                </a:cubicBezTo>
                <a:cubicBezTo>
                  <a:pt x="37675" y="2295"/>
                  <a:pt x="37342" y="2177"/>
                  <a:pt x="37005" y="2177"/>
                </a:cubicBezTo>
                <a:cubicBezTo>
                  <a:pt x="36529" y="2177"/>
                  <a:pt x="36046" y="2412"/>
                  <a:pt x="35833" y="2841"/>
                </a:cubicBezTo>
                <a:cubicBezTo>
                  <a:pt x="35621" y="1912"/>
                  <a:pt x="34775" y="1161"/>
                  <a:pt x="33819" y="1067"/>
                </a:cubicBezTo>
                <a:cubicBezTo>
                  <a:pt x="33752" y="1061"/>
                  <a:pt x="33684" y="1058"/>
                  <a:pt x="33617" y="1058"/>
                </a:cubicBezTo>
                <a:cubicBezTo>
                  <a:pt x="32735" y="1058"/>
                  <a:pt x="31861" y="1604"/>
                  <a:pt x="31499" y="2424"/>
                </a:cubicBezTo>
                <a:cubicBezTo>
                  <a:pt x="31156" y="1654"/>
                  <a:pt x="30323" y="1142"/>
                  <a:pt x="29482" y="1142"/>
                </a:cubicBezTo>
                <a:cubicBezTo>
                  <a:pt x="29389" y="1142"/>
                  <a:pt x="29296" y="1148"/>
                  <a:pt x="29203" y="1161"/>
                </a:cubicBezTo>
                <a:cubicBezTo>
                  <a:pt x="28276" y="1290"/>
                  <a:pt x="27476" y="2079"/>
                  <a:pt x="27347" y="3008"/>
                </a:cubicBezTo>
                <a:cubicBezTo>
                  <a:pt x="27011" y="2417"/>
                  <a:pt x="26327" y="2090"/>
                  <a:pt x="25656" y="2090"/>
                </a:cubicBezTo>
                <a:cubicBezTo>
                  <a:pt x="25231" y="2090"/>
                  <a:pt x="24811" y="2221"/>
                  <a:pt x="24488" y="2498"/>
                </a:cubicBezTo>
                <a:cubicBezTo>
                  <a:pt x="24330" y="1960"/>
                  <a:pt x="23759" y="1630"/>
                  <a:pt x="23208" y="1630"/>
                </a:cubicBezTo>
                <a:cubicBezTo>
                  <a:pt x="22913" y="1630"/>
                  <a:pt x="22624" y="1724"/>
                  <a:pt x="22406" y="1932"/>
                </a:cubicBezTo>
                <a:cubicBezTo>
                  <a:pt x="22380" y="1003"/>
                  <a:pt x="21617" y="149"/>
                  <a:pt x="20699" y="18"/>
                </a:cubicBezTo>
                <a:cubicBezTo>
                  <a:pt x="20616" y="6"/>
                  <a:pt x="20532" y="0"/>
                  <a:pt x="204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16" name="Google Shape;1416;p32"/>
          <p:cNvGrpSpPr/>
          <p:nvPr/>
        </p:nvGrpSpPr>
        <p:grpSpPr>
          <a:xfrm flipH="1">
            <a:off x="8701154" y="4736341"/>
            <a:ext cx="296919" cy="292389"/>
            <a:chOff x="4191925" y="1496075"/>
            <a:chExt cx="52425" cy="51625"/>
          </a:xfrm>
        </p:grpSpPr>
        <p:sp>
          <p:nvSpPr>
            <p:cNvPr id="1417" name="Google Shape;1417;p32"/>
            <p:cNvSpPr/>
            <p:nvPr/>
          </p:nvSpPr>
          <p:spPr>
            <a:xfrm>
              <a:off x="4191925" y="1496075"/>
              <a:ext cx="52425" cy="51625"/>
            </a:xfrm>
            <a:custGeom>
              <a:avLst/>
              <a:gdLst/>
              <a:ahLst/>
              <a:cxnLst/>
              <a:rect l="l" t="t" r="r" b="b"/>
              <a:pathLst>
                <a:path w="2097" h="2065" extrusionOk="0">
                  <a:moveTo>
                    <a:pt x="1222" y="0"/>
                  </a:moveTo>
                  <a:cubicBezTo>
                    <a:pt x="1070" y="0"/>
                    <a:pt x="921" y="95"/>
                    <a:pt x="901" y="244"/>
                  </a:cubicBezTo>
                  <a:cubicBezTo>
                    <a:pt x="809" y="152"/>
                    <a:pt x="682" y="108"/>
                    <a:pt x="555" y="108"/>
                  </a:cubicBezTo>
                  <a:cubicBezTo>
                    <a:pt x="412" y="108"/>
                    <a:pt x="270" y="164"/>
                    <a:pt x="177" y="272"/>
                  </a:cubicBezTo>
                  <a:cubicBezTo>
                    <a:pt x="10" y="486"/>
                    <a:pt x="56" y="839"/>
                    <a:pt x="270" y="988"/>
                  </a:cubicBezTo>
                  <a:cubicBezTo>
                    <a:pt x="65" y="1126"/>
                    <a:pt x="1" y="1442"/>
                    <a:pt x="139" y="1647"/>
                  </a:cubicBezTo>
                  <a:cubicBezTo>
                    <a:pt x="229" y="1777"/>
                    <a:pt x="389" y="1850"/>
                    <a:pt x="547" y="1850"/>
                  </a:cubicBezTo>
                  <a:cubicBezTo>
                    <a:pt x="636" y="1850"/>
                    <a:pt x="724" y="1827"/>
                    <a:pt x="799" y="1777"/>
                  </a:cubicBezTo>
                  <a:cubicBezTo>
                    <a:pt x="852" y="1953"/>
                    <a:pt x="1036" y="2065"/>
                    <a:pt x="1219" y="2065"/>
                  </a:cubicBezTo>
                  <a:cubicBezTo>
                    <a:pt x="1285" y="2065"/>
                    <a:pt x="1352" y="2050"/>
                    <a:pt x="1411" y="2017"/>
                  </a:cubicBezTo>
                  <a:cubicBezTo>
                    <a:pt x="1634" y="1897"/>
                    <a:pt x="1690" y="1563"/>
                    <a:pt x="1523" y="1369"/>
                  </a:cubicBezTo>
                  <a:lnTo>
                    <a:pt x="1523" y="1369"/>
                  </a:lnTo>
                  <a:cubicBezTo>
                    <a:pt x="1543" y="1371"/>
                    <a:pt x="1563" y="1371"/>
                    <a:pt x="1583" y="1371"/>
                  </a:cubicBezTo>
                  <a:cubicBezTo>
                    <a:pt x="1892" y="1371"/>
                    <a:pt x="2089" y="1177"/>
                    <a:pt x="2089" y="959"/>
                  </a:cubicBezTo>
                  <a:cubicBezTo>
                    <a:pt x="2097" y="750"/>
                    <a:pt x="1910" y="555"/>
                    <a:pt x="1715" y="555"/>
                  </a:cubicBezTo>
                  <a:cubicBezTo>
                    <a:pt x="1685" y="555"/>
                    <a:pt x="1655" y="559"/>
                    <a:pt x="1625" y="569"/>
                  </a:cubicBezTo>
                  <a:cubicBezTo>
                    <a:pt x="1643" y="366"/>
                    <a:pt x="1561" y="132"/>
                    <a:pt x="1385" y="41"/>
                  </a:cubicBezTo>
                  <a:cubicBezTo>
                    <a:pt x="1334" y="13"/>
                    <a:pt x="1278" y="0"/>
                    <a:pt x="1222" y="0"/>
                  </a:cubicBezTo>
                  <a:close/>
                </a:path>
              </a:pathLst>
            </a:custGeom>
            <a:solidFill>
              <a:srgbClr val="AD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4208650" y="1513550"/>
              <a:ext cx="14850" cy="13175"/>
            </a:xfrm>
            <a:custGeom>
              <a:avLst/>
              <a:gdLst/>
              <a:ahLst/>
              <a:cxnLst/>
              <a:rect l="l" t="t" r="r" b="b"/>
              <a:pathLst>
                <a:path w="594" h="527" extrusionOk="0">
                  <a:moveTo>
                    <a:pt x="294" y="0"/>
                  </a:moveTo>
                  <a:cubicBezTo>
                    <a:pt x="188" y="0"/>
                    <a:pt x="92" y="67"/>
                    <a:pt x="56" y="168"/>
                  </a:cubicBezTo>
                  <a:cubicBezTo>
                    <a:pt x="0" y="307"/>
                    <a:pt x="74" y="456"/>
                    <a:pt x="203" y="512"/>
                  </a:cubicBezTo>
                  <a:cubicBezTo>
                    <a:pt x="233" y="522"/>
                    <a:pt x="264" y="527"/>
                    <a:pt x="294" y="527"/>
                  </a:cubicBezTo>
                  <a:cubicBezTo>
                    <a:pt x="403" y="527"/>
                    <a:pt x="505" y="462"/>
                    <a:pt x="549" y="353"/>
                  </a:cubicBezTo>
                  <a:cubicBezTo>
                    <a:pt x="593" y="213"/>
                    <a:pt x="528" y="66"/>
                    <a:pt x="390" y="19"/>
                  </a:cubicBezTo>
                  <a:cubicBezTo>
                    <a:pt x="358" y="6"/>
                    <a:pt x="325" y="0"/>
                    <a:pt x="29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32"/>
          <p:cNvGrpSpPr/>
          <p:nvPr/>
        </p:nvGrpSpPr>
        <p:grpSpPr>
          <a:xfrm flipH="1">
            <a:off x="4083130" y="4830915"/>
            <a:ext cx="255473" cy="251474"/>
            <a:chOff x="4331450" y="1515875"/>
            <a:chExt cx="60500" cy="59550"/>
          </a:xfrm>
        </p:grpSpPr>
        <p:sp>
          <p:nvSpPr>
            <p:cNvPr id="1420" name="Google Shape;1420;p32"/>
            <p:cNvSpPr/>
            <p:nvPr/>
          </p:nvSpPr>
          <p:spPr>
            <a:xfrm>
              <a:off x="4331450" y="1515875"/>
              <a:ext cx="60500" cy="59550"/>
            </a:xfrm>
            <a:custGeom>
              <a:avLst/>
              <a:gdLst/>
              <a:ahLst/>
              <a:cxnLst/>
              <a:rect l="l" t="t" r="r" b="b"/>
              <a:pathLst>
                <a:path w="2420" h="2382" extrusionOk="0">
                  <a:moveTo>
                    <a:pt x="1489" y="0"/>
                  </a:moveTo>
                  <a:cubicBezTo>
                    <a:pt x="1238" y="0"/>
                    <a:pt x="989" y="169"/>
                    <a:pt x="929" y="419"/>
                  </a:cubicBezTo>
                  <a:cubicBezTo>
                    <a:pt x="838" y="350"/>
                    <a:pt x="728" y="318"/>
                    <a:pt x="618" y="318"/>
                  </a:cubicBezTo>
                  <a:cubicBezTo>
                    <a:pt x="444" y="318"/>
                    <a:pt x="269" y="397"/>
                    <a:pt x="167" y="539"/>
                  </a:cubicBezTo>
                  <a:cubicBezTo>
                    <a:pt x="0" y="771"/>
                    <a:pt x="65" y="1134"/>
                    <a:pt x="296" y="1290"/>
                  </a:cubicBezTo>
                  <a:cubicBezTo>
                    <a:pt x="74" y="1468"/>
                    <a:pt x="56" y="1858"/>
                    <a:pt x="279" y="2043"/>
                  </a:cubicBezTo>
                  <a:cubicBezTo>
                    <a:pt x="361" y="2115"/>
                    <a:pt x="470" y="2149"/>
                    <a:pt x="581" y="2149"/>
                  </a:cubicBezTo>
                  <a:cubicBezTo>
                    <a:pt x="756" y="2149"/>
                    <a:pt x="936" y="2063"/>
                    <a:pt x="1021" y="1903"/>
                  </a:cubicBezTo>
                  <a:cubicBezTo>
                    <a:pt x="1113" y="2218"/>
                    <a:pt x="1333" y="2381"/>
                    <a:pt x="1553" y="2381"/>
                  </a:cubicBezTo>
                  <a:cubicBezTo>
                    <a:pt x="1599" y="2381"/>
                    <a:pt x="1645" y="2374"/>
                    <a:pt x="1689" y="2360"/>
                  </a:cubicBezTo>
                  <a:cubicBezTo>
                    <a:pt x="1950" y="2266"/>
                    <a:pt x="2088" y="1903"/>
                    <a:pt x="1921" y="1691"/>
                  </a:cubicBezTo>
                  <a:cubicBezTo>
                    <a:pt x="2144" y="1635"/>
                    <a:pt x="2358" y="1457"/>
                    <a:pt x="2396" y="1225"/>
                  </a:cubicBezTo>
                  <a:cubicBezTo>
                    <a:pt x="2420" y="1015"/>
                    <a:pt x="2248" y="781"/>
                    <a:pt x="2041" y="781"/>
                  </a:cubicBezTo>
                  <a:cubicBezTo>
                    <a:pt x="2020" y="781"/>
                    <a:pt x="1998" y="783"/>
                    <a:pt x="1977" y="789"/>
                  </a:cubicBezTo>
                  <a:cubicBezTo>
                    <a:pt x="2108" y="501"/>
                    <a:pt x="1950" y="131"/>
                    <a:pt x="1663" y="29"/>
                  </a:cubicBezTo>
                  <a:cubicBezTo>
                    <a:pt x="1606" y="9"/>
                    <a:pt x="1548" y="0"/>
                    <a:pt x="1489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4353950" y="1538150"/>
              <a:ext cx="15125" cy="15125"/>
            </a:xfrm>
            <a:custGeom>
              <a:avLst/>
              <a:gdLst/>
              <a:ahLst/>
              <a:cxnLst/>
              <a:rect l="l" t="t" r="r" b="b"/>
              <a:pathLst>
                <a:path w="605" h="605" extrusionOk="0">
                  <a:moveTo>
                    <a:pt x="308" y="0"/>
                  </a:moveTo>
                  <a:cubicBezTo>
                    <a:pt x="141" y="0"/>
                    <a:pt x="0" y="141"/>
                    <a:pt x="0" y="308"/>
                  </a:cubicBezTo>
                  <a:cubicBezTo>
                    <a:pt x="0" y="475"/>
                    <a:pt x="141" y="604"/>
                    <a:pt x="308" y="604"/>
                  </a:cubicBezTo>
                  <a:cubicBezTo>
                    <a:pt x="464" y="604"/>
                    <a:pt x="604" y="475"/>
                    <a:pt x="604" y="308"/>
                  </a:cubicBezTo>
                  <a:cubicBezTo>
                    <a:pt x="604" y="141"/>
                    <a:pt x="464" y="0"/>
                    <a:pt x="30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22" name="Google Shape;1422;p32"/>
          <p:cNvSpPr/>
          <p:nvPr/>
        </p:nvSpPr>
        <p:spPr>
          <a:xfrm rot="-231031">
            <a:off x="5991847" y="4576123"/>
            <a:ext cx="1056067" cy="309388"/>
          </a:xfrm>
          <a:custGeom>
            <a:avLst/>
            <a:gdLst/>
            <a:ahLst/>
            <a:cxnLst/>
            <a:rect l="l" t="t" r="r" b="b"/>
            <a:pathLst>
              <a:path w="11607" h="4416" extrusionOk="0">
                <a:moveTo>
                  <a:pt x="3569" y="1"/>
                </a:moveTo>
                <a:cubicBezTo>
                  <a:pt x="3132" y="1"/>
                  <a:pt x="2693" y="62"/>
                  <a:pt x="2267" y="167"/>
                </a:cubicBezTo>
                <a:cubicBezTo>
                  <a:pt x="1701" y="305"/>
                  <a:pt x="1133" y="539"/>
                  <a:pt x="707" y="947"/>
                </a:cubicBezTo>
                <a:cubicBezTo>
                  <a:pt x="678" y="965"/>
                  <a:pt x="660" y="994"/>
                  <a:pt x="631" y="1012"/>
                </a:cubicBezTo>
                <a:cubicBezTo>
                  <a:pt x="253" y="1411"/>
                  <a:pt x="1" y="1977"/>
                  <a:pt x="47" y="2683"/>
                </a:cubicBezTo>
                <a:cubicBezTo>
                  <a:pt x="449" y="2917"/>
                  <a:pt x="912" y="3031"/>
                  <a:pt x="1377" y="3031"/>
                </a:cubicBezTo>
                <a:cubicBezTo>
                  <a:pt x="2021" y="3031"/>
                  <a:pt x="2668" y="2812"/>
                  <a:pt x="3159" y="2387"/>
                </a:cubicBezTo>
                <a:cubicBezTo>
                  <a:pt x="3541" y="2871"/>
                  <a:pt x="4160" y="3153"/>
                  <a:pt x="4776" y="3153"/>
                </a:cubicBezTo>
                <a:cubicBezTo>
                  <a:pt x="4831" y="3153"/>
                  <a:pt x="4886" y="3151"/>
                  <a:pt x="4941" y="3147"/>
                </a:cubicBezTo>
                <a:cubicBezTo>
                  <a:pt x="5044" y="3510"/>
                  <a:pt x="5405" y="3771"/>
                  <a:pt x="5777" y="3771"/>
                </a:cubicBezTo>
                <a:cubicBezTo>
                  <a:pt x="5900" y="3771"/>
                  <a:pt x="6029" y="3746"/>
                  <a:pt x="6153" y="3746"/>
                </a:cubicBezTo>
                <a:cubicBezTo>
                  <a:pt x="6215" y="3746"/>
                  <a:pt x="6276" y="3752"/>
                  <a:pt x="6334" y="3771"/>
                </a:cubicBezTo>
                <a:cubicBezTo>
                  <a:pt x="6584" y="3853"/>
                  <a:pt x="6715" y="4123"/>
                  <a:pt x="6927" y="4281"/>
                </a:cubicBezTo>
                <a:cubicBezTo>
                  <a:pt x="7061" y="4375"/>
                  <a:pt x="7211" y="4415"/>
                  <a:pt x="7367" y="4415"/>
                </a:cubicBezTo>
                <a:cubicBezTo>
                  <a:pt x="7731" y="4415"/>
                  <a:pt x="8125" y="4197"/>
                  <a:pt x="8405" y="3938"/>
                </a:cubicBezTo>
                <a:cubicBezTo>
                  <a:pt x="8812" y="3566"/>
                  <a:pt x="9202" y="3091"/>
                  <a:pt x="9742" y="3026"/>
                </a:cubicBezTo>
                <a:cubicBezTo>
                  <a:pt x="9791" y="3020"/>
                  <a:pt x="9841" y="3018"/>
                  <a:pt x="9892" y="3018"/>
                </a:cubicBezTo>
                <a:cubicBezTo>
                  <a:pt x="10174" y="3018"/>
                  <a:pt x="10461" y="3098"/>
                  <a:pt x="10735" y="3098"/>
                </a:cubicBezTo>
                <a:cubicBezTo>
                  <a:pt x="10866" y="3098"/>
                  <a:pt x="10994" y="3080"/>
                  <a:pt x="11117" y="3026"/>
                </a:cubicBezTo>
                <a:cubicBezTo>
                  <a:pt x="11431" y="2879"/>
                  <a:pt x="11607" y="2498"/>
                  <a:pt x="11562" y="2144"/>
                </a:cubicBezTo>
                <a:cubicBezTo>
                  <a:pt x="11551" y="2015"/>
                  <a:pt x="11507" y="1885"/>
                  <a:pt x="11451" y="1765"/>
                </a:cubicBezTo>
                <a:cubicBezTo>
                  <a:pt x="11348" y="1569"/>
                  <a:pt x="11208" y="1402"/>
                  <a:pt x="11041" y="1264"/>
                </a:cubicBezTo>
                <a:cubicBezTo>
                  <a:pt x="10607" y="910"/>
                  <a:pt x="10049" y="762"/>
                  <a:pt x="9488" y="762"/>
                </a:cubicBezTo>
                <a:cubicBezTo>
                  <a:pt x="9267" y="762"/>
                  <a:pt x="9047" y="785"/>
                  <a:pt x="8832" y="827"/>
                </a:cubicBezTo>
                <a:cubicBezTo>
                  <a:pt x="8070" y="985"/>
                  <a:pt x="7373" y="1364"/>
                  <a:pt x="6704" y="1745"/>
                </a:cubicBezTo>
                <a:cubicBezTo>
                  <a:pt x="6325" y="985"/>
                  <a:pt x="5590" y="428"/>
                  <a:pt x="4783" y="176"/>
                </a:cubicBezTo>
                <a:cubicBezTo>
                  <a:pt x="4391" y="55"/>
                  <a:pt x="3981" y="1"/>
                  <a:pt x="3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3" name="Google Shape;1423;p32"/>
          <p:cNvSpPr/>
          <p:nvPr/>
        </p:nvSpPr>
        <p:spPr>
          <a:xfrm>
            <a:off x="-163129" y="3841344"/>
            <a:ext cx="804686" cy="298194"/>
          </a:xfrm>
          <a:custGeom>
            <a:avLst/>
            <a:gdLst/>
            <a:ahLst/>
            <a:cxnLst/>
            <a:rect l="l" t="t" r="r" b="b"/>
            <a:pathLst>
              <a:path w="3566" h="1496" extrusionOk="0">
                <a:moveTo>
                  <a:pt x="1768" y="0"/>
                </a:moveTo>
                <a:cubicBezTo>
                  <a:pt x="1757" y="0"/>
                  <a:pt x="1746" y="2"/>
                  <a:pt x="1735" y="4"/>
                </a:cubicBezTo>
                <a:cubicBezTo>
                  <a:pt x="1533" y="51"/>
                  <a:pt x="1254" y="450"/>
                  <a:pt x="1078" y="588"/>
                </a:cubicBezTo>
                <a:cubicBezTo>
                  <a:pt x="900" y="729"/>
                  <a:pt x="187" y="664"/>
                  <a:pt x="102" y="858"/>
                </a:cubicBezTo>
                <a:cubicBezTo>
                  <a:pt x="0" y="1077"/>
                  <a:pt x="277" y="1145"/>
                  <a:pt x="605" y="1145"/>
                </a:cubicBezTo>
                <a:cubicBezTo>
                  <a:pt x="874" y="1145"/>
                  <a:pt x="1178" y="1099"/>
                  <a:pt x="1337" y="1054"/>
                </a:cubicBezTo>
                <a:cubicBezTo>
                  <a:pt x="1357" y="1048"/>
                  <a:pt x="1377" y="1046"/>
                  <a:pt x="1397" y="1046"/>
                </a:cubicBezTo>
                <a:cubicBezTo>
                  <a:pt x="1642" y="1046"/>
                  <a:pt x="1865" y="1447"/>
                  <a:pt x="2090" y="1489"/>
                </a:cubicBezTo>
                <a:cubicBezTo>
                  <a:pt x="2112" y="1493"/>
                  <a:pt x="2133" y="1495"/>
                  <a:pt x="2154" y="1495"/>
                </a:cubicBezTo>
                <a:cubicBezTo>
                  <a:pt x="2348" y="1495"/>
                  <a:pt x="2465" y="1306"/>
                  <a:pt x="2404" y="1154"/>
                </a:cubicBezTo>
                <a:cubicBezTo>
                  <a:pt x="2348" y="987"/>
                  <a:pt x="3046" y="960"/>
                  <a:pt x="3287" y="858"/>
                </a:cubicBezTo>
                <a:cubicBezTo>
                  <a:pt x="3518" y="755"/>
                  <a:pt x="3565" y="553"/>
                  <a:pt x="3483" y="468"/>
                </a:cubicBezTo>
                <a:cubicBezTo>
                  <a:pt x="3462" y="445"/>
                  <a:pt x="3382" y="437"/>
                  <a:pt x="3276" y="437"/>
                </a:cubicBezTo>
                <a:cubicBezTo>
                  <a:pt x="3014" y="437"/>
                  <a:pt x="2591" y="487"/>
                  <a:pt x="2502" y="487"/>
                </a:cubicBezTo>
                <a:cubicBezTo>
                  <a:pt x="2496" y="487"/>
                  <a:pt x="2491" y="486"/>
                  <a:pt x="2489" y="486"/>
                </a:cubicBezTo>
                <a:cubicBezTo>
                  <a:pt x="2444" y="477"/>
                  <a:pt x="1990" y="0"/>
                  <a:pt x="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24" name="Google Shape;1424;p32"/>
          <p:cNvGrpSpPr/>
          <p:nvPr/>
        </p:nvGrpSpPr>
        <p:grpSpPr>
          <a:xfrm flipH="1">
            <a:off x="407455" y="4159265"/>
            <a:ext cx="255473" cy="251474"/>
            <a:chOff x="4331450" y="1515875"/>
            <a:chExt cx="60500" cy="59550"/>
          </a:xfrm>
        </p:grpSpPr>
        <p:sp>
          <p:nvSpPr>
            <p:cNvPr id="1425" name="Google Shape;1425;p32"/>
            <p:cNvSpPr/>
            <p:nvPr/>
          </p:nvSpPr>
          <p:spPr>
            <a:xfrm>
              <a:off x="4331450" y="1515875"/>
              <a:ext cx="60500" cy="59550"/>
            </a:xfrm>
            <a:custGeom>
              <a:avLst/>
              <a:gdLst/>
              <a:ahLst/>
              <a:cxnLst/>
              <a:rect l="l" t="t" r="r" b="b"/>
              <a:pathLst>
                <a:path w="2420" h="2382" extrusionOk="0">
                  <a:moveTo>
                    <a:pt x="1489" y="0"/>
                  </a:moveTo>
                  <a:cubicBezTo>
                    <a:pt x="1238" y="0"/>
                    <a:pt x="989" y="169"/>
                    <a:pt x="929" y="419"/>
                  </a:cubicBezTo>
                  <a:cubicBezTo>
                    <a:pt x="838" y="350"/>
                    <a:pt x="728" y="318"/>
                    <a:pt x="618" y="318"/>
                  </a:cubicBezTo>
                  <a:cubicBezTo>
                    <a:pt x="444" y="318"/>
                    <a:pt x="269" y="397"/>
                    <a:pt x="167" y="539"/>
                  </a:cubicBezTo>
                  <a:cubicBezTo>
                    <a:pt x="0" y="771"/>
                    <a:pt x="65" y="1134"/>
                    <a:pt x="296" y="1290"/>
                  </a:cubicBezTo>
                  <a:cubicBezTo>
                    <a:pt x="74" y="1468"/>
                    <a:pt x="56" y="1858"/>
                    <a:pt x="279" y="2043"/>
                  </a:cubicBezTo>
                  <a:cubicBezTo>
                    <a:pt x="361" y="2115"/>
                    <a:pt x="470" y="2149"/>
                    <a:pt x="581" y="2149"/>
                  </a:cubicBezTo>
                  <a:cubicBezTo>
                    <a:pt x="756" y="2149"/>
                    <a:pt x="936" y="2063"/>
                    <a:pt x="1021" y="1903"/>
                  </a:cubicBezTo>
                  <a:cubicBezTo>
                    <a:pt x="1113" y="2218"/>
                    <a:pt x="1333" y="2381"/>
                    <a:pt x="1553" y="2381"/>
                  </a:cubicBezTo>
                  <a:cubicBezTo>
                    <a:pt x="1599" y="2381"/>
                    <a:pt x="1645" y="2374"/>
                    <a:pt x="1689" y="2360"/>
                  </a:cubicBezTo>
                  <a:cubicBezTo>
                    <a:pt x="1950" y="2266"/>
                    <a:pt x="2088" y="1903"/>
                    <a:pt x="1921" y="1691"/>
                  </a:cubicBezTo>
                  <a:cubicBezTo>
                    <a:pt x="2144" y="1635"/>
                    <a:pt x="2358" y="1457"/>
                    <a:pt x="2396" y="1225"/>
                  </a:cubicBezTo>
                  <a:cubicBezTo>
                    <a:pt x="2420" y="1015"/>
                    <a:pt x="2248" y="781"/>
                    <a:pt x="2041" y="781"/>
                  </a:cubicBezTo>
                  <a:cubicBezTo>
                    <a:pt x="2020" y="781"/>
                    <a:pt x="1998" y="783"/>
                    <a:pt x="1977" y="789"/>
                  </a:cubicBezTo>
                  <a:cubicBezTo>
                    <a:pt x="2108" y="501"/>
                    <a:pt x="1950" y="131"/>
                    <a:pt x="1663" y="29"/>
                  </a:cubicBezTo>
                  <a:cubicBezTo>
                    <a:pt x="1606" y="9"/>
                    <a:pt x="1548" y="0"/>
                    <a:pt x="1489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4353950" y="1538150"/>
              <a:ext cx="15125" cy="15125"/>
            </a:xfrm>
            <a:custGeom>
              <a:avLst/>
              <a:gdLst/>
              <a:ahLst/>
              <a:cxnLst/>
              <a:rect l="l" t="t" r="r" b="b"/>
              <a:pathLst>
                <a:path w="605" h="605" extrusionOk="0">
                  <a:moveTo>
                    <a:pt x="308" y="0"/>
                  </a:moveTo>
                  <a:cubicBezTo>
                    <a:pt x="141" y="0"/>
                    <a:pt x="0" y="141"/>
                    <a:pt x="0" y="308"/>
                  </a:cubicBezTo>
                  <a:cubicBezTo>
                    <a:pt x="0" y="475"/>
                    <a:pt x="141" y="604"/>
                    <a:pt x="308" y="604"/>
                  </a:cubicBezTo>
                  <a:cubicBezTo>
                    <a:pt x="464" y="604"/>
                    <a:pt x="604" y="475"/>
                    <a:pt x="604" y="308"/>
                  </a:cubicBezTo>
                  <a:cubicBezTo>
                    <a:pt x="604" y="141"/>
                    <a:pt x="464" y="0"/>
                    <a:pt x="30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7" name="Google Shape;1427;p32"/>
          <p:cNvGrpSpPr/>
          <p:nvPr/>
        </p:nvGrpSpPr>
        <p:grpSpPr>
          <a:xfrm flipH="1">
            <a:off x="641554" y="4711916"/>
            <a:ext cx="296919" cy="292389"/>
            <a:chOff x="4191925" y="1496075"/>
            <a:chExt cx="52425" cy="51625"/>
          </a:xfrm>
        </p:grpSpPr>
        <p:sp>
          <p:nvSpPr>
            <p:cNvPr id="1428" name="Google Shape;1428;p32"/>
            <p:cNvSpPr/>
            <p:nvPr/>
          </p:nvSpPr>
          <p:spPr>
            <a:xfrm>
              <a:off x="4191925" y="1496075"/>
              <a:ext cx="52425" cy="51625"/>
            </a:xfrm>
            <a:custGeom>
              <a:avLst/>
              <a:gdLst/>
              <a:ahLst/>
              <a:cxnLst/>
              <a:rect l="l" t="t" r="r" b="b"/>
              <a:pathLst>
                <a:path w="2097" h="2065" extrusionOk="0">
                  <a:moveTo>
                    <a:pt x="1222" y="0"/>
                  </a:moveTo>
                  <a:cubicBezTo>
                    <a:pt x="1070" y="0"/>
                    <a:pt x="921" y="95"/>
                    <a:pt x="901" y="244"/>
                  </a:cubicBezTo>
                  <a:cubicBezTo>
                    <a:pt x="809" y="152"/>
                    <a:pt x="682" y="108"/>
                    <a:pt x="555" y="108"/>
                  </a:cubicBezTo>
                  <a:cubicBezTo>
                    <a:pt x="412" y="108"/>
                    <a:pt x="270" y="164"/>
                    <a:pt x="177" y="272"/>
                  </a:cubicBezTo>
                  <a:cubicBezTo>
                    <a:pt x="10" y="486"/>
                    <a:pt x="56" y="839"/>
                    <a:pt x="270" y="988"/>
                  </a:cubicBezTo>
                  <a:cubicBezTo>
                    <a:pt x="65" y="1126"/>
                    <a:pt x="1" y="1442"/>
                    <a:pt x="139" y="1647"/>
                  </a:cubicBezTo>
                  <a:cubicBezTo>
                    <a:pt x="229" y="1777"/>
                    <a:pt x="389" y="1850"/>
                    <a:pt x="547" y="1850"/>
                  </a:cubicBezTo>
                  <a:cubicBezTo>
                    <a:pt x="636" y="1850"/>
                    <a:pt x="724" y="1827"/>
                    <a:pt x="799" y="1777"/>
                  </a:cubicBezTo>
                  <a:cubicBezTo>
                    <a:pt x="852" y="1953"/>
                    <a:pt x="1036" y="2065"/>
                    <a:pt x="1219" y="2065"/>
                  </a:cubicBezTo>
                  <a:cubicBezTo>
                    <a:pt x="1285" y="2065"/>
                    <a:pt x="1352" y="2050"/>
                    <a:pt x="1411" y="2017"/>
                  </a:cubicBezTo>
                  <a:cubicBezTo>
                    <a:pt x="1634" y="1897"/>
                    <a:pt x="1690" y="1563"/>
                    <a:pt x="1523" y="1369"/>
                  </a:cubicBezTo>
                  <a:lnTo>
                    <a:pt x="1523" y="1369"/>
                  </a:lnTo>
                  <a:cubicBezTo>
                    <a:pt x="1543" y="1371"/>
                    <a:pt x="1563" y="1371"/>
                    <a:pt x="1583" y="1371"/>
                  </a:cubicBezTo>
                  <a:cubicBezTo>
                    <a:pt x="1892" y="1371"/>
                    <a:pt x="2089" y="1177"/>
                    <a:pt x="2089" y="959"/>
                  </a:cubicBezTo>
                  <a:cubicBezTo>
                    <a:pt x="2097" y="750"/>
                    <a:pt x="1910" y="555"/>
                    <a:pt x="1715" y="555"/>
                  </a:cubicBezTo>
                  <a:cubicBezTo>
                    <a:pt x="1685" y="555"/>
                    <a:pt x="1655" y="559"/>
                    <a:pt x="1625" y="569"/>
                  </a:cubicBezTo>
                  <a:cubicBezTo>
                    <a:pt x="1643" y="366"/>
                    <a:pt x="1561" y="132"/>
                    <a:pt x="1385" y="41"/>
                  </a:cubicBezTo>
                  <a:cubicBezTo>
                    <a:pt x="1334" y="13"/>
                    <a:pt x="1278" y="0"/>
                    <a:pt x="1222" y="0"/>
                  </a:cubicBezTo>
                  <a:close/>
                </a:path>
              </a:pathLst>
            </a:custGeom>
            <a:solidFill>
              <a:srgbClr val="AD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4208650" y="1513550"/>
              <a:ext cx="14850" cy="13175"/>
            </a:xfrm>
            <a:custGeom>
              <a:avLst/>
              <a:gdLst/>
              <a:ahLst/>
              <a:cxnLst/>
              <a:rect l="l" t="t" r="r" b="b"/>
              <a:pathLst>
                <a:path w="594" h="527" extrusionOk="0">
                  <a:moveTo>
                    <a:pt x="294" y="0"/>
                  </a:moveTo>
                  <a:cubicBezTo>
                    <a:pt x="188" y="0"/>
                    <a:pt x="92" y="67"/>
                    <a:pt x="56" y="168"/>
                  </a:cubicBezTo>
                  <a:cubicBezTo>
                    <a:pt x="0" y="307"/>
                    <a:pt x="74" y="456"/>
                    <a:pt x="203" y="512"/>
                  </a:cubicBezTo>
                  <a:cubicBezTo>
                    <a:pt x="233" y="522"/>
                    <a:pt x="264" y="527"/>
                    <a:pt x="294" y="527"/>
                  </a:cubicBezTo>
                  <a:cubicBezTo>
                    <a:pt x="403" y="527"/>
                    <a:pt x="505" y="462"/>
                    <a:pt x="549" y="353"/>
                  </a:cubicBezTo>
                  <a:cubicBezTo>
                    <a:pt x="593" y="213"/>
                    <a:pt x="528" y="66"/>
                    <a:pt x="390" y="19"/>
                  </a:cubicBezTo>
                  <a:cubicBezTo>
                    <a:pt x="358" y="6"/>
                    <a:pt x="325" y="0"/>
                    <a:pt x="29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0" name="Google Shape;1430;p32"/>
          <p:cNvSpPr txBox="1">
            <a:spLocks noGrp="1"/>
          </p:cNvSpPr>
          <p:nvPr>
            <p:ph type="subTitle" idx="1"/>
          </p:nvPr>
        </p:nvSpPr>
        <p:spPr>
          <a:xfrm>
            <a:off x="4649975" y="1364625"/>
            <a:ext cx="36186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2"/>
          <p:cNvSpPr txBox="1">
            <a:spLocks noGrp="1"/>
          </p:cNvSpPr>
          <p:nvPr>
            <p:ph type="subTitle" idx="2"/>
          </p:nvPr>
        </p:nvSpPr>
        <p:spPr>
          <a:xfrm>
            <a:off x="720000" y="1364625"/>
            <a:ext cx="36186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32"/>
          <p:cNvSpPr txBox="1">
            <a:spLocks noGrp="1"/>
          </p:cNvSpPr>
          <p:nvPr>
            <p:ph type="title"/>
          </p:nvPr>
        </p:nvSpPr>
        <p:spPr>
          <a:xfrm>
            <a:off x="720000" y="353000"/>
            <a:ext cx="63270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32"/>
          <p:cNvGrpSpPr/>
          <p:nvPr/>
        </p:nvGrpSpPr>
        <p:grpSpPr>
          <a:xfrm>
            <a:off x="316850" y="169950"/>
            <a:ext cx="8633250" cy="3699925"/>
            <a:chOff x="316850" y="169950"/>
            <a:chExt cx="8633250" cy="3699925"/>
          </a:xfrm>
        </p:grpSpPr>
        <p:sp>
          <p:nvSpPr>
            <p:cNvPr id="1434" name="Google Shape;1434;p32"/>
            <p:cNvSpPr/>
            <p:nvPr/>
          </p:nvSpPr>
          <p:spPr>
            <a:xfrm>
              <a:off x="4713000" y="24320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390275" y="26765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316850" y="183070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390275" y="33205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6044050" y="16995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7643925" y="29205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8840300" y="207495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8474300" y="380897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69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rgbClr val="A6C8D1"/>
            </a:gs>
            <a:gs pos="100000">
              <a:srgbClr val="F9F0C5"/>
            </a:gs>
          </a:gsLst>
          <a:lin ang="5400012" scaled="0"/>
        </a:grad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1"/>
          <p:cNvGrpSpPr/>
          <p:nvPr/>
        </p:nvGrpSpPr>
        <p:grpSpPr>
          <a:xfrm>
            <a:off x="0" y="4322792"/>
            <a:ext cx="9143972" cy="820702"/>
            <a:chOff x="0" y="4042032"/>
            <a:chExt cx="9143972" cy="1101466"/>
          </a:xfrm>
        </p:grpSpPr>
        <p:sp>
          <p:nvSpPr>
            <p:cNvPr id="1357" name="Google Shape;1357;p31"/>
            <p:cNvSpPr/>
            <p:nvPr/>
          </p:nvSpPr>
          <p:spPr>
            <a:xfrm>
              <a:off x="0" y="4042032"/>
              <a:ext cx="9143972" cy="1101466"/>
            </a:xfrm>
            <a:custGeom>
              <a:avLst/>
              <a:gdLst/>
              <a:ahLst/>
              <a:cxnLst/>
              <a:rect l="l" t="t" r="r" b="b"/>
              <a:pathLst>
                <a:path w="87044" h="8798" extrusionOk="0">
                  <a:moveTo>
                    <a:pt x="68954" y="0"/>
                  </a:moveTo>
                  <a:cubicBezTo>
                    <a:pt x="66595" y="0"/>
                    <a:pt x="64761" y="385"/>
                    <a:pt x="59975" y="757"/>
                  </a:cubicBezTo>
                  <a:cubicBezTo>
                    <a:pt x="56255" y="1049"/>
                    <a:pt x="51027" y="1184"/>
                    <a:pt x="46588" y="1184"/>
                  </a:cubicBezTo>
                  <a:cubicBezTo>
                    <a:pt x="44548" y="1184"/>
                    <a:pt x="42674" y="1156"/>
                    <a:pt x="41191" y="1100"/>
                  </a:cubicBezTo>
                  <a:cubicBezTo>
                    <a:pt x="38200" y="989"/>
                    <a:pt x="29139" y="68"/>
                    <a:pt x="23381" y="68"/>
                  </a:cubicBezTo>
                  <a:cubicBezTo>
                    <a:pt x="21366" y="68"/>
                    <a:pt x="18155" y="728"/>
                    <a:pt x="15460" y="831"/>
                  </a:cubicBezTo>
                  <a:cubicBezTo>
                    <a:pt x="13854" y="897"/>
                    <a:pt x="10080" y="1140"/>
                    <a:pt x="5659" y="1140"/>
                  </a:cubicBezTo>
                  <a:cubicBezTo>
                    <a:pt x="3847" y="1140"/>
                    <a:pt x="1926" y="1100"/>
                    <a:pt x="1" y="989"/>
                  </a:cubicBezTo>
                  <a:lnTo>
                    <a:pt x="1" y="8798"/>
                  </a:lnTo>
                  <a:lnTo>
                    <a:pt x="87043" y="8798"/>
                  </a:lnTo>
                  <a:lnTo>
                    <a:pt x="87043" y="746"/>
                  </a:lnTo>
                  <a:cubicBezTo>
                    <a:pt x="85595" y="848"/>
                    <a:pt x="84202" y="890"/>
                    <a:pt x="82872" y="890"/>
                  </a:cubicBezTo>
                  <a:cubicBezTo>
                    <a:pt x="77169" y="890"/>
                    <a:pt x="72612" y="119"/>
                    <a:pt x="69698" y="13"/>
                  </a:cubicBezTo>
                  <a:cubicBezTo>
                    <a:pt x="69442" y="4"/>
                    <a:pt x="69196" y="0"/>
                    <a:pt x="68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0" y="4298449"/>
              <a:ext cx="9143972" cy="845049"/>
            </a:xfrm>
            <a:custGeom>
              <a:avLst/>
              <a:gdLst/>
              <a:ahLst/>
              <a:cxnLst/>
              <a:rect l="l" t="t" r="r" b="b"/>
              <a:pathLst>
                <a:path w="87044" h="5592" extrusionOk="0">
                  <a:moveTo>
                    <a:pt x="5491" y="1"/>
                  </a:moveTo>
                  <a:cubicBezTo>
                    <a:pt x="4179" y="1"/>
                    <a:pt x="1834" y="276"/>
                    <a:pt x="1" y="410"/>
                  </a:cubicBezTo>
                  <a:lnTo>
                    <a:pt x="1" y="5592"/>
                  </a:lnTo>
                  <a:lnTo>
                    <a:pt x="87043" y="5592"/>
                  </a:lnTo>
                  <a:lnTo>
                    <a:pt x="87043" y="1079"/>
                  </a:lnTo>
                  <a:cubicBezTo>
                    <a:pt x="86266" y="1776"/>
                    <a:pt x="83681" y="2079"/>
                    <a:pt x="81450" y="2079"/>
                  </a:cubicBezTo>
                  <a:cubicBezTo>
                    <a:pt x="80564" y="2079"/>
                    <a:pt x="79733" y="2031"/>
                    <a:pt x="79094" y="1941"/>
                  </a:cubicBezTo>
                  <a:cubicBezTo>
                    <a:pt x="76857" y="1636"/>
                    <a:pt x="69151" y="114"/>
                    <a:pt x="69150" y="114"/>
                  </a:cubicBezTo>
                  <a:lnTo>
                    <a:pt x="69150" y="114"/>
                  </a:lnTo>
                  <a:cubicBezTo>
                    <a:pt x="69151" y="114"/>
                    <a:pt x="73478" y="1812"/>
                    <a:pt x="71787" y="2267"/>
                  </a:cubicBezTo>
                  <a:cubicBezTo>
                    <a:pt x="71019" y="2474"/>
                    <a:pt x="69715" y="2546"/>
                    <a:pt x="68269" y="2546"/>
                  </a:cubicBezTo>
                  <a:cubicBezTo>
                    <a:pt x="65515" y="2546"/>
                    <a:pt x="62246" y="2287"/>
                    <a:pt x="61192" y="2220"/>
                  </a:cubicBezTo>
                  <a:cubicBezTo>
                    <a:pt x="59577" y="2108"/>
                    <a:pt x="51528" y="1451"/>
                    <a:pt x="51527" y="1451"/>
                  </a:cubicBezTo>
                  <a:lnTo>
                    <a:pt x="51527" y="1451"/>
                  </a:lnTo>
                  <a:cubicBezTo>
                    <a:pt x="51527" y="1451"/>
                    <a:pt x="55835" y="2342"/>
                    <a:pt x="55295" y="2908"/>
                  </a:cubicBezTo>
                  <a:cubicBezTo>
                    <a:pt x="55130" y="3077"/>
                    <a:pt x="54406" y="3136"/>
                    <a:pt x="53400" y="3136"/>
                  </a:cubicBezTo>
                  <a:cubicBezTo>
                    <a:pt x="51082" y="3136"/>
                    <a:pt x="47265" y="2824"/>
                    <a:pt x="45323" y="2824"/>
                  </a:cubicBezTo>
                  <a:cubicBezTo>
                    <a:pt x="42537" y="2824"/>
                    <a:pt x="35611" y="1897"/>
                    <a:pt x="34664" y="1683"/>
                  </a:cubicBezTo>
                  <a:cubicBezTo>
                    <a:pt x="33716" y="1469"/>
                    <a:pt x="34227" y="1088"/>
                    <a:pt x="34227" y="1023"/>
                  </a:cubicBezTo>
                  <a:cubicBezTo>
                    <a:pt x="34227" y="1018"/>
                    <a:pt x="34217" y="1016"/>
                    <a:pt x="34198" y="1016"/>
                  </a:cubicBezTo>
                  <a:cubicBezTo>
                    <a:pt x="33950" y="1016"/>
                    <a:pt x="32126" y="1389"/>
                    <a:pt x="29667" y="1683"/>
                  </a:cubicBezTo>
                  <a:cubicBezTo>
                    <a:pt x="27031" y="1997"/>
                    <a:pt x="20383" y="3390"/>
                    <a:pt x="16612" y="3401"/>
                  </a:cubicBezTo>
                  <a:cubicBezTo>
                    <a:pt x="16592" y="3401"/>
                    <a:pt x="16571" y="3401"/>
                    <a:pt x="16551" y="3401"/>
                  </a:cubicBezTo>
                  <a:cubicBezTo>
                    <a:pt x="12834" y="3401"/>
                    <a:pt x="12165" y="2599"/>
                    <a:pt x="12211" y="2322"/>
                  </a:cubicBezTo>
                  <a:cubicBezTo>
                    <a:pt x="12258" y="2044"/>
                    <a:pt x="14959" y="791"/>
                    <a:pt x="15349" y="651"/>
                  </a:cubicBezTo>
                  <a:cubicBezTo>
                    <a:pt x="15748" y="513"/>
                    <a:pt x="15850" y="354"/>
                    <a:pt x="14393" y="225"/>
                  </a:cubicBezTo>
                  <a:cubicBezTo>
                    <a:pt x="14225" y="209"/>
                    <a:pt x="14044" y="202"/>
                    <a:pt x="13854" y="202"/>
                  </a:cubicBezTo>
                  <a:cubicBezTo>
                    <a:pt x="12428" y="202"/>
                    <a:pt x="10458" y="605"/>
                    <a:pt x="8998" y="605"/>
                  </a:cubicBezTo>
                  <a:cubicBezTo>
                    <a:pt x="8967" y="605"/>
                    <a:pt x="8937" y="604"/>
                    <a:pt x="8906" y="604"/>
                  </a:cubicBezTo>
                  <a:cubicBezTo>
                    <a:pt x="7235" y="586"/>
                    <a:pt x="7039" y="381"/>
                    <a:pt x="6370" y="94"/>
                  </a:cubicBezTo>
                  <a:cubicBezTo>
                    <a:pt x="6209" y="27"/>
                    <a:pt x="5900" y="1"/>
                    <a:pt x="5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9" name="Google Shape;1359;p31"/>
          <p:cNvGrpSpPr/>
          <p:nvPr/>
        </p:nvGrpSpPr>
        <p:grpSpPr>
          <a:xfrm>
            <a:off x="8303900" y="27"/>
            <a:ext cx="906129" cy="4517221"/>
            <a:chOff x="940550" y="1065750"/>
            <a:chExt cx="151400" cy="813225"/>
          </a:xfrm>
        </p:grpSpPr>
        <p:sp>
          <p:nvSpPr>
            <p:cNvPr id="1360" name="Google Shape;1360;p31"/>
            <p:cNvSpPr/>
            <p:nvPr/>
          </p:nvSpPr>
          <p:spPr>
            <a:xfrm>
              <a:off x="979325" y="1065750"/>
              <a:ext cx="69450" cy="813225"/>
            </a:xfrm>
            <a:custGeom>
              <a:avLst/>
              <a:gdLst/>
              <a:ahLst/>
              <a:cxnLst/>
              <a:rect l="l" t="t" r="r" b="b"/>
              <a:pathLst>
                <a:path w="2778" h="32529" extrusionOk="0">
                  <a:moveTo>
                    <a:pt x="1003" y="0"/>
                  </a:moveTo>
                  <a:cubicBezTo>
                    <a:pt x="921" y="780"/>
                    <a:pt x="845" y="1569"/>
                    <a:pt x="801" y="2358"/>
                  </a:cubicBezTo>
                  <a:cubicBezTo>
                    <a:pt x="789" y="2490"/>
                    <a:pt x="780" y="2610"/>
                    <a:pt x="772" y="2730"/>
                  </a:cubicBezTo>
                  <a:cubicBezTo>
                    <a:pt x="763" y="2871"/>
                    <a:pt x="754" y="3009"/>
                    <a:pt x="754" y="3149"/>
                  </a:cubicBezTo>
                  <a:cubicBezTo>
                    <a:pt x="745" y="3261"/>
                    <a:pt x="734" y="3381"/>
                    <a:pt x="734" y="3493"/>
                  </a:cubicBezTo>
                  <a:cubicBezTo>
                    <a:pt x="725" y="3631"/>
                    <a:pt x="716" y="3780"/>
                    <a:pt x="716" y="3918"/>
                  </a:cubicBezTo>
                  <a:cubicBezTo>
                    <a:pt x="707" y="4041"/>
                    <a:pt x="707" y="4161"/>
                    <a:pt x="698" y="4281"/>
                  </a:cubicBezTo>
                  <a:cubicBezTo>
                    <a:pt x="698" y="4319"/>
                    <a:pt x="698" y="4364"/>
                    <a:pt x="689" y="4402"/>
                  </a:cubicBezTo>
                  <a:lnTo>
                    <a:pt x="689" y="4607"/>
                  </a:lnTo>
                  <a:cubicBezTo>
                    <a:pt x="678" y="4765"/>
                    <a:pt x="678" y="4912"/>
                    <a:pt x="669" y="5061"/>
                  </a:cubicBezTo>
                  <a:lnTo>
                    <a:pt x="669" y="5200"/>
                  </a:lnTo>
                  <a:cubicBezTo>
                    <a:pt x="660" y="5414"/>
                    <a:pt x="651" y="5636"/>
                    <a:pt x="651" y="5850"/>
                  </a:cubicBezTo>
                  <a:lnTo>
                    <a:pt x="651" y="5971"/>
                  </a:lnTo>
                  <a:cubicBezTo>
                    <a:pt x="642" y="6305"/>
                    <a:pt x="633" y="6639"/>
                    <a:pt x="633" y="6973"/>
                  </a:cubicBezTo>
                  <a:lnTo>
                    <a:pt x="633" y="7114"/>
                  </a:lnTo>
                  <a:cubicBezTo>
                    <a:pt x="622" y="7586"/>
                    <a:pt x="622" y="8061"/>
                    <a:pt x="622" y="8542"/>
                  </a:cubicBezTo>
                  <a:lnTo>
                    <a:pt x="622" y="8821"/>
                  </a:lnTo>
                  <a:cubicBezTo>
                    <a:pt x="622" y="8961"/>
                    <a:pt x="633" y="9091"/>
                    <a:pt x="633" y="9231"/>
                  </a:cubicBezTo>
                  <a:lnTo>
                    <a:pt x="633" y="9351"/>
                  </a:lnTo>
                  <a:lnTo>
                    <a:pt x="633" y="9946"/>
                  </a:lnTo>
                  <a:lnTo>
                    <a:pt x="633" y="10085"/>
                  </a:lnTo>
                  <a:cubicBezTo>
                    <a:pt x="633" y="10149"/>
                    <a:pt x="642" y="10225"/>
                    <a:pt x="642" y="10290"/>
                  </a:cubicBezTo>
                  <a:lnTo>
                    <a:pt x="642" y="10298"/>
                  </a:lnTo>
                  <a:lnTo>
                    <a:pt x="642" y="10503"/>
                  </a:lnTo>
                  <a:lnTo>
                    <a:pt x="642" y="10865"/>
                  </a:lnTo>
                  <a:cubicBezTo>
                    <a:pt x="651" y="11049"/>
                    <a:pt x="651" y="11237"/>
                    <a:pt x="651" y="11431"/>
                  </a:cubicBezTo>
                  <a:cubicBezTo>
                    <a:pt x="660" y="11580"/>
                    <a:pt x="660" y="11729"/>
                    <a:pt x="660" y="11867"/>
                  </a:cubicBezTo>
                  <a:cubicBezTo>
                    <a:pt x="660" y="12017"/>
                    <a:pt x="669" y="12164"/>
                    <a:pt x="669" y="12313"/>
                  </a:cubicBezTo>
                  <a:cubicBezTo>
                    <a:pt x="669" y="12433"/>
                    <a:pt x="678" y="12554"/>
                    <a:pt x="678" y="12685"/>
                  </a:cubicBezTo>
                  <a:cubicBezTo>
                    <a:pt x="678" y="13028"/>
                    <a:pt x="689" y="13381"/>
                    <a:pt x="698" y="13724"/>
                  </a:cubicBezTo>
                  <a:lnTo>
                    <a:pt x="698" y="13846"/>
                  </a:lnTo>
                  <a:cubicBezTo>
                    <a:pt x="707" y="14078"/>
                    <a:pt x="707" y="14310"/>
                    <a:pt x="716" y="14542"/>
                  </a:cubicBezTo>
                  <a:cubicBezTo>
                    <a:pt x="716" y="14764"/>
                    <a:pt x="725" y="14996"/>
                    <a:pt x="725" y="15228"/>
                  </a:cubicBezTo>
                  <a:lnTo>
                    <a:pt x="725" y="15284"/>
                  </a:lnTo>
                  <a:cubicBezTo>
                    <a:pt x="734" y="15665"/>
                    <a:pt x="745" y="16037"/>
                    <a:pt x="754" y="16418"/>
                  </a:cubicBezTo>
                  <a:cubicBezTo>
                    <a:pt x="763" y="16919"/>
                    <a:pt x="763" y="17421"/>
                    <a:pt x="772" y="17922"/>
                  </a:cubicBezTo>
                  <a:cubicBezTo>
                    <a:pt x="780" y="18479"/>
                    <a:pt x="780" y="19045"/>
                    <a:pt x="780" y="19612"/>
                  </a:cubicBezTo>
                  <a:cubicBezTo>
                    <a:pt x="789" y="20095"/>
                    <a:pt x="789" y="20568"/>
                    <a:pt x="780" y="21051"/>
                  </a:cubicBezTo>
                  <a:lnTo>
                    <a:pt x="780" y="21468"/>
                  </a:lnTo>
                  <a:cubicBezTo>
                    <a:pt x="780" y="21617"/>
                    <a:pt x="780" y="21758"/>
                    <a:pt x="772" y="21896"/>
                  </a:cubicBezTo>
                  <a:lnTo>
                    <a:pt x="772" y="22315"/>
                  </a:lnTo>
                  <a:cubicBezTo>
                    <a:pt x="772" y="22453"/>
                    <a:pt x="763" y="22593"/>
                    <a:pt x="763" y="22731"/>
                  </a:cubicBezTo>
                  <a:cubicBezTo>
                    <a:pt x="754" y="23010"/>
                    <a:pt x="754" y="23297"/>
                    <a:pt x="745" y="23576"/>
                  </a:cubicBezTo>
                  <a:lnTo>
                    <a:pt x="745" y="23661"/>
                  </a:lnTo>
                  <a:cubicBezTo>
                    <a:pt x="734" y="24013"/>
                    <a:pt x="716" y="24365"/>
                    <a:pt x="707" y="24719"/>
                  </a:cubicBezTo>
                  <a:lnTo>
                    <a:pt x="707" y="24811"/>
                  </a:lnTo>
                  <a:cubicBezTo>
                    <a:pt x="689" y="25089"/>
                    <a:pt x="678" y="25368"/>
                    <a:pt x="660" y="25637"/>
                  </a:cubicBezTo>
                  <a:cubicBezTo>
                    <a:pt x="660" y="25731"/>
                    <a:pt x="660" y="25825"/>
                    <a:pt x="651" y="25907"/>
                  </a:cubicBezTo>
                  <a:cubicBezTo>
                    <a:pt x="642" y="26092"/>
                    <a:pt x="633" y="26270"/>
                    <a:pt x="622" y="26446"/>
                  </a:cubicBezTo>
                  <a:cubicBezTo>
                    <a:pt x="613" y="26622"/>
                    <a:pt x="604" y="26799"/>
                    <a:pt x="587" y="26983"/>
                  </a:cubicBezTo>
                  <a:cubicBezTo>
                    <a:pt x="567" y="27253"/>
                    <a:pt x="549" y="27523"/>
                    <a:pt x="531" y="27792"/>
                  </a:cubicBezTo>
                  <a:cubicBezTo>
                    <a:pt x="531" y="27830"/>
                    <a:pt x="522" y="27866"/>
                    <a:pt x="522" y="27904"/>
                  </a:cubicBezTo>
                  <a:cubicBezTo>
                    <a:pt x="511" y="28080"/>
                    <a:pt x="493" y="28247"/>
                    <a:pt x="484" y="28423"/>
                  </a:cubicBezTo>
                  <a:cubicBezTo>
                    <a:pt x="466" y="28590"/>
                    <a:pt x="446" y="28766"/>
                    <a:pt x="437" y="28945"/>
                  </a:cubicBezTo>
                  <a:cubicBezTo>
                    <a:pt x="428" y="28989"/>
                    <a:pt x="428" y="29036"/>
                    <a:pt x="419" y="29083"/>
                  </a:cubicBezTo>
                  <a:cubicBezTo>
                    <a:pt x="399" y="29306"/>
                    <a:pt x="382" y="29520"/>
                    <a:pt x="355" y="29742"/>
                  </a:cubicBezTo>
                  <a:cubicBezTo>
                    <a:pt x="335" y="29927"/>
                    <a:pt x="317" y="30115"/>
                    <a:pt x="299" y="30300"/>
                  </a:cubicBezTo>
                  <a:cubicBezTo>
                    <a:pt x="270" y="30505"/>
                    <a:pt x="252" y="30707"/>
                    <a:pt x="223" y="30912"/>
                  </a:cubicBezTo>
                  <a:cubicBezTo>
                    <a:pt x="223" y="30950"/>
                    <a:pt x="214" y="30977"/>
                    <a:pt x="214" y="31006"/>
                  </a:cubicBezTo>
                  <a:cubicBezTo>
                    <a:pt x="206" y="31097"/>
                    <a:pt x="188" y="31182"/>
                    <a:pt x="177" y="31264"/>
                  </a:cubicBezTo>
                  <a:cubicBezTo>
                    <a:pt x="177" y="31311"/>
                    <a:pt x="168" y="31358"/>
                    <a:pt x="159" y="31414"/>
                  </a:cubicBezTo>
                  <a:cubicBezTo>
                    <a:pt x="150" y="31525"/>
                    <a:pt x="132" y="31637"/>
                    <a:pt x="112" y="31739"/>
                  </a:cubicBezTo>
                  <a:cubicBezTo>
                    <a:pt x="112" y="31766"/>
                    <a:pt x="112" y="31795"/>
                    <a:pt x="103" y="31822"/>
                  </a:cubicBezTo>
                  <a:cubicBezTo>
                    <a:pt x="103" y="31842"/>
                    <a:pt x="103" y="31868"/>
                    <a:pt x="94" y="31886"/>
                  </a:cubicBezTo>
                  <a:cubicBezTo>
                    <a:pt x="85" y="31933"/>
                    <a:pt x="85" y="31980"/>
                    <a:pt x="76" y="32027"/>
                  </a:cubicBezTo>
                  <a:cubicBezTo>
                    <a:pt x="65" y="32073"/>
                    <a:pt x="65" y="32120"/>
                    <a:pt x="56" y="32165"/>
                  </a:cubicBezTo>
                  <a:cubicBezTo>
                    <a:pt x="38" y="32287"/>
                    <a:pt x="21" y="32408"/>
                    <a:pt x="0" y="32528"/>
                  </a:cubicBezTo>
                  <a:lnTo>
                    <a:pt x="2777" y="32528"/>
                  </a:lnTo>
                  <a:cubicBezTo>
                    <a:pt x="2777" y="32481"/>
                    <a:pt x="2768" y="32426"/>
                    <a:pt x="2768" y="32379"/>
                  </a:cubicBezTo>
                  <a:cubicBezTo>
                    <a:pt x="2768" y="32352"/>
                    <a:pt x="2768" y="32314"/>
                    <a:pt x="2759" y="32287"/>
                  </a:cubicBezTo>
                  <a:lnTo>
                    <a:pt x="2759" y="32203"/>
                  </a:lnTo>
                  <a:lnTo>
                    <a:pt x="2759" y="32176"/>
                  </a:lnTo>
                  <a:lnTo>
                    <a:pt x="2759" y="32165"/>
                  </a:lnTo>
                  <a:lnTo>
                    <a:pt x="2759" y="32147"/>
                  </a:lnTo>
                  <a:cubicBezTo>
                    <a:pt x="2751" y="32129"/>
                    <a:pt x="2751" y="32120"/>
                    <a:pt x="2751" y="32100"/>
                  </a:cubicBezTo>
                  <a:lnTo>
                    <a:pt x="2751" y="32082"/>
                  </a:lnTo>
                  <a:cubicBezTo>
                    <a:pt x="2751" y="32036"/>
                    <a:pt x="2739" y="31989"/>
                    <a:pt x="2739" y="31942"/>
                  </a:cubicBezTo>
                  <a:cubicBezTo>
                    <a:pt x="2739" y="31860"/>
                    <a:pt x="2730" y="31786"/>
                    <a:pt x="2730" y="31701"/>
                  </a:cubicBezTo>
                  <a:cubicBezTo>
                    <a:pt x="2730" y="31692"/>
                    <a:pt x="2722" y="31675"/>
                    <a:pt x="2722" y="31663"/>
                  </a:cubicBezTo>
                  <a:cubicBezTo>
                    <a:pt x="2722" y="31572"/>
                    <a:pt x="2713" y="31487"/>
                    <a:pt x="2713" y="31396"/>
                  </a:cubicBezTo>
                  <a:cubicBezTo>
                    <a:pt x="2713" y="31367"/>
                    <a:pt x="2704" y="31349"/>
                    <a:pt x="2704" y="31329"/>
                  </a:cubicBezTo>
                  <a:lnTo>
                    <a:pt x="2704" y="31264"/>
                  </a:lnTo>
                  <a:cubicBezTo>
                    <a:pt x="2684" y="30995"/>
                    <a:pt x="2675" y="30716"/>
                    <a:pt x="2657" y="30420"/>
                  </a:cubicBezTo>
                  <a:lnTo>
                    <a:pt x="2657" y="30382"/>
                  </a:lnTo>
                  <a:lnTo>
                    <a:pt x="2657" y="30308"/>
                  </a:lnTo>
                  <a:cubicBezTo>
                    <a:pt x="2657" y="30291"/>
                    <a:pt x="2657" y="30271"/>
                    <a:pt x="2648" y="30244"/>
                  </a:cubicBezTo>
                  <a:lnTo>
                    <a:pt x="2648" y="30188"/>
                  </a:lnTo>
                  <a:lnTo>
                    <a:pt x="2648" y="30150"/>
                  </a:lnTo>
                  <a:cubicBezTo>
                    <a:pt x="2648" y="30095"/>
                    <a:pt x="2639" y="30039"/>
                    <a:pt x="2639" y="29983"/>
                  </a:cubicBezTo>
                  <a:cubicBezTo>
                    <a:pt x="2628" y="29836"/>
                    <a:pt x="2628" y="29687"/>
                    <a:pt x="2619" y="29528"/>
                  </a:cubicBezTo>
                  <a:cubicBezTo>
                    <a:pt x="2619" y="29473"/>
                    <a:pt x="2610" y="29417"/>
                    <a:pt x="2610" y="29361"/>
                  </a:cubicBezTo>
                  <a:cubicBezTo>
                    <a:pt x="2610" y="29288"/>
                    <a:pt x="2601" y="29212"/>
                    <a:pt x="2601" y="29138"/>
                  </a:cubicBezTo>
                  <a:cubicBezTo>
                    <a:pt x="2601" y="29083"/>
                    <a:pt x="2592" y="29027"/>
                    <a:pt x="2592" y="28971"/>
                  </a:cubicBezTo>
                  <a:cubicBezTo>
                    <a:pt x="2583" y="28777"/>
                    <a:pt x="2572" y="28564"/>
                    <a:pt x="2563" y="28358"/>
                  </a:cubicBezTo>
                  <a:lnTo>
                    <a:pt x="2563" y="28238"/>
                  </a:lnTo>
                  <a:cubicBezTo>
                    <a:pt x="2554" y="28153"/>
                    <a:pt x="2554" y="28071"/>
                    <a:pt x="2554" y="27977"/>
                  </a:cubicBezTo>
                  <a:cubicBezTo>
                    <a:pt x="2545" y="27951"/>
                    <a:pt x="2545" y="27922"/>
                    <a:pt x="2545" y="27895"/>
                  </a:cubicBezTo>
                  <a:lnTo>
                    <a:pt x="2545" y="27839"/>
                  </a:lnTo>
                  <a:lnTo>
                    <a:pt x="2545" y="27792"/>
                  </a:lnTo>
                  <a:lnTo>
                    <a:pt x="2545" y="27775"/>
                  </a:lnTo>
                  <a:cubicBezTo>
                    <a:pt x="2537" y="27523"/>
                    <a:pt x="2517" y="27282"/>
                    <a:pt x="2508" y="27021"/>
                  </a:cubicBezTo>
                  <a:cubicBezTo>
                    <a:pt x="2508" y="26948"/>
                    <a:pt x="2508" y="26872"/>
                    <a:pt x="2499" y="26799"/>
                  </a:cubicBezTo>
                  <a:cubicBezTo>
                    <a:pt x="2490" y="26344"/>
                    <a:pt x="2472" y="25889"/>
                    <a:pt x="2452" y="25415"/>
                  </a:cubicBezTo>
                  <a:cubicBezTo>
                    <a:pt x="2452" y="25359"/>
                    <a:pt x="2443" y="25303"/>
                    <a:pt x="2443" y="25247"/>
                  </a:cubicBezTo>
                  <a:cubicBezTo>
                    <a:pt x="2443" y="25145"/>
                    <a:pt x="2434" y="25054"/>
                    <a:pt x="2434" y="24951"/>
                  </a:cubicBezTo>
                  <a:cubicBezTo>
                    <a:pt x="2425" y="24699"/>
                    <a:pt x="2416" y="24450"/>
                    <a:pt x="2405" y="24189"/>
                  </a:cubicBezTo>
                  <a:lnTo>
                    <a:pt x="2405" y="24069"/>
                  </a:lnTo>
                  <a:cubicBezTo>
                    <a:pt x="2396" y="24051"/>
                    <a:pt x="2396" y="24022"/>
                    <a:pt x="2396" y="24004"/>
                  </a:cubicBezTo>
                  <a:lnTo>
                    <a:pt x="2396" y="23919"/>
                  </a:lnTo>
                  <a:lnTo>
                    <a:pt x="2396" y="23893"/>
                  </a:lnTo>
                  <a:cubicBezTo>
                    <a:pt x="2369" y="23242"/>
                    <a:pt x="2349" y="22582"/>
                    <a:pt x="2332" y="21914"/>
                  </a:cubicBezTo>
                  <a:cubicBezTo>
                    <a:pt x="2323" y="21784"/>
                    <a:pt x="2323" y="21655"/>
                    <a:pt x="2314" y="21524"/>
                  </a:cubicBezTo>
                  <a:lnTo>
                    <a:pt x="2314" y="21339"/>
                  </a:lnTo>
                  <a:cubicBezTo>
                    <a:pt x="2305" y="21274"/>
                    <a:pt x="2305" y="21218"/>
                    <a:pt x="2305" y="21154"/>
                  </a:cubicBezTo>
                  <a:lnTo>
                    <a:pt x="2305" y="21042"/>
                  </a:lnTo>
                  <a:cubicBezTo>
                    <a:pt x="2294" y="20995"/>
                    <a:pt x="2294" y="20949"/>
                    <a:pt x="2294" y="20902"/>
                  </a:cubicBezTo>
                  <a:cubicBezTo>
                    <a:pt x="2285" y="20699"/>
                    <a:pt x="2285" y="20494"/>
                    <a:pt x="2276" y="20280"/>
                  </a:cubicBezTo>
                  <a:cubicBezTo>
                    <a:pt x="2267" y="20075"/>
                    <a:pt x="2267" y="19863"/>
                    <a:pt x="2258" y="19658"/>
                  </a:cubicBezTo>
                  <a:cubicBezTo>
                    <a:pt x="2249" y="19518"/>
                    <a:pt x="2249" y="19380"/>
                    <a:pt x="2238" y="19239"/>
                  </a:cubicBezTo>
                  <a:cubicBezTo>
                    <a:pt x="2238" y="19054"/>
                    <a:pt x="2229" y="18869"/>
                    <a:pt x="2220" y="18682"/>
                  </a:cubicBezTo>
                  <a:lnTo>
                    <a:pt x="2220" y="18618"/>
                  </a:lnTo>
                  <a:cubicBezTo>
                    <a:pt x="2202" y="18052"/>
                    <a:pt x="2182" y="17477"/>
                    <a:pt x="2173" y="16890"/>
                  </a:cubicBezTo>
                  <a:cubicBezTo>
                    <a:pt x="2164" y="16817"/>
                    <a:pt x="2164" y="16732"/>
                    <a:pt x="2164" y="16650"/>
                  </a:cubicBezTo>
                  <a:cubicBezTo>
                    <a:pt x="2155" y="16500"/>
                    <a:pt x="2155" y="16353"/>
                    <a:pt x="2147" y="16204"/>
                  </a:cubicBezTo>
                  <a:lnTo>
                    <a:pt x="2147" y="16008"/>
                  </a:lnTo>
                  <a:cubicBezTo>
                    <a:pt x="2147" y="15934"/>
                    <a:pt x="2138" y="15852"/>
                    <a:pt x="2138" y="15776"/>
                  </a:cubicBezTo>
                  <a:lnTo>
                    <a:pt x="2138" y="15629"/>
                  </a:lnTo>
                  <a:cubicBezTo>
                    <a:pt x="2127" y="15368"/>
                    <a:pt x="2118" y="15108"/>
                    <a:pt x="2109" y="14858"/>
                  </a:cubicBezTo>
                  <a:cubicBezTo>
                    <a:pt x="2100" y="14533"/>
                    <a:pt x="2091" y="14207"/>
                    <a:pt x="2082" y="13882"/>
                  </a:cubicBezTo>
                  <a:lnTo>
                    <a:pt x="2082" y="13771"/>
                  </a:lnTo>
                  <a:lnTo>
                    <a:pt x="2082" y="13744"/>
                  </a:lnTo>
                  <a:lnTo>
                    <a:pt x="2082" y="13724"/>
                  </a:lnTo>
                  <a:lnTo>
                    <a:pt x="2082" y="13715"/>
                  </a:lnTo>
                  <a:cubicBezTo>
                    <a:pt x="2062" y="13260"/>
                    <a:pt x="2053" y="12806"/>
                    <a:pt x="2044" y="12360"/>
                  </a:cubicBezTo>
                  <a:cubicBezTo>
                    <a:pt x="2035" y="12248"/>
                    <a:pt x="2035" y="12137"/>
                    <a:pt x="2026" y="12026"/>
                  </a:cubicBezTo>
                  <a:lnTo>
                    <a:pt x="2026" y="11747"/>
                  </a:lnTo>
                  <a:cubicBezTo>
                    <a:pt x="2015" y="11468"/>
                    <a:pt x="2006" y="11199"/>
                    <a:pt x="1997" y="10929"/>
                  </a:cubicBezTo>
                  <a:cubicBezTo>
                    <a:pt x="1988" y="10595"/>
                    <a:pt x="1979" y="10261"/>
                    <a:pt x="1971" y="9935"/>
                  </a:cubicBezTo>
                  <a:lnTo>
                    <a:pt x="1971" y="9686"/>
                  </a:lnTo>
                  <a:cubicBezTo>
                    <a:pt x="1959" y="9592"/>
                    <a:pt x="1959" y="9501"/>
                    <a:pt x="1959" y="9407"/>
                  </a:cubicBezTo>
                  <a:cubicBezTo>
                    <a:pt x="1959" y="9322"/>
                    <a:pt x="1950" y="9249"/>
                    <a:pt x="1950" y="9166"/>
                  </a:cubicBezTo>
                  <a:cubicBezTo>
                    <a:pt x="1942" y="8627"/>
                    <a:pt x="1924" y="8097"/>
                    <a:pt x="1915" y="7586"/>
                  </a:cubicBezTo>
                  <a:cubicBezTo>
                    <a:pt x="1904" y="7522"/>
                    <a:pt x="1904" y="7457"/>
                    <a:pt x="1904" y="7392"/>
                  </a:cubicBezTo>
                  <a:lnTo>
                    <a:pt x="1904" y="7346"/>
                  </a:lnTo>
                  <a:lnTo>
                    <a:pt x="1904" y="7281"/>
                  </a:lnTo>
                  <a:cubicBezTo>
                    <a:pt x="1904" y="7234"/>
                    <a:pt x="1895" y="7179"/>
                    <a:pt x="1895" y="7132"/>
                  </a:cubicBezTo>
                  <a:cubicBezTo>
                    <a:pt x="1895" y="7020"/>
                    <a:pt x="1895" y="6900"/>
                    <a:pt x="1886" y="6789"/>
                  </a:cubicBezTo>
                  <a:cubicBezTo>
                    <a:pt x="1886" y="6519"/>
                    <a:pt x="1877" y="6258"/>
                    <a:pt x="1868" y="6009"/>
                  </a:cubicBezTo>
                  <a:lnTo>
                    <a:pt x="1868" y="5795"/>
                  </a:lnTo>
                  <a:cubicBezTo>
                    <a:pt x="1859" y="5712"/>
                    <a:pt x="1859" y="5619"/>
                    <a:pt x="1859" y="5525"/>
                  </a:cubicBezTo>
                  <a:cubicBezTo>
                    <a:pt x="1859" y="5451"/>
                    <a:pt x="1848" y="5378"/>
                    <a:pt x="1848" y="5302"/>
                  </a:cubicBezTo>
                  <a:cubicBezTo>
                    <a:pt x="1848" y="5164"/>
                    <a:pt x="1839" y="5024"/>
                    <a:pt x="1839" y="4885"/>
                  </a:cubicBezTo>
                  <a:lnTo>
                    <a:pt x="1839" y="4774"/>
                  </a:lnTo>
                  <a:cubicBezTo>
                    <a:pt x="1839" y="4727"/>
                    <a:pt x="1830" y="4680"/>
                    <a:pt x="1830" y="4634"/>
                  </a:cubicBezTo>
                  <a:cubicBezTo>
                    <a:pt x="1830" y="4531"/>
                    <a:pt x="1830" y="4420"/>
                    <a:pt x="1821" y="4319"/>
                  </a:cubicBezTo>
                  <a:lnTo>
                    <a:pt x="1821" y="4152"/>
                  </a:lnTo>
                  <a:cubicBezTo>
                    <a:pt x="1812" y="3751"/>
                    <a:pt x="1803" y="3381"/>
                    <a:pt x="1792" y="3027"/>
                  </a:cubicBezTo>
                  <a:cubicBezTo>
                    <a:pt x="1792" y="2971"/>
                    <a:pt x="1792" y="2906"/>
                    <a:pt x="1783" y="2842"/>
                  </a:cubicBezTo>
                  <a:lnTo>
                    <a:pt x="1783" y="2721"/>
                  </a:lnTo>
                  <a:lnTo>
                    <a:pt x="1783" y="2525"/>
                  </a:lnTo>
                  <a:cubicBezTo>
                    <a:pt x="1774" y="2434"/>
                    <a:pt x="1774" y="2340"/>
                    <a:pt x="1774" y="2247"/>
                  </a:cubicBezTo>
                  <a:lnTo>
                    <a:pt x="1774" y="2155"/>
                  </a:lnTo>
                  <a:cubicBezTo>
                    <a:pt x="1765" y="2062"/>
                    <a:pt x="1765" y="1979"/>
                    <a:pt x="1765" y="1895"/>
                  </a:cubicBezTo>
                  <a:cubicBezTo>
                    <a:pt x="1765" y="1839"/>
                    <a:pt x="1765" y="1774"/>
                    <a:pt x="1757" y="1728"/>
                  </a:cubicBezTo>
                  <a:cubicBezTo>
                    <a:pt x="1757" y="1505"/>
                    <a:pt x="1748" y="1311"/>
                    <a:pt x="1748" y="1124"/>
                  </a:cubicBezTo>
                  <a:lnTo>
                    <a:pt x="1748" y="994"/>
                  </a:lnTo>
                  <a:lnTo>
                    <a:pt x="1748" y="985"/>
                  </a:lnTo>
                  <a:cubicBezTo>
                    <a:pt x="1737" y="965"/>
                    <a:pt x="1737" y="948"/>
                    <a:pt x="1737" y="921"/>
                  </a:cubicBezTo>
                  <a:lnTo>
                    <a:pt x="1737" y="901"/>
                  </a:lnTo>
                  <a:lnTo>
                    <a:pt x="1737" y="809"/>
                  </a:lnTo>
                  <a:lnTo>
                    <a:pt x="1737" y="725"/>
                  </a:lnTo>
                  <a:lnTo>
                    <a:pt x="1737" y="669"/>
                  </a:lnTo>
                  <a:cubicBezTo>
                    <a:pt x="1737" y="604"/>
                    <a:pt x="1728" y="549"/>
                    <a:pt x="1728" y="502"/>
                  </a:cubicBezTo>
                  <a:lnTo>
                    <a:pt x="1728" y="419"/>
                  </a:lnTo>
                  <a:cubicBezTo>
                    <a:pt x="1719" y="150"/>
                    <a:pt x="1719" y="0"/>
                    <a:pt x="1719" y="0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1028075" y="1384050"/>
              <a:ext cx="63875" cy="110725"/>
            </a:xfrm>
            <a:custGeom>
              <a:avLst/>
              <a:gdLst/>
              <a:ahLst/>
              <a:cxnLst/>
              <a:rect l="l" t="t" r="r" b="b"/>
              <a:pathLst>
                <a:path w="2555" h="4429" extrusionOk="0">
                  <a:moveTo>
                    <a:pt x="2369" y="0"/>
                  </a:moveTo>
                  <a:cubicBezTo>
                    <a:pt x="2369" y="0"/>
                    <a:pt x="2369" y="9"/>
                    <a:pt x="2360" y="9"/>
                  </a:cubicBezTo>
                  <a:cubicBezTo>
                    <a:pt x="2360" y="18"/>
                    <a:pt x="2349" y="56"/>
                    <a:pt x="2340" y="111"/>
                  </a:cubicBezTo>
                  <a:lnTo>
                    <a:pt x="2340" y="129"/>
                  </a:lnTo>
                  <a:cubicBezTo>
                    <a:pt x="2340" y="129"/>
                    <a:pt x="2332" y="138"/>
                    <a:pt x="2332" y="147"/>
                  </a:cubicBezTo>
                  <a:lnTo>
                    <a:pt x="2332" y="176"/>
                  </a:lnTo>
                  <a:cubicBezTo>
                    <a:pt x="2323" y="194"/>
                    <a:pt x="2323" y="212"/>
                    <a:pt x="2314" y="232"/>
                  </a:cubicBezTo>
                  <a:cubicBezTo>
                    <a:pt x="2314" y="250"/>
                    <a:pt x="2305" y="259"/>
                    <a:pt x="2305" y="279"/>
                  </a:cubicBezTo>
                  <a:cubicBezTo>
                    <a:pt x="2305" y="288"/>
                    <a:pt x="2305" y="296"/>
                    <a:pt x="2294" y="296"/>
                  </a:cubicBezTo>
                  <a:lnTo>
                    <a:pt x="2294" y="323"/>
                  </a:lnTo>
                  <a:cubicBezTo>
                    <a:pt x="2294" y="334"/>
                    <a:pt x="2285" y="352"/>
                    <a:pt x="2285" y="361"/>
                  </a:cubicBezTo>
                  <a:cubicBezTo>
                    <a:pt x="2285" y="370"/>
                    <a:pt x="2276" y="390"/>
                    <a:pt x="2276" y="399"/>
                  </a:cubicBezTo>
                  <a:cubicBezTo>
                    <a:pt x="2249" y="490"/>
                    <a:pt x="2229" y="593"/>
                    <a:pt x="2193" y="695"/>
                  </a:cubicBezTo>
                  <a:lnTo>
                    <a:pt x="2193" y="713"/>
                  </a:lnTo>
                  <a:lnTo>
                    <a:pt x="2193" y="724"/>
                  </a:lnTo>
                  <a:cubicBezTo>
                    <a:pt x="2182" y="751"/>
                    <a:pt x="2173" y="780"/>
                    <a:pt x="2164" y="807"/>
                  </a:cubicBezTo>
                  <a:cubicBezTo>
                    <a:pt x="2155" y="836"/>
                    <a:pt x="2147" y="862"/>
                    <a:pt x="2138" y="891"/>
                  </a:cubicBezTo>
                  <a:cubicBezTo>
                    <a:pt x="2126" y="909"/>
                    <a:pt x="2126" y="927"/>
                    <a:pt x="2118" y="947"/>
                  </a:cubicBezTo>
                  <a:cubicBezTo>
                    <a:pt x="2109" y="974"/>
                    <a:pt x="2100" y="1003"/>
                    <a:pt x="2091" y="1030"/>
                  </a:cubicBezTo>
                  <a:cubicBezTo>
                    <a:pt x="2082" y="1059"/>
                    <a:pt x="2062" y="1094"/>
                    <a:pt x="2053" y="1132"/>
                  </a:cubicBezTo>
                  <a:cubicBezTo>
                    <a:pt x="2044" y="1150"/>
                    <a:pt x="2035" y="1170"/>
                    <a:pt x="2035" y="1188"/>
                  </a:cubicBezTo>
                  <a:cubicBezTo>
                    <a:pt x="2026" y="1215"/>
                    <a:pt x="2015" y="1235"/>
                    <a:pt x="2006" y="1252"/>
                  </a:cubicBezTo>
                  <a:cubicBezTo>
                    <a:pt x="1997" y="1261"/>
                    <a:pt x="1997" y="1281"/>
                    <a:pt x="1988" y="1290"/>
                  </a:cubicBezTo>
                  <a:cubicBezTo>
                    <a:pt x="1988" y="1299"/>
                    <a:pt x="1979" y="1317"/>
                    <a:pt x="1970" y="1326"/>
                  </a:cubicBezTo>
                  <a:cubicBezTo>
                    <a:pt x="1970" y="1346"/>
                    <a:pt x="1959" y="1355"/>
                    <a:pt x="1950" y="1364"/>
                  </a:cubicBezTo>
                  <a:cubicBezTo>
                    <a:pt x="1950" y="1382"/>
                    <a:pt x="1942" y="1402"/>
                    <a:pt x="1933" y="1420"/>
                  </a:cubicBezTo>
                  <a:cubicBezTo>
                    <a:pt x="1924" y="1429"/>
                    <a:pt x="1915" y="1449"/>
                    <a:pt x="1904" y="1466"/>
                  </a:cubicBezTo>
                  <a:cubicBezTo>
                    <a:pt x="1895" y="1484"/>
                    <a:pt x="1886" y="1504"/>
                    <a:pt x="1877" y="1513"/>
                  </a:cubicBezTo>
                  <a:cubicBezTo>
                    <a:pt x="1877" y="1522"/>
                    <a:pt x="1868" y="1531"/>
                    <a:pt x="1868" y="1540"/>
                  </a:cubicBezTo>
                  <a:cubicBezTo>
                    <a:pt x="1859" y="1549"/>
                    <a:pt x="1848" y="1560"/>
                    <a:pt x="1848" y="1569"/>
                  </a:cubicBezTo>
                  <a:cubicBezTo>
                    <a:pt x="1830" y="1596"/>
                    <a:pt x="1812" y="1625"/>
                    <a:pt x="1783" y="1651"/>
                  </a:cubicBezTo>
                  <a:cubicBezTo>
                    <a:pt x="1774" y="1671"/>
                    <a:pt x="1757" y="1698"/>
                    <a:pt x="1736" y="1716"/>
                  </a:cubicBezTo>
                  <a:cubicBezTo>
                    <a:pt x="1719" y="1736"/>
                    <a:pt x="1710" y="1763"/>
                    <a:pt x="1692" y="1783"/>
                  </a:cubicBezTo>
                  <a:cubicBezTo>
                    <a:pt x="1672" y="1810"/>
                    <a:pt x="1654" y="1839"/>
                    <a:pt x="1625" y="1856"/>
                  </a:cubicBezTo>
                  <a:lnTo>
                    <a:pt x="1625" y="1865"/>
                  </a:lnTo>
                  <a:cubicBezTo>
                    <a:pt x="1616" y="1883"/>
                    <a:pt x="1598" y="1903"/>
                    <a:pt x="1580" y="1921"/>
                  </a:cubicBezTo>
                  <a:cubicBezTo>
                    <a:pt x="1580" y="1930"/>
                    <a:pt x="1569" y="1930"/>
                    <a:pt x="1560" y="1939"/>
                  </a:cubicBezTo>
                  <a:cubicBezTo>
                    <a:pt x="1552" y="1950"/>
                    <a:pt x="1543" y="1968"/>
                    <a:pt x="1534" y="1977"/>
                  </a:cubicBezTo>
                  <a:lnTo>
                    <a:pt x="1534" y="1986"/>
                  </a:lnTo>
                  <a:cubicBezTo>
                    <a:pt x="1514" y="2006"/>
                    <a:pt x="1496" y="2024"/>
                    <a:pt x="1478" y="2050"/>
                  </a:cubicBezTo>
                  <a:cubicBezTo>
                    <a:pt x="1469" y="2061"/>
                    <a:pt x="1458" y="2070"/>
                    <a:pt x="1449" y="2079"/>
                  </a:cubicBezTo>
                  <a:cubicBezTo>
                    <a:pt x="1440" y="2088"/>
                    <a:pt x="1431" y="2097"/>
                    <a:pt x="1431" y="2106"/>
                  </a:cubicBezTo>
                  <a:cubicBezTo>
                    <a:pt x="1402" y="2126"/>
                    <a:pt x="1384" y="2153"/>
                    <a:pt x="1367" y="2173"/>
                  </a:cubicBezTo>
                  <a:cubicBezTo>
                    <a:pt x="1338" y="2208"/>
                    <a:pt x="1302" y="2246"/>
                    <a:pt x="1273" y="2284"/>
                  </a:cubicBezTo>
                  <a:cubicBezTo>
                    <a:pt x="1255" y="2311"/>
                    <a:pt x="1226" y="2329"/>
                    <a:pt x="1208" y="2358"/>
                  </a:cubicBezTo>
                  <a:cubicBezTo>
                    <a:pt x="1153" y="2422"/>
                    <a:pt x="1106" y="2478"/>
                    <a:pt x="1050" y="2543"/>
                  </a:cubicBezTo>
                  <a:cubicBezTo>
                    <a:pt x="1041" y="2543"/>
                    <a:pt x="1041" y="2552"/>
                    <a:pt x="1032" y="2552"/>
                  </a:cubicBezTo>
                  <a:cubicBezTo>
                    <a:pt x="912" y="2692"/>
                    <a:pt x="789" y="2830"/>
                    <a:pt x="669" y="2962"/>
                  </a:cubicBezTo>
                  <a:cubicBezTo>
                    <a:pt x="660" y="2971"/>
                    <a:pt x="651" y="2988"/>
                    <a:pt x="633" y="2997"/>
                  </a:cubicBezTo>
                  <a:cubicBezTo>
                    <a:pt x="604" y="3026"/>
                    <a:pt x="587" y="3053"/>
                    <a:pt x="558" y="3082"/>
                  </a:cubicBezTo>
                  <a:cubicBezTo>
                    <a:pt x="522" y="3129"/>
                    <a:pt x="475" y="3176"/>
                    <a:pt x="437" y="3211"/>
                  </a:cubicBezTo>
                  <a:cubicBezTo>
                    <a:pt x="419" y="3231"/>
                    <a:pt x="399" y="3249"/>
                    <a:pt x="390" y="3267"/>
                  </a:cubicBezTo>
                  <a:lnTo>
                    <a:pt x="382" y="3276"/>
                  </a:lnTo>
                  <a:cubicBezTo>
                    <a:pt x="355" y="3305"/>
                    <a:pt x="335" y="3323"/>
                    <a:pt x="317" y="3352"/>
                  </a:cubicBezTo>
                  <a:cubicBezTo>
                    <a:pt x="299" y="3370"/>
                    <a:pt x="270" y="3387"/>
                    <a:pt x="252" y="3407"/>
                  </a:cubicBezTo>
                  <a:cubicBezTo>
                    <a:pt x="243" y="3425"/>
                    <a:pt x="232" y="3434"/>
                    <a:pt x="223" y="3454"/>
                  </a:cubicBezTo>
                  <a:cubicBezTo>
                    <a:pt x="214" y="3454"/>
                    <a:pt x="205" y="3463"/>
                    <a:pt x="197" y="3472"/>
                  </a:cubicBezTo>
                  <a:lnTo>
                    <a:pt x="188" y="3481"/>
                  </a:lnTo>
                  <a:cubicBezTo>
                    <a:pt x="76" y="3601"/>
                    <a:pt x="0" y="3677"/>
                    <a:pt x="0" y="3677"/>
                  </a:cubicBezTo>
                  <a:lnTo>
                    <a:pt x="76" y="4428"/>
                  </a:lnTo>
                  <a:cubicBezTo>
                    <a:pt x="121" y="4335"/>
                    <a:pt x="168" y="4252"/>
                    <a:pt x="223" y="4167"/>
                  </a:cubicBezTo>
                  <a:lnTo>
                    <a:pt x="223" y="4158"/>
                  </a:lnTo>
                  <a:cubicBezTo>
                    <a:pt x="243" y="4123"/>
                    <a:pt x="261" y="4094"/>
                    <a:pt x="279" y="4056"/>
                  </a:cubicBezTo>
                  <a:cubicBezTo>
                    <a:pt x="288" y="4056"/>
                    <a:pt x="288" y="4056"/>
                    <a:pt x="288" y="4047"/>
                  </a:cubicBezTo>
                  <a:cubicBezTo>
                    <a:pt x="308" y="4020"/>
                    <a:pt x="326" y="3991"/>
                    <a:pt x="344" y="3965"/>
                  </a:cubicBezTo>
                  <a:cubicBezTo>
                    <a:pt x="364" y="3936"/>
                    <a:pt x="373" y="3909"/>
                    <a:pt x="390" y="3889"/>
                  </a:cubicBezTo>
                  <a:cubicBezTo>
                    <a:pt x="411" y="3871"/>
                    <a:pt x="419" y="3853"/>
                    <a:pt x="428" y="3833"/>
                  </a:cubicBezTo>
                  <a:cubicBezTo>
                    <a:pt x="455" y="3797"/>
                    <a:pt x="475" y="3760"/>
                    <a:pt x="502" y="3722"/>
                  </a:cubicBezTo>
                  <a:cubicBezTo>
                    <a:pt x="522" y="3704"/>
                    <a:pt x="540" y="3686"/>
                    <a:pt x="549" y="3657"/>
                  </a:cubicBezTo>
                  <a:cubicBezTo>
                    <a:pt x="578" y="3630"/>
                    <a:pt x="595" y="3592"/>
                    <a:pt x="613" y="3566"/>
                  </a:cubicBezTo>
                  <a:lnTo>
                    <a:pt x="622" y="3566"/>
                  </a:lnTo>
                  <a:cubicBezTo>
                    <a:pt x="642" y="3537"/>
                    <a:pt x="669" y="3499"/>
                    <a:pt x="689" y="3472"/>
                  </a:cubicBezTo>
                  <a:cubicBezTo>
                    <a:pt x="689" y="3463"/>
                    <a:pt x="698" y="3463"/>
                    <a:pt x="698" y="3463"/>
                  </a:cubicBezTo>
                  <a:cubicBezTo>
                    <a:pt x="716" y="3434"/>
                    <a:pt x="745" y="3399"/>
                    <a:pt x="763" y="3370"/>
                  </a:cubicBezTo>
                  <a:cubicBezTo>
                    <a:pt x="789" y="3332"/>
                    <a:pt x="818" y="3296"/>
                    <a:pt x="856" y="3258"/>
                  </a:cubicBezTo>
                  <a:cubicBezTo>
                    <a:pt x="874" y="3231"/>
                    <a:pt x="901" y="3194"/>
                    <a:pt x="921" y="3165"/>
                  </a:cubicBezTo>
                  <a:cubicBezTo>
                    <a:pt x="930" y="3156"/>
                    <a:pt x="930" y="3156"/>
                    <a:pt x="939" y="3147"/>
                  </a:cubicBezTo>
                  <a:cubicBezTo>
                    <a:pt x="957" y="3129"/>
                    <a:pt x="968" y="3109"/>
                    <a:pt x="977" y="3100"/>
                  </a:cubicBezTo>
                  <a:cubicBezTo>
                    <a:pt x="1003" y="3064"/>
                    <a:pt x="1032" y="3026"/>
                    <a:pt x="1059" y="2997"/>
                  </a:cubicBezTo>
                  <a:cubicBezTo>
                    <a:pt x="1088" y="2971"/>
                    <a:pt x="1106" y="2933"/>
                    <a:pt x="1135" y="2906"/>
                  </a:cubicBezTo>
                  <a:cubicBezTo>
                    <a:pt x="1153" y="2886"/>
                    <a:pt x="1162" y="2868"/>
                    <a:pt x="1179" y="2850"/>
                  </a:cubicBezTo>
                  <a:cubicBezTo>
                    <a:pt x="1199" y="2830"/>
                    <a:pt x="1217" y="2804"/>
                    <a:pt x="1235" y="2786"/>
                  </a:cubicBezTo>
                  <a:cubicBezTo>
                    <a:pt x="1273" y="2739"/>
                    <a:pt x="1302" y="2701"/>
                    <a:pt x="1338" y="2663"/>
                  </a:cubicBezTo>
                  <a:cubicBezTo>
                    <a:pt x="1367" y="2636"/>
                    <a:pt x="1384" y="2607"/>
                    <a:pt x="1413" y="2572"/>
                  </a:cubicBezTo>
                  <a:cubicBezTo>
                    <a:pt x="1449" y="2534"/>
                    <a:pt x="1487" y="2487"/>
                    <a:pt x="1525" y="2440"/>
                  </a:cubicBezTo>
                  <a:cubicBezTo>
                    <a:pt x="1552" y="2414"/>
                    <a:pt x="1569" y="2396"/>
                    <a:pt x="1589" y="2367"/>
                  </a:cubicBezTo>
                  <a:lnTo>
                    <a:pt x="1598" y="2367"/>
                  </a:lnTo>
                  <a:cubicBezTo>
                    <a:pt x="1607" y="2349"/>
                    <a:pt x="1616" y="2340"/>
                    <a:pt x="1625" y="2320"/>
                  </a:cubicBezTo>
                  <a:cubicBezTo>
                    <a:pt x="1636" y="2311"/>
                    <a:pt x="1645" y="2302"/>
                    <a:pt x="1654" y="2293"/>
                  </a:cubicBezTo>
                  <a:cubicBezTo>
                    <a:pt x="1672" y="2273"/>
                    <a:pt x="1681" y="2255"/>
                    <a:pt x="1701" y="2246"/>
                  </a:cubicBezTo>
                  <a:lnTo>
                    <a:pt x="1701" y="2237"/>
                  </a:lnTo>
                  <a:cubicBezTo>
                    <a:pt x="1710" y="2229"/>
                    <a:pt x="1719" y="2217"/>
                    <a:pt x="1728" y="2208"/>
                  </a:cubicBezTo>
                  <a:cubicBezTo>
                    <a:pt x="1728" y="2200"/>
                    <a:pt x="1736" y="2191"/>
                    <a:pt x="1748" y="2191"/>
                  </a:cubicBezTo>
                  <a:cubicBezTo>
                    <a:pt x="1757" y="2182"/>
                    <a:pt x="1757" y="2173"/>
                    <a:pt x="1765" y="2173"/>
                  </a:cubicBezTo>
                  <a:cubicBezTo>
                    <a:pt x="1774" y="2153"/>
                    <a:pt x="1783" y="2144"/>
                    <a:pt x="1792" y="2135"/>
                  </a:cubicBezTo>
                  <a:cubicBezTo>
                    <a:pt x="1803" y="2126"/>
                    <a:pt x="1812" y="2106"/>
                    <a:pt x="1821" y="2097"/>
                  </a:cubicBezTo>
                  <a:cubicBezTo>
                    <a:pt x="1830" y="2088"/>
                    <a:pt x="1839" y="2079"/>
                    <a:pt x="1848" y="2061"/>
                  </a:cubicBezTo>
                  <a:lnTo>
                    <a:pt x="1859" y="2061"/>
                  </a:lnTo>
                  <a:cubicBezTo>
                    <a:pt x="1868" y="2050"/>
                    <a:pt x="1877" y="2041"/>
                    <a:pt x="1877" y="2032"/>
                  </a:cubicBezTo>
                  <a:cubicBezTo>
                    <a:pt x="1895" y="2006"/>
                    <a:pt x="1915" y="1986"/>
                    <a:pt x="1933" y="1968"/>
                  </a:cubicBezTo>
                  <a:cubicBezTo>
                    <a:pt x="1959" y="1939"/>
                    <a:pt x="1979" y="1912"/>
                    <a:pt x="1997" y="1883"/>
                  </a:cubicBezTo>
                  <a:cubicBezTo>
                    <a:pt x="2006" y="1874"/>
                    <a:pt x="2015" y="1865"/>
                    <a:pt x="2026" y="1856"/>
                  </a:cubicBezTo>
                  <a:cubicBezTo>
                    <a:pt x="2035" y="1839"/>
                    <a:pt x="2044" y="1827"/>
                    <a:pt x="2053" y="1810"/>
                  </a:cubicBezTo>
                  <a:lnTo>
                    <a:pt x="2062" y="1801"/>
                  </a:lnTo>
                  <a:cubicBezTo>
                    <a:pt x="2071" y="1792"/>
                    <a:pt x="2082" y="1772"/>
                    <a:pt x="2091" y="1763"/>
                  </a:cubicBezTo>
                  <a:cubicBezTo>
                    <a:pt x="2100" y="1745"/>
                    <a:pt x="2109" y="1727"/>
                    <a:pt x="2118" y="1716"/>
                  </a:cubicBezTo>
                  <a:cubicBezTo>
                    <a:pt x="2126" y="1698"/>
                    <a:pt x="2126" y="1689"/>
                    <a:pt x="2138" y="1680"/>
                  </a:cubicBezTo>
                  <a:cubicBezTo>
                    <a:pt x="2138" y="1680"/>
                    <a:pt x="2147" y="1671"/>
                    <a:pt x="2147" y="1660"/>
                  </a:cubicBezTo>
                  <a:cubicBezTo>
                    <a:pt x="2147" y="1651"/>
                    <a:pt x="2155" y="1642"/>
                    <a:pt x="2164" y="1634"/>
                  </a:cubicBezTo>
                  <a:lnTo>
                    <a:pt x="2164" y="1605"/>
                  </a:lnTo>
                  <a:cubicBezTo>
                    <a:pt x="2173" y="1605"/>
                    <a:pt x="2173" y="1596"/>
                    <a:pt x="2173" y="1587"/>
                  </a:cubicBezTo>
                  <a:cubicBezTo>
                    <a:pt x="2182" y="1578"/>
                    <a:pt x="2182" y="1560"/>
                    <a:pt x="2193" y="1549"/>
                  </a:cubicBezTo>
                  <a:cubicBezTo>
                    <a:pt x="2193" y="1540"/>
                    <a:pt x="2202" y="1531"/>
                    <a:pt x="2202" y="1522"/>
                  </a:cubicBezTo>
                  <a:cubicBezTo>
                    <a:pt x="2202" y="1504"/>
                    <a:pt x="2211" y="1493"/>
                    <a:pt x="2211" y="1484"/>
                  </a:cubicBezTo>
                  <a:cubicBezTo>
                    <a:pt x="2220" y="1466"/>
                    <a:pt x="2229" y="1449"/>
                    <a:pt x="2229" y="1429"/>
                  </a:cubicBezTo>
                  <a:cubicBezTo>
                    <a:pt x="2229" y="1420"/>
                    <a:pt x="2229" y="1420"/>
                    <a:pt x="2238" y="1411"/>
                  </a:cubicBezTo>
                  <a:cubicBezTo>
                    <a:pt x="2238" y="1402"/>
                    <a:pt x="2238" y="1393"/>
                    <a:pt x="2249" y="1373"/>
                  </a:cubicBezTo>
                  <a:cubicBezTo>
                    <a:pt x="2258" y="1326"/>
                    <a:pt x="2276" y="1270"/>
                    <a:pt x="2294" y="1215"/>
                  </a:cubicBezTo>
                  <a:cubicBezTo>
                    <a:pt x="2294" y="1206"/>
                    <a:pt x="2294" y="1188"/>
                    <a:pt x="2305" y="1179"/>
                  </a:cubicBezTo>
                  <a:cubicBezTo>
                    <a:pt x="2305" y="1159"/>
                    <a:pt x="2314" y="1150"/>
                    <a:pt x="2314" y="1132"/>
                  </a:cubicBezTo>
                  <a:cubicBezTo>
                    <a:pt x="2323" y="1094"/>
                    <a:pt x="2332" y="1059"/>
                    <a:pt x="2340" y="1012"/>
                  </a:cubicBezTo>
                  <a:lnTo>
                    <a:pt x="2349" y="1003"/>
                  </a:lnTo>
                  <a:lnTo>
                    <a:pt x="2349" y="974"/>
                  </a:lnTo>
                  <a:cubicBezTo>
                    <a:pt x="2349" y="965"/>
                    <a:pt x="2360" y="965"/>
                    <a:pt x="2360" y="956"/>
                  </a:cubicBezTo>
                  <a:cubicBezTo>
                    <a:pt x="2360" y="936"/>
                    <a:pt x="2369" y="909"/>
                    <a:pt x="2369" y="891"/>
                  </a:cubicBezTo>
                  <a:cubicBezTo>
                    <a:pt x="2378" y="871"/>
                    <a:pt x="2378" y="862"/>
                    <a:pt x="2378" y="854"/>
                  </a:cubicBezTo>
                  <a:cubicBezTo>
                    <a:pt x="2387" y="845"/>
                    <a:pt x="2387" y="825"/>
                    <a:pt x="2387" y="816"/>
                  </a:cubicBezTo>
                  <a:cubicBezTo>
                    <a:pt x="2396" y="789"/>
                    <a:pt x="2396" y="769"/>
                    <a:pt x="2405" y="742"/>
                  </a:cubicBezTo>
                  <a:cubicBezTo>
                    <a:pt x="2405" y="724"/>
                    <a:pt x="2416" y="695"/>
                    <a:pt x="2425" y="677"/>
                  </a:cubicBezTo>
                  <a:cubicBezTo>
                    <a:pt x="2425" y="649"/>
                    <a:pt x="2434" y="631"/>
                    <a:pt x="2434" y="602"/>
                  </a:cubicBezTo>
                  <a:cubicBezTo>
                    <a:pt x="2443" y="575"/>
                    <a:pt x="2452" y="546"/>
                    <a:pt x="2452" y="519"/>
                  </a:cubicBezTo>
                  <a:cubicBezTo>
                    <a:pt x="2461" y="501"/>
                    <a:pt x="2461" y="490"/>
                    <a:pt x="2461" y="472"/>
                  </a:cubicBezTo>
                  <a:cubicBezTo>
                    <a:pt x="2472" y="464"/>
                    <a:pt x="2472" y="446"/>
                    <a:pt x="2472" y="435"/>
                  </a:cubicBezTo>
                  <a:cubicBezTo>
                    <a:pt x="2481" y="390"/>
                    <a:pt x="2490" y="352"/>
                    <a:pt x="2499" y="323"/>
                  </a:cubicBezTo>
                  <a:lnTo>
                    <a:pt x="2499" y="296"/>
                  </a:lnTo>
                  <a:cubicBezTo>
                    <a:pt x="2508" y="267"/>
                    <a:pt x="2508" y="241"/>
                    <a:pt x="2516" y="212"/>
                  </a:cubicBezTo>
                  <a:lnTo>
                    <a:pt x="2516" y="194"/>
                  </a:lnTo>
                  <a:cubicBezTo>
                    <a:pt x="2528" y="185"/>
                    <a:pt x="2528" y="176"/>
                    <a:pt x="2528" y="167"/>
                  </a:cubicBezTo>
                  <a:cubicBezTo>
                    <a:pt x="2528" y="147"/>
                    <a:pt x="2537" y="129"/>
                    <a:pt x="2537" y="111"/>
                  </a:cubicBezTo>
                  <a:cubicBezTo>
                    <a:pt x="2537" y="100"/>
                    <a:pt x="2545" y="91"/>
                    <a:pt x="2545" y="82"/>
                  </a:cubicBezTo>
                  <a:cubicBezTo>
                    <a:pt x="2545" y="74"/>
                    <a:pt x="2545" y="56"/>
                    <a:pt x="2554" y="45"/>
                  </a:cubicBezTo>
                  <a:lnTo>
                    <a:pt x="2554" y="27"/>
                  </a:lnTo>
                  <a:lnTo>
                    <a:pt x="2554" y="18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940550" y="1166250"/>
              <a:ext cx="67825" cy="195975"/>
            </a:xfrm>
            <a:custGeom>
              <a:avLst/>
              <a:gdLst/>
              <a:ahLst/>
              <a:cxnLst/>
              <a:rect l="l" t="t" r="r" b="b"/>
              <a:pathLst>
                <a:path w="2713" h="7839" extrusionOk="0">
                  <a:moveTo>
                    <a:pt x="0" y="1"/>
                  </a:moveTo>
                  <a:lnTo>
                    <a:pt x="12" y="10"/>
                  </a:lnTo>
                  <a:lnTo>
                    <a:pt x="12" y="30"/>
                  </a:lnTo>
                  <a:lnTo>
                    <a:pt x="12" y="56"/>
                  </a:lnTo>
                  <a:cubicBezTo>
                    <a:pt x="12" y="65"/>
                    <a:pt x="12" y="65"/>
                    <a:pt x="20" y="76"/>
                  </a:cubicBezTo>
                  <a:lnTo>
                    <a:pt x="20" y="103"/>
                  </a:lnTo>
                  <a:cubicBezTo>
                    <a:pt x="20" y="121"/>
                    <a:pt x="29" y="150"/>
                    <a:pt x="29" y="168"/>
                  </a:cubicBezTo>
                  <a:lnTo>
                    <a:pt x="29" y="177"/>
                  </a:lnTo>
                  <a:cubicBezTo>
                    <a:pt x="29" y="188"/>
                    <a:pt x="38" y="197"/>
                    <a:pt x="38" y="206"/>
                  </a:cubicBezTo>
                  <a:lnTo>
                    <a:pt x="38" y="215"/>
                  </a:lnTo>
                  <a:lnTo>
                    <a:pt x="38" y="232"/>
                  </a:lnTo>
                  <a:cubicBezTo>
                    <a:pt x="38" y="244"/>
                    <a:pt x="47" y="253"/>
                    <a:pt x="47" y="261"/>
                  </a:cubicBezTo>
                  <a:lnTo>
                    <a:pt x="47" y="299"/>
                  </a:lnTo>
                  <a:cubicBezTo>
                    <a:pt x="56" y="335"/>
                    <a:pt x="67" y="373"/>
                    <a:pt x="67" y="420"/>
                  </a:cubicBezTo>
                  <a:cubicBezTo>
                    <a:pt x="76" y="437"/>
                    <a:pt x="76" y="455"/>
                    <a:pt x="76" y="475"/>
                  </a:cubicBezTo>
                  <a:cubicBezTo>
                    <a:pt x="85" y="502"/>
                    <a:pt x="85" y="522"/>
                    <a:pt x="85" y="549"/>
                  </a:cubicBezTo>
                  <a:cubicBezTo>
                    <a:pt x="94" y="578"/>
                    <a:pt x="94" y="605"/>
                    <a:pt x="103" y="643"/>
                  </a:cubicBezTo>
                  <a:cubicBezTo>
                    <a:pt x="123" y="781"/>
                    <a:pt x="150" y="948"/>
                    <a:pt x="179" y="1124"/>
                  </a:cubicBezTo>
                  <a:cubicBezTo>
                    <a:pt x="188" y="1171"/>
                    <a:pt x="197" y="1217"/>
                    <a:pt x="205" y="1273"/>
                  </a:cubicBezTo>
                  <a:cubicBezTo>
                    <a:pt x="214" y="1311"/>
                    <a:pt x="214" y="1347"/>
                    <a:pt x="223" y="1385"/>
                  </a:cubicBezTo>
                  <a:cubicBezTo>
                    <a:pt x="234" y="1422"/>
                    <a:pt x="234" y="1449"/>
                    <a:pt x="243" y="1487"/>
                  </a:cubicBezTo>
                  <a:cubicBezTo>
                    <a:pt x="243" y="1514"/>
                    <a:pt x="252" y="1552"/>
                    <a:pt x="252" y="1581"/>
                  </a:cubicBezTo>
                  <a:cubicBezTo>
                    <a:pt x="261" y="1607"/>
                    <a:pt x="270" y="1645"/>
                    <a:pt x="270" y="1672"/>
                  </a:cubicBezTo>
                  <a:cubicBezTo>
                    <a:pt x="279" y="1719"/>
                    <a:pt x="290" y="1766"/>
                    <a:pt x="299" y="1821"/>
                  </a:cubicBezTo>
                  <a:cubicBezTo>
                    <a:pt x="299" y="1848"/>
                    <a:pt x="308" y="1877"/>
                    <a:pt x="308" y="1904"/>
                  </a:cubicBezTo>
                  <a:cubicBezTo>
                    <a:pt x="317" y="1933"/>
                    <a:pt x="317" y="1960"/>
                    <a:pt x="326" y="1989"/>
                  </a:cubicBezTo>
                  <a:cubicBezTo>
                    <a:pt x="326" y="2015"/>
                    <a:pt x="335" y="2044"/>
                    <a:pt x="346" y="2071"/>
                  </a:cubicBezTo>
                  <a:cubicBezTo>
                    <a:pt x="346" y="2100"/>
                    <a:pt x="355" y="2138"/>
                    <a:pt x="355" y="2165"/>
                  </a:cubicBezTo>
                  <a:cubicBezTo>
                    <a:pt x="364" y="2182"/>
                    <a:pt x="364" y="2202"/>
                    <a:pt x="364" y="2229"/>
                  </a:cubicBezTo>
                  <a:cubicBezTo>
                    <a:pt x="373" y="2267"/>
                    <a:pt x="382" y="2305"/>
                    <a:pt x="390" y="2350"/>
                  </a:cubicBezTo>
                  <a:cubicBezTo>
                    <a:pt x="402" y="2416"/>
                    <a:pt x="410" y="2481"/>
                    <a:pt x="428" y="2555"/>
                  </a:cubicBezTo>
                  <a:cubicBezTo>
                    <a:pt x="428" y="2592"/>
                    <a:pt x="437" y="2639"/>
                    <a:pt x="446" y="2675"/>
                  </a:cubicBezTo>
                  <a:cubicBezTo>
                    <a:pt x="457" y="2740"/>
                    <a:pt x="466" y="2806"/>
                    <a:pt x="484" y="2871"/>
                  </a:cubicBezTo>
                  <a:cubicBezTo>
                    <a:pt x="493" y="2936"/>
                    <a:pt x="502" y="3000"/>
                    <a:pt x="522" y="3074"/>
                  </a:cubicBezTo>
                  <a:cubicBezTo>
                    <a:pt x="522" y="3112"/>
                    <a:pt x="531" y="3159"/>
                    <a:pt x="540" y="3205"/>
                  </a:cubicBezTo>
                  <a:cubicBezTo>
                    <a:pt x="549" y="3232"/>
                    <a:pt x="549" y="3252"/>
                    <a:pt x="558" y="3279"/>
                  </a:cubicBezTo>
                  <a:cubicBezTo>
                    <a:pt x="569" y="3352"/>
                    <a:pt x="587" y="3419"/>
                    <a:pt x="595" y="3493"/>
                  </a:cubicBezTo>
                  <a:cubicBezTo>
                    <a:pt x="604" y="3549"/>
                    <a:pt x="613" y="3604"/>
                    <a:pt x="633" y="3660"/>
                  </a:cubicBezTo>
                  <a:cubicBezTo>
                    <a:pt x="633" y="3698"/>
                    <a:pt x="642" y="3725"/>
                    <a:pt x="651" y="3762"/>
                  </a:cubicBezTo>
                  <a:lnTo>
                    <a:pt x="651" y="3780"/>
                  </a:lnTo>
                  <a:cubicBezTo>
                    <a:pt x="660" y="3818"/>
                    <a:pt x="669" y="3845"/>
                    <a:pt x="669" y="3883"/>
                  </a:cubicBezTo>
                  <a:cubicBezTo>
                    <a:pt x="669" y="3892"/>
                    <a:pt x="680" y="3901"/>
                    <a:pt x="680" y="3910"/>
                  </a:cubicBezTo>
                  <a:cubicBezTo>
                    <a:pt x="689" y="3939"/>
                    <a:pt x="689" y="3965"/>
                    <a:pt x="698" y="3994"/>
                  </a:cubicBezTo>
                  <a:cubicBezTo>
                    <a:pt x="707" y="4068"/>
                    <a:pt x="725" y="4132"/>
                    <a:pt x="736" y="4199"/>
                  </a:cubicBezTo>
                  <a:cubicBezTo>
                    <a:pt x="736" y="4208"/>
                    <a:pt x="745" y="4217"/>
                    <a:pt x="745" y="4226"/>
                  </a:cubicBezTo>
                  <a:cubicBezTo>
                    <a:pt x="754" y="4264"/>
                    <a:pt x="754" y="4291"/>
                    <a:pt x="763" y="4329"/>
                  </a:cubicBezTo>
                  <a:cubicBezTo>
                    <a:pt x="780" y="4422"/>
                    <a:pt x="800" y="4505"/>
                    <a:pt x="818" y="4589"/>
                  </a:cubicBezTo>
                  <a:cubicBezTo>
                    <a:pt x="827" y="4616"/>
                    <a:pt x="836" y="4654"/>
                    <a:pt x="847" y="4690"/>
                  </a:cubicBezTo>
                  <a:cubicBezTo>
                    <a:pt x="847" y="4710"/>
                    <a:pt x="856" y="4727"/>
                    <a:pt x="856" y="4745"/>
                  </a:cubicBezTo>
                  <a:cubicBezTo>
                    <a:pt x="856" y="4765"/>
                    <a:pt x="865" y="4783"/>
                    <a:pt x="865" y="4801"/>
                  </a:cubicBezTo>
                  <a:cubicBezTo>
                    <a:pt x="874" y="4821"/>
                    <a:pt x="874" y="4839"/>
                    <a:pt x="883" y="4848"/>
                  </a:cubicBezTo>
                  <a:cubicBezTo>
                    <a:pt x="883" y="4877"/>
                    <a:pt x="892" y="4895"/>
                    <a:pt x="892" y="4912"/>
                  </a:cubicBezTo>
                  <a:cubicBezTo>
                    <a:pt x="903" y="4924"/>
                    <a:pt x="903" y="4941"/>
                    <a:pt x="903" y="4959"/>
                  </a:cubicBezTo>
                  <a:cubicBezTo>
                    <a:pt x="912" y="4979"/>
                    <a:pt x="912" y="4997"/>
                    <a:pt x="921" y="5015"/>
                  </a:cubicBezTo>
                  <a:cubicBezTo>
                    <a:pt x="921" y="5035"/>
                    <a:pt x="930" y="5044"/>
                    <a:pt x="930" y="5062"/>
                  </a:cubicBezTo>
                  <a:cubicBezTo>
                    <a:pt x="939" y="5117"/>
                    <a:pt x="959" y="5164"/>
                    <a:pt x="968" y="5211"/>
                  </a:cubicBezTo>
                  <a:cubicBezTo>
                    <a:pt x="977" y="5238"/>
                    <a:pt x="985" y="5267"/>
                    <a:pt x="985" y="5285"/>
                  </a:cubicBezTo>
                  <a:cubicBezTo>
                    <a:pt x="994" y="5314"/>
                    <a:pt x="994" y="5331"/>
                    <a:pt x="1003" y="5349"/>
                  </a:cubicBezTo>
                  <a:lnTo>
                    <a:pt x="1003" y="5358"/>
                  </a:lnTo>
                  <a:cubicBezTo>
                    <a:pt x="1023" y="5414"/>
                    <a:pt x="1032" y="5461"/>
                    <a:pt x="1050" y="5507"/>
                  </a:cubicBezTo>
                  <a:cubicBezTo>
                    <a:pt x="1050" y="5525"/>
                    <a:pt x="1059" y="5545"/>
                    <a:pt x="1070" y="5563"/>
                  </a:cubicBezTo>
                  <a:cubicBezTo>
                    <a:pt x="1070" y="5572"/>
                    <a:pt x="1079" y="5592"/>
                    <a:pt x="1079" y="5610"/>
                  </a:cubicBezTo>
                  <a:cubicBezTo>
                    <a:pt x="1088" y="5628"/>
                    <a:pt x="1097" y="5648"/>
                    <a:pt x="1097" y="5666"/>
                  </a:cubicBezTo>
                  <a:cubicBezTo>
                    <a:pt x="1106" y="5692"/>
                    <a:pt x="1115" y="5712"/>
                    <a:pt x="1126" y="5730"/>
                  </a:cubicBezTo>
                  <a:lnTo>
                    <a:pt x="1126" y="5739"/>
                  </a:lnTo>
                  <a:cubicBezTo>
                    <a:pt x="1126" y="5748"/>
                    <a:pt x="1135" y="5768"/>
                    <a:pt x="1135" y="5777"/>
                  </a:cubicBezTo>
                  <a:cubicBezTo>
                    <a:pt x="1161" y="5851"/>
                    <a:pt x="1190" y="5915"/>
                    <a:pt x="1217" y="5962"/>
                  </a:cubicBezTo>
                  <a:cubicBezTo>
                    <a:pt x="1246" y="6018"/>
                    <a:pt x="1273" y="6065"/>
                    <a:pt x="1311" y="6120"/>
                  </a:cubicBezTo>
                  <a:cubicBezTo>
                    <a:pt x="1320" y="6149"/>
                    <a:pt x="1338" y="6176"/>
                    <a:pt x="1358" y="6205"/>
                  </a:cubicBezTo>
                  <a:cubicBezTo>
                    <a:pt x="1404" y="6278"/>
                    <a:pt x="1449" y="6361"/>
                    <a:pt x="1505" y="6437"/>
                  </a:cubicBezTo>
                  <a:cubicBezTo>
                    <a:pt x="1525" y="6463"/>
                    <a:pt x="1543" y="6492"/>
                    <a:pt x="1560" y="6519"/>
                  </a:cubicBezTo>
                  <a:cubicBezTo>
                    <a:pt x="1580" y="6548"/>
                    <a:pt x="1598" y="6575"/>
                    <a:pt x="1616" y="6604"/>
                  </a:cubicBezTo>
                  <a:cubicBezTo>
                    <a:pt x="1636" y="6631"/>
                    <a:pt x="1645" y="6651"/>
                    <a:pt x="1663" y="6677"/>
                  </a:cubicBezTo>
                  <a:cubicBezTo>
                    <a:pt x="1683" y="6706"/>
                    <a:pt x="1701" y="6733"/>
                    <a:pt x="1719" y="6762"/>
                  </a:cubicBezTo>
                  <a:cubicBezTo>
                    <a:pt x="1739" y="6780"/>
                    <a:pt x="1757" y="6798"/>
                    <a:pt x="1765" y="6827"/>
                  </a:cubicBezTo>
                  <a:cubicBezTo>
                    <a:pt x="1906" y="7012"/>
                    <a:pt x="2035" y="7197"/>
                    <a:pt x="2155" y="7346"/>
                  </a:cubicBezTo>
                  <a:cubicBezTo>
                    <a:pt x="2173" y="7364"/>
                    <a:pt x="2184" y="7384"/>
                    <a:pt x="2193" y="7402"/>
                  </a:cubicBezTo>
                  <a:cubicBezTo>
                    <a:pt x="2202" y="7402"/>
                    <a:pt x="2202" y="7411"/>
                    <a:pt x="2202" y="7411"/>
                  </a:cubicBezTo>
                  <a:cubicBezTo>
                    <a:pt x="2407" y="7662"/>
                    <a:pt x="2545" y="7838"/>
                    <a:pt x="2545" y="7838"/>
                  </a:cubicBezTo>
                  <a:lnTo>
                    <a:pt x="2713" y="6929"/>
                  </a:lnTo>
                  <a:cubicBezTo>
                    <a:pt x="2713" y="6929"/>
                    <a:pt x="2499" y="6789"/>
                    <a:pt x="2240" y="6539"/>
                  </a:cubicBezTo>
                  <a:cubicBezTo>
                    <a:pt x="2229" y="6519"/>
                    <a:pt x="2211" y="6501"/>
                    <a:pt x="2193" y="6483"/>
                  </a:cubicBezTo>
                  <a:cubicBezTo>
                    <a:pt x="2184" y="6472"/>
                    <a:pt x="2164" y="6455"/>
                    <a:pt x="2155" y="6446"/>
                  </a:cubicBezTo>
                  <a:cubicBezTo>
                    <a:pt x="2147" y="6428"/>
                    <a:pt x="2129" y="6417"/>
                    <a:pt x="2118" y="6399"/>
                  </a:cubicBezTo>
                  <a:cubicBezTo>
                    <a:pt x="2091" y="6372"/>
                    <a:pt x="2062" y="6343"/>
                    <a:pt x="2044" y="6316"/>
                  </a:cubicBezTo>
                  <a:cubicBezTo>
                    <a:pt x="2026" y="6305"/>
                    <a:pt x="2017" y="6287"/>
                    <a:pt x="2006" y="6278"/>
                  </a:cubicBezTo>
                  <a:cubicBezTo>
                    <a:pt x="1988" y="6261"/>
                    <a:pt x="1979" y="6241"/>
                    <a:pt x="1970" y="6232"/>
                  </a:cubicBezTo>
                  <a:cubicBezTo>
                    <a:pt x="1950" y="6214"/>
                    <a:pt x="1941" y="6194"/>
                    <a:pt x="1933" y="6185"/>
                  </a:cubicBezTo>
                  <a:cubicBezTo>
                    <a:pt x="1915" y="6167"/>
                    <a:pt x="1895" y="6138"/>
                    <a:pt x="1886" y="6120"/>
                  </a:cubicBezTo>
                  <a:cubicBezTo>
                    <a:pt x="1850" y="6073"/>
                    <a:pt x="1821" y="6027"/>
                    <a:pt x="1783" y="5982"/>
                  </a:cubicBezTo>
                  <a:cubicBezTo>
                    <a:pt x="1774" y="5962"/>
                    <a:pt x="1765" y="5944"/>
                    <a:pt x="1757" y="5926"/>
                  </a:cubicBezTo>
                  <a:cubicBezTo>
                    <a:pt x="1739" y="5906"/>
                    <a:pt x="1728" y="5880"/>
                    <a:pt x="1719" y="5860"/>
                  </a:cubicBezTo>
                  <a:cubicBezTo>
                    <a:pt x="1710" y="5851"/>
                    <a:pt x="1701" y="5842"/>
                    <a:pt x="1701" y="5824"/>
                  </a:cubicBezTo>
                  <a:cubicBezTo>
                    <a:pt x="1672" y="5786"/>
                    <a:pt x="1654" y="5748"/>
                    <a:pt x="1636" y="5704"/>
                  </a:cubicBezTo>
                  <a:cubicBezTo>
                    <a:pt x="1627" y="5692"/>
                    <a:pt x="1627" y="5692"/>
                    <a:pt x="1627" y="5683"/>
                  </a:cubicBezTo>
                  <a:cubicBezTo>
                    <a:pt x="1616" y="5675"/>
                    <a:pt x="1616" y="5666"/>
                    <a:pt x="1607" y="5648"/>
                  </a:cubicBezTo>
                  <a:cubicBezTo>
                    <a:pt x="1598" y="5619"/>
                    <a:pt x="1580" y="5581"/>
                    <a:pt x="1572" y="5545"/>
                  </a:cubicBezTo>
                  <a:cubicBezTo>
                    <a:pt x="1560" y="5525"/>
                    <a:pt x="1560" y="5507"/>
                    <a:pt x="1551" y="5498"/>
                  </a:cubicBezTo>
                  <a:cubicBezTo>
                    <a:pt x="1543" y="5452"/>
                    <a:pt x="1525" y="5414"/>
                    <a:pt x="1516" y="5369"/>
                  </a:cubicBezTo>
                  <a:cubicBezTo>
                    <a:pt x="1496" y="5331"/>
                    <a:pt x="1487" y="5293"/>
                    <a:pt x="1478" y="5247"/>
                  </a:cubicBezTo>
                  <a:cubicBezTo>
                    <a:pt x="1469" y="5229"/>
                    <a:pt x="1469" y="5211"/>
                    <a:pt x="1460" y="5182"/>
                  </a:cubicBezTo>
                  <a:cubicBezTo>
                    <a:pt x="1460" y="5182"/>
                    <a:pt x="1460" y="5173"/>
                    <a:pt x="1449" y="5164"/>
                  </a:cubicBezTo>
                  <a:cubicBezTo>
                    <a:pt x="1440" y="5126"/>
                    <a:pt x="1431" y="5091"/>
                    <a:pt x="1422" y="5053"/>
                  </a:cubicBezTo>
                  <a:lnTo>
                    <a:pt x="1422" y="5044"/>
                  </a:lnTo>
                  <a:cubicBezTo>
                    <a:pt x="1413" y="5015"/>
                    <a:pt x="1404" y="4997"/>
                    <a:pt x="1404" y="4979"/>
                  </a:cubicBezTo>
                  <a:cubicBezTo>
                    <a:pt x="1384" y="4932"/>
                    <a:pt x="1375" y="4877"/>
                    <a:pt x="1358" y="4830"/>
                  </a:cubicBezTo>
                  <a:cubicBezTo>
                    <a:pt x="1349" y="4765"/>
                    <a:pt x="1329" y="4701"/>
                    <a:pt x="1311" y="4634"/>
                  </a:cubicBezTo>
                  <a:cubicBezTo>
                    <a:pt x="1302" y="4616"/>
                    <a:pt x="1302" y="4589"/>
                    <a:pt x="1293" y="4569"/>
                  </a:cubicBezTo>
                  <a:cubicBezTo>
                    <a:pt x="1293" y="4551"/>
                    <a:pt x="1282" y="4522"/>
                    <a:pt x="1273" y="4505"/>
                  </a:cubicBezTo>
                  <a:cubicBezTo>
                    <a:pt x="1273" y="4478"/>
                    <a:pt x="1264" y="4449"/>
                    <a:pt x="1255" y="4431"/>
                  </a:cubicBezTo>
                  <a:cubicBezTo>
                    <a:pt x="1246" y="4384"/>
                    <a:pt x="1237" y="4346"/>
                    <a:pt x="1226" y="4300"/>
                  </a:cubicBezTo>
                  <a:cubicBezTo>
                    <a:pt x="1226" y="4291"/>
                    <a:pt x="1217" y="4273"/>
                    <a:pt x="1217" y="4264"/>
                  </a:cubicBezTo>
                  <a:cubicBezTo>
                    <a:pt x="1199" y="4179"/>
                    <a:pt x="1170" y="4088"/>
                    <a:pt x="1153" y="4003"/>
                  </a:cubicBezTo>
                  <a:lnTo>
                    <a:pt x="1153" y="3994"/>
                  </a:lnTo>
                  <a:cubicBezTo>
                    <a:pt x="1153" y="3976"/>
                    <a:pt x="1144" y="3956"/>
                    <a:pt x="1135" y="3939"/>
                  </a:cubicBezTo>
                  <a:cubicBezTo>
                    <a:pt x="1135" y="3910"/>
                    <a:pt x="1126" y="3883"/>
                    <a:pt x="1115" y="3845"/>
                  </a:cubicBezTo>
                  <a:cubicBezTo>
                    <a:pt x="1088" y="3733"/>
                    <a:pt x="1070" y="3622"/>
                    <a:pt x="1041" y="3511"/>
                  </a:cubicBezTo>
                  <a:lnTo>
                    <a:pt x="1041" y="3502"/>
                  </a:lnTo>
                  <a:cubicBezTo>
                    <a:pt x="1023" y="3446"/>
                    <a:pt x="1014" y="3390"/>
                    <a:pt x="994" y="3326"/>
                  </a:cubicBezTo>
                  <a:lnTo>
                    <a:pt x="994" y="3297"/>
                  </a:lnTo>
                  <a:cubicBezTo>
                    <a:pt x="968" y="3185"/>
                    <a:pt x="939" y="3065"/>
                    <a:pt x="912" y="2953"/>
                  </a:cubicBezTo>
                  <a:cubicBezTo>
                    <a:pt x="903" y="2907"/>
                    <a:pt x="892" y="2871"/>
                    <a:pt x="883" y="2824"/>
                  </a:cubicBezTo>
                  <a:cubicBezTo>
                    <a:pt x="874" y="2786"/>
                    <a:pt x="865" y="2740"/>
                    <a:pt x="856" y="2704"/>
                  </a:cubicBezTo>
                  <a:cubicBezTo>
                    <a:pt x="847" y="2675"/>
                    <a:pt x="847" y="2648"/>
                    <a:pt x="836" y="2619"/>
                  </a:cubicBezTo>
                  <a:cubicBezTo>
                    <a:pt x="818" y="2546"/>
                    <a:pt x="800" y="2472"/>
                    <a:pt x="792" y="2387"/>
                  </a:cubicBezTo>
                  <a:cubicBezTo>
                    <a:pt x="780" y="2350"/>
                    <a:pt x="772" y="2323"/>
                    <a:pt x="763" y="2285"/>
                  </a:cubicBezTo>
                  <a:cubicBezTo>
                    <a:pt x="736" y="2174"/>
                    <a:pt x="716" y="2062"/>
                    <a:pt x="689" y="1951"/>
                  </a:cubicBezTo>
                  <a:cubicBezTo>
                    <a:pt x="680" y="1915"/>
                    <a:pt x="680" y="1877"/>
                    <a:pt x="669" y="1839"/>
                  </a:cubicBezTo>
                  <a:cubicBezTo>
                    <a:pt x="660" y="1804"/>
                    <a:pt x="651" y="1766"/>
                    <a:pt x="642" y="1728"/>
                  </a:cubicBezTo>
                  <a:cubicBezTo>
                    <a:pt x="633" y="1681"/>
                    <a:pt x="624" y="1625"/>
                    <a:pt x="613" y="1581"/>
                  </a:cubicBezTo>
                  <a:cubicBezTo>
                    <a:pt x="604" y="1552"/>
                    <a:pt x="595" y="1525"/>
                    <a:pt x="595" y="1496"/>
                  </a:cubicBezTo>
                  <a:cubicBezTo>
                    <a:pt x="587" y="1478"/>
                    <a:pt x="587" y="1458"/>
                    <a:pt x="578" y="1440"/>
                  </a:cubicBezTo>
                  <a:cubicBezTo>
                    <a:pt x="578" y="1422"/>
                    <a:pt x="578" y="1402"/>
                    <a:pt x="569" y="1385"/>
                  </a:cubicBezTo>
                  <a:cubicBezTo>
                    <a:pt x="558" y="1338"/>
                    <a:pt x="549" y="1291"/>
                    <a:pt x="540" y="1246"/>
                  </a:cubicBezTo>
                  <a:cubicBezTo>
                    <a:pt x="531" y="1217"/>
                    <a:pt x="531" y="1191"/>
                    <a:pt x="522" y="1162"/>
                  </a:cubicBezTo>
                  <a:cubicBezTo>
                    <a:pt x="513" y="1135"/>
                    <a:pt x="513" y="1106"/>
                    <a:pt x="502" y="1068"/>
                  </a:cubicBezTo>
                  <a:cubicBezTo>
                    <a:pt x="493" y="1041"/>
                    <a:pt x="493" y="1004"/>
                    <a:pt x="484" y="977"/>
                  </a:cubicBezTo>
                  <a:cubicBezTo>
                    <a:pt x="475" y="957"/>
                    <a:pt x="475" y="939"/>
                    <a:pt x="475" y="930"/>
                  </a:cubicBezTo>
                  <a:cubicBezTo>
                    <a:pt x="466" y="892"/>
                    <a:pt x="457" y="865"/>
                    <a:pt x="457" y="836"/>
                  </a:cubicBezTo>
                  <a:lnTo>
                    <a:pt x="457" y="827"/>
                  </a:lnTo>
                  <a:cubicBezTo>
                    <a:pt x="457" y="827"/>
                    <a:pt x="446" y="827"/>
                    <a:pt x="446" y="819"/>
                  </a:cubicBezTo>
                  <a:cubicBezTo>
                    <a:pt x="446" y="801"/>
                    <a:pt x="437" y="772"/>
                    <a:pt x="437" y="745"/>
                  </a:cubicBezTo>
                  <a:lnTo>
                    <a:pt x="428" y="745"/>
                  </a:lnTo>
                  <a:cubicBezTo>
                    <a:pt x="428" y="716"/>
                    <a:pt x="419" y="689"/>
                    <a:pt x="419" y="660"/>
                  </a:cubicBezTo>
                  <a:cubicBezTo>
                    <a:pt x="410" y="651"/>
                    <a:pt x="410" y="643"/>
                    <a:pt x="410" y="634"/>
                  </a:cubicBezTo>
                  <a:cubicBezTo>
                    <a:pt x="410" y="614"/>
                    <a:pt x="410" y="605"/>
                    <a:pt x="402" y="596"/>
                  </a:cubicBezTo>
                  <a:cubicBezTo>
                    <a:pt x="402" y="578"/>
                    <a:pt x="390" y="558"/>
                    <a:pt x="390" y="540"/>
                  </a:cubicBezTo>
                  <a:cubicBezTo>
                    <a:pt x="390" y="522"/>
                    <a:pt x="382" y="511"/>
                    <a:pt x="382" y="502"/>
                  </a:cubicBezTo>
                  <a:cubicBezTo>
                    <a:pt x="382" y="484"/>
                    <a:pt x="382" y="475"/>
                    <a:pt x="373" y="466"/>
                  </a:cubicBezTo>
                  <a:cubicBezTo>
                    <a:pt x="373" y="437"/>
                    <a:pt x="364" y="420"/>
                    <a:pt x="364" y="391"/>
                  </a:cubicBezTo>
                  <a:cubicBezTo>
                    <a:pt x="364" y="391"/>
                    <a:pt x="364" y="382"/>
                    <a:pt x="355" y="382"/>
                  </a:cubicBezTo>
                  <a:lnTo>
                    <a:pt x="355" y="355"/>
                  </a:lnTo>
                  <a:cubicBezTo>
                    <a:pt x="355" y="344"/>
                    <a:pt x="346" y="335"/>
                    <a:pt x="346" y="317"/>
                  </a:cubicBezTo>
                  <a:cubicBezTo>
                    <a:pt x="346" y="308"/>
                    <a:pt x="335" y="288"/>
                    <a:pt x="335" y="270"/>
                  </a:cubicBezTo>
                  <a:cubicBezTo>
                    <a:pt x="326" y="232"/>
                    <a:pt x="317" y="197"/>
                    <a:pt x="317" y="168"/>
                  </a:cubicBezTo>
                  <a:cubicBezTo>
                    <a:pt x="308" y="150"/>
                    <a:pt x="308" y="141"/>
                    <a:pt x="308" y="121"/>
                  </a:cubicBezTo>
                  <a:cubicBezTo>
                    <a:pt x="308" y="112"/>
                    <a:pt x="299" y="103"/>
                    <a:pt x="299" y="94"/>
                  </a:cubicBezTo>
                  <a:lnTo>
                    <a:pt x="299" y="85"/>
                  </a:lnTo>
                  <a:lnTo>
                    <a:pt x="299" y="65"/>
                  </a:lnTo>
                  <a:cubicBezTo>
                    <a:pt x="290" y="65"/>
                    <a:pt x="290" y="56"/>
                    <a:pt x="290" y="47"/>
                  </a:cubicBezTo>
                  <a:lnTo>
                    <a:pt x="290" y="30"/>
                  </a:lnTo>
                  <a:cubicBezTo>
                    <a:pt x="290" y="30"/>
                    <a:pt x="290" y="21"/>
                    <a:pt x="279" y="21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1005800" y="1663725"/>
              <a:ext cx="42975" cy="215250"/>
            </a:xfrm>
            <a:custGeom>
              <a:avLst/>
              <a:gdLst/>
              <a:ahLst/>
              <a:cxnLst/>
              <a:rect l="l" t="t" r="r" b="b"/>
              <a:pathLst>
                <a:path w="1719" h="8610" extrusionOk="0">
                  <a:moveTo>
                    <a:pt x="1337" y="0"/>
                  </a:moveTo>
                  <a:cubicBezTo>
                    <a:pt x="232" y="994"/>
                    <a:pt x="308" y="1979"/>
                    <a:pt x="390" y="3020"/>
                  </a:cubicBezTo>
                  <a:cubicBezTo>
                    <a:pt x="437" y="3633"/>
                    <a:pt x="484" y="4272"/>
                    <a:pt x="279" y="4932"/>
                  </a:cubicBezTo>
                  <a:cubicBezTo>
                    <a:pt x="0" y="5832"/>
                    <a:pt x="9" y="6436"/>
                    <a:pt x="279" y="6976"/>
                  </a:cubicBezTo>
                  <a:cubicBezTo>
                    <a:pt x="530" y="7495"/>
                    <a:pt x="1023" y="7967"/>
                    <a:pt x="1709" y="8609"/>
                  </a:cubicBezTo>
                  <a:lnTo>
                    <a:pt x="1718" y="8609"/>
                  </a:lnTo>
                  <a:cubicBezTo>
                    <a:pt x="1718" y="8562"/>
                    <a:pt x="1709" y="8507"/>
                    <a:pt x="1709" y="8460"/>
                  </a:cubicBezTo>
                  <a:cubicBezTo>
                    <a:pt x="1143" y="7932"/>
                    <a:pt x="724" y="7522"/>
                    <a:pt x="475" y="7105"/>
                  </a:cubicBezTo>
                  <a:cubicBezTo>
                    <a:pt x="120" y="6530"/>
                    <a:pt x="85" y="5935"/>
                    <a:pt x="381" y="4970"/>
                  </a:cubicBezTo>
                  <a:cubicBezTo>
                    <a:pt x="595" y="4281"/>
                    <a:pt x="548" y="3633"/>
                    <a:pt x="501" y="3009"/>
                  </a:cubicBezTo>
                  <a:cubicBezTo>
                    <a:pt x="428" y="2017"/>
                    <a:pt x="354" y="1088"/>
                    <a:pt x="1346" y="150"/>
                  </a:cubicBezTo>
                  <a:cubicBezTo>
                    <a:pt x="1337" y="132"/>
                    <a:pt x="1337" y="103"/>
                    <a:pt x="1337" y="85"/>
                  </a:cubicBezTo>
                  <a:lnTo>
                    <a:pt x="1337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1024850" y="1760550"/>
              <a:ext cx="20900" cy="65700"/>
            </a:xfrm>
            <a:custGeom>
              <a:avLst/>
              <a:gdLst/>
              <a:ahLst/>
              <a:cxnLst/>
              <a:rect l="l" t="t" r="r" b="b"/>
              <a:pathLst>
                <a:path w="836" h="2628" extrusionOk="0">
                  <a:moveTo>
                    <a:pt x="724" y="0"/>
                  </a:moveTo>
                  <a:cubicBezTo>
                    <a:pt x="446" y="399"/>
                    <a:pt x="0" y="1188"/>
                    <a:pt x="176" y="1895"/>
                  </a:cubicBezTo>
                  <a:cubicBezTo>
                    <a:pt x="279" y="2331"/>
                    <a:pt x="557" y="2534"/>
                    <a:pt x="836" y="2628"/>
                  </a:cubicBezTo>
                  <a:lnTo>
                    <a:pt x="836" y="2590"/>
                  </a:lnTo>
                  <a:lnTo>
                    <a:pt x="836" y="2516"/>
                  </a:lnTo>
                  <a:cubicBezTo>
                    <a:pt x="595" y="2423"/>
                    <a:pt x="372" y="2238"/>
                    <a:pt x="279" y="1866"/>
                  </a:cubicBezTo>
                  <a:cubicBezTo>
                    <a:pt x="138" y="1282"/>
                    <a:pt x="473" y="604"/>
                    <a:pt x="733" y="185"/>
                  </a:cubicBezTo>
                  <a:cubicBezTo>
                    <a:pt x="724" y="159"/>
                    <a:pt x="724" y="130"/>
                    <a:pt x="724" y="103"/>
                  </a:cubicBezTo>
                  <a:lnTo>
                    <a:pt x="724" y="47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996775" y="1408825"/>
              <a:ext cx="40175" cy="185775"/>
            </a:xfrm>
            <a:custGeom>
              <a:avLst/>
              <a:gdLst/>
              <a:ahLst/>
              <a:cxnLst/>
              <a:rect l="l" t="t" r="r" b="b"/>
              <a:pathLst>
                <a:path w="1607" h="7431" extrusionOk="0">
                  <a:moveTo>
                    <a:pt x="0" y="1"/>
                  </a:moveTo>
                  <a:lnTo>
                    <a:pt x="0" y="123"/>
                  </a:lnTo>
                  <a:cubicBezTo>
                    <a:pt x="18" y="132"/>
                    <a:pt x="47" y="150"/>
                    <a:pt x="65" y="168"/>
                  </a:cubicBezTo>
                  <a:cubicBezTo>
                    <a:pt x="593" y="651"/>
                    <a:pt x="695" y="3121"/>
                    <a:pt x="751" y="4598"/>
                  </a:cubicBezTo>
                  <a:cubicBezTo>
                    <a:pt x="771" y="5026"/>
                    <a:pt x="789" y="5387"/>
                    <a:pt x="807" y="5610"/>
                  </a:cubicBezTo>
                  <a:cubicBezTo>
                    <a:pt x="854" y="6167"/>
                    <a:pt x="1067" y="6510"/>
                    <a:pt x="1308" y="6900"/>
                  </a:cubicBezTo>
                  <a:cubicBezTo>
                    <a:pt x="1402" y="7067"/>
                    <a:pt x="1504" y="7235"/>
                    <a:pt x="1607" y="7431"/>
                  </a:cubicBezTo>
                  <a:lnTo>
                    <a:pt x="1607" y="7319"/>
                  </a:lnTo>
                  <a:cubicBezTo>
                    <a:pt x="1596" y="7272"/>
                    <a:pt x="1596" y="7226"/>
                    <a:pt x="1596" y="7179"/>
                  </a:cubicBezTo>
                  <a:cubicBezTo>
                    <a:pt x="1531" y="7058"/>
                    <a:pt x="1466" y="6956"/>
                    <a:pt x="1402" y="6845"/>
                  </a:cubicBezTo>
                  <a:cubicBezTo>
                    <a:pt x="1170" y="6463"/>
                    <a:pt x="965" y="6129"/>
                    <a:pt x="918" y="5601"/>
                  </a:cubicBezTo>
                  <a:cubicBezTo>
                    <a:pt x="900" y="5378"/>
                    <a:pt x="883" y="5015"/>
                    <a:pt x="862" y="4598"/>
                  </a:cubicBezTo>
                  <a:cubicBezTo>
                    <a:pt x="798" y="3000"/>
                    <a:pt x="704" y="596"/>
                    <a:pt x="138" y="85"/>
                  </a:cubicBezTo>
                  <a:cubicBezTo>
                    <a:pt x="91" y="48"/>
                    <a:pt x="47" y="21"/>
                    <a:pt x="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1007400" y="1294900"/>
              <a:ext cx="23975" cy="117900"/>
            </a:xfrm>
            <a:custGeom>
              <a:avLst/>
              <a:gdLst/>
              <a:ahLst/>
              <a:cxnLst/>
              <a:rect l="l" t="t" r="r" b="b"/>
              <a:pathLst>
                <a:path w="959" h="4716" extrusionOk="0">
                  <a:moveTo>
                    <a:pt x="827" y="0"/>
                  </a:moveTo>
                  <a:cubicBezTo>
                    <a:pt x="346" y="947"/>
                    <a:pt x="1" y="2414"/>
                    <a:pt x="206" y="3481"/>
                  </a:cubicBezTo>
                  <a:cubicBezTo>
                    <a:pt x="317" y="4056"/>
                    <a:pt x="569" y="4475"/>
                    <a:pt x="959" y="4716"/>
                  </a:cubicBezTo>
                  <a:lnTo>
                    <a:pt x="959" y="4605"/>
                  </a:lnTo>
                  <a:lnTo>
                    <a:pt x="959" y="4578"/>
                  </a:lnTo>
                  <a:cubicBezTo>
                    <a:pt x="634" y="4355"/>
                    <a:pt x="420" y="3974"/>
                    <a:pt x="317" y="3455"/>
                  </a:cubicBezTo>
                  <a:cubicBezTo>
                    <a:pt x="132" y="2478"/>
                    <a:pt x="411" y="1159"/>
                    <a:pt x="836" y="241"/>
                  </a:cubicBezTo>
                  <a:cubicBezTo>
                    <a:pt x="836" y="156"/>
                    <a:pt x="827" y="83"/>
                    <a:pt x="827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996550" y="1065750"/>
              <a:ext cx="22750" cy="115175"/>
            </a:xfrm>
            <a:custGeom>
              <a:avLst/>
              <a:gdLst/>
              <a:ahLst/>
              <a:cxnLst/>
              <a:rect l="l" t="t" r="r" b="b"/>
              <a:pathLst>
                <a:path w="910" h="4607" extrusionOk="0">
                  <a:moveTo>
                    <a:pt x="658" y="0"/>
                  </a:moveTo>
                  <a:cubicBezTo>
                    <a:pt x="789" y="2006"/>
                    <a:pt x="417" y="3715"/>
                    <a:pt x="0" y="4402"/>
                  </a:cubicBezTo>
                  <a:lnTo>
                    <a:pt x="0" y="4607"/>
                  </a:lnTo>
                  <a:cubicBezTo>
                    <a:pt x="464" y="3994"/>
                    <a:pt x="909" y="2202"/>
                    <a:pt x="760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995150" y="1247775"/>
              <a:ext cx="31775" cy="52450"/>
            </a:xfrm>
            <a:custGeom>
              <a:avLst/>
              <a:gdLst/>
              <a:ahLst/>
              <a:cxnLst/>
              <a:rect l="l" t="t" r="r" b="b"/>
              <a:pathLst>
                <a:path w="1271" h="2098" extrusionOk="0">
                  <a:moveTo>
                    <a:pt x="1271" y="0"/>
                  </a:moveTo>
                  <a:cubicBezTo>
                    <a:pt x="1150" y="27"/>
                    <a:pt x="1059" y="65"/>
                    <a:pt x="992" y="111"/>
                  </a:cubicBezTo>
                  <a:cubicBezTo>
                    <a:pt x="836" y="214"/>
                    <a:pt x="769" y="343"/>
                    <a:pt x="725" y="493"/>
                  </a:cubicBezTo>
                  <a:cubicBezTo>
                    <a:pt x="696" y="631"/>
                    <a:pt x="687" y="771"/>
                    <a:pt x="678" y="927"/>
                  </a:cubicBezTo>
                  <a:cubicBezTo>
                    <a:pt x="669" y="1188"/>
                    <a:pt x="658" y="1466"/>
                    <a:pt x="482" y="1707"/>
                  </a:cubicBezTo>
                  <a:cubicBezTo>
                    <a:pt x="343" y="1893"/>
                    <a:pt x="209" y="1987"/>
                    <a:pt x="101" y="1987"/>
                  </a:cubicBezTo>
                  <a:cubicBezTo>
                    <a:pt x="95" y="1987"/>
                    <a:pt x="89" y="1986"/>
                    <a:pt x="83" y="1986"/>
                  </a:cubicBezTo>
                  <a:cubicBezTo>
                    <a:pt x="56" y="1977"/>
                    <a:pt x="27" y="1968"/>
                    <a:pt x="0" y="1950"/>
                  </a:cubicBezTo>
                  <a:lnTo>
                    <a:pt x="0" y="2070"/>
                  </a:lnTo>
                  <a:cubicBezTo>
                    <a:pt x="18" y="2079"/>
                    <a:pt x="45" y="2088"/>
                    <a:pt x="65" y="2088"/>
                  </a:cubicBezTo>
                  <a:cubicBezTo>
                    <a:pt x="83" y="2097"/>
                    <a:pt x="101" y="2097"/>
                    <a:pt x="112" y="2097"/>
                  </a:cubicBezTo>
                  <a:cubicBezTo>
                    <a:pt x="259" y="2097"/>
                    <a:pt x="408" y="1986"/>
                    <a:pt x="575" y="1774"/>
                  </a:cubicBezTo>
                  <a:cubicBezTo>
                    <a:pt x="734" y="1551"/>
                    <a:pt x="769" y="1290"/>
                    <a:pt x="780" y="1059"/>
                  </a:cubicBezTo>
                  <a:cubicBezTo>
                    <a:pt x="789" y="1012"/>
                    <a:pt x="789" y="974"/>
                    <a:pt x="789" y="927"/>
                  </a:cubicBezTo>
                  <a:cubicBezTo>
                    <a:pt x="798" y="669"/>
                    <a:pt x="816" y="426"/>
                    <a:pt x="974" y="270"/>
                  </a:cubicBezTo>
                  <a:cubicBezTo>
                    <a:pt x="1039" y="203"/>
                    <a:pt x="1141" y="147"/>
                    <a:pt x="1271" y="111"/>
                  </a:cubicBezTo>
                  <a:lnTo>
                    <a:pt x="1271" y="65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949175" y="1218000"/>
              <a:ext cx="13675" cy="53250"/>
            </a:xfrm>
            <a:custGeom>
              <a:avLst/>
              <a:gdLst/>
              <a:ahLst/>
              <a:cxnLst/>
              <a:rect l="l" t="t" r="r" b="b"/>
              <a:pathLst>
                <a:path w="547" h="2130" extrusionOk="0">
                  <a:moveTo>
                    <a:pt x="1" y="1"/>
                  </a:moveTo>
                  <a:cubicBezTo>
                    <a:pt x="1" y="30"/>
                    <a:pt x="10" y="68"/>
                    <a:pt x="10" y="95"/>
                  </a:cubicBezTo>
                  <a:cubicBezTo>
                    <a:pt x="19" y="112"/>
                    <a:pt x="19" y="132"/>
                    <a:pt x="19" y="159"/>
                  </a:cubicBezTo>
                  <a:cubicBezTo>
                    <a:pt x="28" y="197"/>
                    <a:pt x="37" y="235"/>
                    <a:pt x="45" y="280"/>
                  </a:cubicBezTo>
                  <a:cubicBezTo>
                    <a:pt x="213" y="569"/>
                    <a:pt x="353" y="930"/>
                    <a:pt x="400" y="1273"/>
                  </a:cubicBezTo>
                  <a:cubicBezTo>
                    <a:pt x="427" y="1516"/>
                    <a:pt x="418" y="1739"/>
                    <a:pt x="353" y="1924"/>
                  </a:cubicBezTo>
                  <a:cubicBezTo>
                    <a:pt x="362" y="1998"/>
                    <a:pt x="380" y="2062"/>
                    <a:pt x="391" y="2129"/>
                  </a:cubicBezTo>
                  <a:cubicBezTo>
                    <a:pt x="511" y="1877"/>
                    <a:pt x="547" y="1590"/>
                    <a:pt x="511" y="1256"/>
                  </a:cubicBezTo>
                  <a:cubicBezTo>
                    <a:pt x="455" y="801"/>
                    <a:pt x="242" y="335"/>
                    <a:pt x="1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979325" y="1823225"/>
              <a:ext cx="69450" cy="55750"/>
            </a:xfrm>
            <a:custGeom>
              <a:avLst/>
              <a:gdLst/>
              <a:ahLst/>
              <a:cxnLst/>
              <a:rect l="l" t="t" r="r" b="b"/>
              <a:pathLst>
                <a:path w="2778" h="2230" extrusionOk="0">
                  <a:moveTo>
                    <a:pt x="299" y="1"/>
                  </a:moveTo>
                  <a:cubicBezTo>
                    <a:pt x="252" y="362"/>
                    <a:pt x="206" y="734"/>
                    <a:pt x="159" y="1115"/>
                  </a:cubicBezTo>
                  <a:cubicBezTo>
                    <a:pt x="141" y="1244"/>
                    <a:pt x="121" y="1384"/>
                    <a:pt x="103" y="1523"/>
                  </a:cubicBezTo>
                  <a:cubicBezTo>
                    <a:pt x="103" y="1543"/>
                    <a:pt x="103" y="1569"/>
                    <a:pt x="94" y="1587"/>
                  </a:cubicBezTo>
                  <a:cubicBezTo>
                    <a:pt x="94" y="1634"/>
                    <a:pt x="85" y="1681"/>
                    <a:pt x="76" y="1728"/>
                  </a:cubicBezTo>
                  <a:cubicBezTo>
                    <a:pt x="65" y="1774"/>
                    <a:pt x="65" y="1821"/>
                    <a:pt x="56" y="1866"/>
                  </a:cubicBezTo>
                  <a:cubicBezTo>
                    <a:pt x="38" y="1988"/>
                    <a:pt x="21" y="2109"/>
                    <a:pt x="0" y="2229"/>
                  </a:cubicBezTo>
                  <a:lnTo>
                    <a:pt x="2777" y="2229"/>
                  </a:lnTo>
                  <a:cubicBezTo>
                    <a:pt x="2777" y="2182"/>
                    <a:pt x="2768" y="2127"/>
                    <a:pt x="2768" y="2080"/>
                  </a:cubicBezTo>
                  <a:cubicBezTo>
                    <a:pt x="2768" y="2053"/>
                    <a:pt x="2768" y="2015"/>
                    <a:pt x="2759" y="1988"/>
                  </a:cubicBezTo>
                  <a:lnTo>
                    <a:pt x="2759" y="1904"/>
                  </a:lnTo>
                  <a:lnTo>
                    <a:pt x="2759" y="1866"/>
                  </a:lnTo>
                  <a:cubicBezTo>
                    <a:pt x="2751" y="1848"/>
                    <a:pt x="2751" y="1830"/>
                    <a:pt x="2751" y="1801"/>
                  </a:cubicBezTo>
                  <a:lnTo>
                    <a:pt x="2751" y="1783"/>
                  </a:lnTo>
                  <a:cubicBezTo>
                    <a:pt x="2751" y="1737"/>
                    <a:pt x="2739" y="1690"/>
                    <a:pt x="2739" y="1643"/>
                  </a:cubicBezTo>
                  <a:cubicBezTo>
                    <a:pt x="2739" y="1561"/>
                    <a:pt x="2730" y="1487"/>
                    <a:pt x="2730" y="1402"/>
                  </a:cubicBezTo>
                  <a:cubicBezTo>
                    <a:pt x="2730" y="1393"/>
                    <a:pt x="2722" y="1376"/>
                    <a:pt x="2722" y="1364"/>
                  </a:cubicBezTo>
                  <a:cubicBezTo>
                    <a:pt x="2722" y="1273"/>
                    <a:pt x="2713" y="1188"/>
                    <a:pt x="2713" y="1097"/>
                  </a:cubicBezTo>
                  <a:cubicBezTo>
                    <a:pt x="2713" y="1068"/>
                    <a:pt x="2704" y="1050"/>
                    <a:pt x="2704" y="1030"/>
                  </a:cubicBezTo>
                  <a:lnTo>
                    <a:pt x="2704" y="965"/>
                  </a:lnTo>
                  <a:cubicBezTo>
                    <a:pt x="2609" y="1000"/>
                    <a:pt x="2511" y="1014"/>
                    <a:pt x="2412" y="1014"/>
                  </a:cubicBezTo>
                  <a:cubicBezTo>
                    <a:pt x="2103" y="1014"/>
                    <a:pt x="1787" y="872"/>
                    <a:pt x="1534" y="725"/>
                  </a:cubicBezTo>
                  <a:cubicBezTo>
                    <a:pt x="1458" y="678"/>
                    <a:pt x="1393" y="640"/>
                    <a:pt x="1338" y="596"/>
                  </a:cubicBezTo>
                  <a:cubicBezTo>
                    <a:pt x="1208" y="511"/>
                    <a:pt x="1106" y="428"/>
                    <a:pt x="1050" y="382"/>
                  </a:cubicBezTo>
                  <a:cubicBezTo>
                    <a:pt x="1012" y="350"/>
                    <a:pt x="978" y="337"/>
                    <a:pt x="948" y="337"/>
                  </a:cubicBezTo>
                  <a:cubicBezTo>
                    <a:pt x="809" y="337"/>
                    <a:pt x="738" y="609"/>
                    <a:pt x="587" y="631"/>
                  </a:cubicBezTo>
                  <a:cubicBezTo>
                    <a:pt x="585" y="631"/>
                    <a:pt x="583" y="631"/>
                    <a:pt x="581" y="631"/>
                  </a:cubicBezTo>
                  <a:cubicBezTo>
                    <a:pt x="479" y="631"/>
                    <a:pt x="354" y="401"/>
                    <a:pt x="299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1031350" y="1447200"/>
              <a:ext cx="23050" cy="35225"/>
            </a:xfrm>
            <a:custGeom>
              <a:avLst/>
              <a:gdLst/>
              <a:ahLst/>
              <a:cxnLst/>
              <a:rect l="l" t="t" r="r" b="b"/>
              <a:pathLst>
                <a:path w="922" h="1409" extrusionOk="0">
                  <a:moveTo>
                    <a:pt x="911" y="0"/>
                  </a:moveTo>
                  <a:cubicBezTo>
                    <a:pt x="882" y="0"/>
                    <a:pt x="759" y="64"/>
                    <a:pt x="658" y="222"/>
                  </a:cubicBezTo>
                  <a:cubicBezTo>
                    <a:pt x="529" y="427"/>
                    <a:pt x="224" y="705"/>
                    <a:pt x="177" y="723"/>
                  </a:cubicBezTo>
                  <a:cubicBezTo>
                    <a:pt x="176" y="723"/>
                    <a:pt x="175" y="724"/>
                    <a:pt x="174" y="724"/>
                  </a:cubicBezTo>
                  <a:cubicBezTo>
                    <a:pt x="130" y="724"/>
                    <a:pt x="128" y="546"/>
                    <a:pt x="57" y="518"/>
                  </a:cubicBezTo>
                  <a:cubicBezTo>
                    <a:pt x="55" y="518"/>
                    <a:pt x="54" y="517"/>
                    <a:pt x="53" y="517"/>
                  </a:cubicBezTo>
                  <a:cubicBezTo>
                    <a:pt x="13" y="517"/>
                    <a:pt x="65" y="788"/>
                    <a:pt x="57" y="1084"/>
                  </a:cubicBezTo>
                  <a:cubicBezTo>
                    <a:pt x="57" y="1131"/>
                    <a:pt x="1" y="1327"/>
                    <a:pt x="57" y="1401"/>
                  </a:cubicBezTo>
                  <a:cubicBezTo>
                    <a:pt x="62" y="1406"/>
                    <a:pt x="66" y="1409"/>
                    <a:pt x="70" y="1409"/>
                  </a:cubicBezTo>
                  <a:cubicBezTo>
                    <a:pt x="110" y="1409"/>
                    <a:pt x="98" y="1123"/>
                    <a:pt x="157" y="1040"/>
                  </a:cubicBezTo>
                  <a:cubicBezTo>
                    <a:pt x="229" y="942"/>
                    <a:pt x="485" y="600"/>
                    <a:pt x="540" y="600"/>
                  </a:cubicBezTo>
                  <a:cubicBezTo>
                    <a:pt x="543" y="600"/>
                    <a:pt x="545" y="601"/>
                    <a:pt x="547" y="603"/>
                  </a:cubicBezTo>
                  <a:cubicBezTo>
                    <a:pt x="576" y="630"/>
                    <a:pt x="547" y="705"/>
                    <a:pt x="558" y="732"/>
                  </a:cubicBezTo>
                  <a:cubicBezTo>
                    <a:pt x="567" y="746"/>
                    <a:pt x="576" y="753"/>
                    <a:pt x="584" y="753"/>
                  </a:cubicBezTo>
                  <a:cubicBezTo>
                    <a:pt x="609" y="753"/>
                    <a:pt x="632" y="695"/>
                    <a:pt x="658" y="612"/>
                  </a:cubicBezTo>
                  <a:cubicBezTo>
                    <a:pt x="687" y="491"/>
                    <a:pt x="649" y="407"/>
                    <a:pt x="714" y="333"/>
                  </a:cubicBezTo>
                  <a:cubicBezTo>
                    <a:pt x="770" y="269"/>
                    <a:pt x="863" y="72"/>
                    <a:pt x="910" y="17"/>
                  </a:cubicBezTo>
                  <a:cubicBezTo>
                    <a:pt x="921" y="6"/>
                    <a:pt x="920" y="0"/>
                    <a:pt x="911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1082900" y="1384050"/>
              <a:ext cx="9050" cy="17575"/>
            </a:xfrm>
            <a:custGeom>
              <a:avLst/>
              <a:gdLst/>
              <a:ahLst/>
              <a:cxnLst/>
              <a:rect l="l" t="t" r="r" b="b"/>
              <a:pathLst>
                <a:path w="362" h="703" extrusionOk="0">
                  <a:moveTo>
                    <a:pt x="176" y="0"/>
                  </a:moveTo>
                  <a:cubicBezTo>
                    <a:pt x="176" y="0"/>
                    <a:pt x="176" y="9"/>
                    <a:pt x="167" y="9"/>
                  </a:cubicBezTo>
                  <a:cubicBezTo>
                    <a:pt x="167" y="18"/>
                    <a:pt x="156" y="56"/>
                    <a:pt x="147" y="111"/>
                  </a:cubicBezTo>
                  <a:lnTo>
                    <a:pt x="147" y="129"/>
                  </a:lnTo>
                  <a:cubicBezTo>
                    <a:pt x="147" y="129"/>
                    <a:pt x="139" y="138"/>
                    <a:pt x="139" y="147"/>
                  </a:cubicBezTo>
                  <a:lnTo>
                    <a:pt x="139" y="176"/>
                  </a:lnTo>
                  <a:cubicBezTo>
                    <a:pt x="130" y="194"/>
                    <a:pt x="130" y="212"/>
                    <a:pt x="121" y="232"/>
                  </a:cubicBezTo>
                  <a:cubicBezTo>
                    <a:pt x="121" y="250"/>
                    <a:pt x="112" y="259"/>
                    <a:pt x="112" y="279"/>
                  </a:cubicBezTo>
                  <a:cubicBezTo>
                    <a:pt x="112" y="288"/>
                    <a:pt x="112" y="296"/>
                    <a:pt x="101" y="296"/>
                  </a:cubicBezTo>
                  <a:lnTo>
                    <a:pt x="101" y="323"/>
                  </a:lnTo>
                  <a:cubicBezTo>
                    <a:pt x="101" y="334"/>
                    <a:pt x="92" y="352"/>
                    <a:pt x="92" y="361"/>
                  </a:cubicBezTo>
                  <a:cubicBezTo>
                    <a:pt x="92" y="370"/>
                    <a:pt x="83" y="390"/>
                    <a:pt x="83" y="399"/>
                  </a:cubicBezTo>
                  <a:cubicBezTo>
                    <a:pt x="56" y="490"/>
                    <a:pt x="36" y="593"/>
                    <a:pt x="0" y="695"/>
                  </a:cubicBezTo>
                  <a:cubicBezTo>
                    <a:pt x="3" y="700"/>
                    <a:pt x="7" y="702"/>
                    <a:pt x="10" y="702"/>
                  </a:cubicBezTo>
                  <a:cubicBezTo>
                    <a:pt x="63" y="702"/>
                    <a:pt x="188" y="240"/>
                    <a:pt x="232" y="232"/>
                  </a:cubicBezTo>
                  <a:cubicBezTo>
                    <a:pt x="279" y="232"/>
                    <a:pt x="232" y="435"/>
                    <a:pt x="279" y="435"/>
                  </a:cubicBezTo>
                  <a:cubicBezTo>
                    <a:pt x="288" y="390"/>
                    <a:pt x="297" y="352"/>
                    <a:pt x="306" y="323"/>
                  </a:cubicBezTo>
                  <a:lnTo>
                    <a:pt x="306" y="296"/>
                  </a:lnTo>
                  <a:cubicBezTo>
                    <a:pt x="315" y="267"/>
                    <a:pt x="315" y="241"/>
                    <a:pt x="323" y="212"/>
                  </a:cubicBezTo>
                  <a:lnTo>
                    <a:pt x="323" y="194"/>
                  </a:lnTo>
                  <a:cubicBezTo>
                    <a:pt x="335" y="185"/>
                    <a:pt x="335" y="176"/>
                    <a:pt x="335" y="167"/>
                  </a:cubicBezTo>
                  <a:cubicBezTo>
                    <a:pt x="335" y="147"/>
                    <a:pt x="344" y="129"/>
                    <a:pt x="344" y="111"/>
                  </a:cubicBezTo>
                  <a:cubicBezTo>
                    <a:pt x="344" y="100"/>
                    <a:pt x="352" y="91"/>
                    <a:pt x="352" y="82"/>
                  </a:cubicBezTo>
                  <a:cubicBezTo>
                    <a:pt x="352" y="74"/>
                    <a:pt x="352" y="56"/>
                    <a:pt x="361" y="45"/>
                  </a:cubicBezTo>
                  <a:lnTo>
                    <a:pt x="361" y="27"/>
                  </a:lnTo>
                  <a:lnTo>
                    <a:pt x="361" y="18"/>
                  </a:lnTo>
                  <a:lnTo>
                    <a:pt x="361" y="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972650" y="1285650"/>
              <a:ext cx="25025" cy="52675"/>
            </a:xfrm>
            <a:custGeom>
              <a:avLst/>
              <a:gdLst/>
              <a:ahLst/>
              <a:cxnLst/>
              <a:rect l="l" t="t" r="r" b="b"/>
              <a:pathLst>
                <a:path w="1001" h="2107" extrusionOk="0">
                  <a:moveTo>
                    <a:pt x="42" y="1"/>
                  </a:moveTo>
                  <a:cubicBezTo>
                    <a:pt x="1" y="1"/>
                    <a:pt x="128" y="704"/>
                    <a:pt x="250" y="890"/>
                  </a:cubicBezTo>
                  <a:cubicBezTo>
                    <a:pt x="388" y="1104"/>
                    <a:pt x="575" y="1353"/>
                    <a:pt x="602" y="1529"/>
                  </a:cubicBezTo>
                  <a:cubicBezTo>
                    <a:pt x="631" y="1707"/>
                    <a:pt x="584" y="2097"/>
                    <a:pt x="649" y="2106"/>
                  </a:cubicBezTo>
                  <a:cubicBezTo>
                    <a:pt x="649" y="2107"/>
                    <a:pt x="650" y="2107"/>
                    <a:pt x="651" y="2107"/>
                  </a:cubicBezTo>
                  <a:cubicBezTo>
                    <a:pt x="712" y="2107"/>
                    <a:pt x="798" y="1778"/>
                    <a:pt x="829" y="1778"/>
                  </a:cubicBezTo>
                  <a:cubicBezTo>
                    <a:pt x="831" y="1778"/>
                    <a:pt x="832" y="1779"/>
                    <a:pt x="834" y="1781"/>
                  </a:cubicBezTo>
                  <a:cubicBezTo>
                    <a:pt x="871" y="1818"/>
                    <a:pt x="826" y="2069"/>
                    <a:pt x="905" y="2069"/>
                  </a:cubicBezTo>
                  <a:cubicBezTo>
                    <a:pt x="906" y="2069"/>
                    <a:pt x="908" y="2069"/>
                    <a:pt x="909" y="2069"/>
                  </a:cubicBezTo>
                  <a:cubicBezTo>
                    <a:pt x="1001" y="2051"/>
                    <a:pt x="945" y="1344"/>
                    <a:pt x="900" y="1289"/>
                  </a:cubicBezTo>
                  <a:cubicBezTo>
                    <a:pt x="898" y="1284"/>
                    <a:pt x="895" y="1282"/>
                    <a:pt x="893" y="1282"/>
                  </a:cubicBezTo>
                  <a:cubicBezTo>
                    <a:pt x="870" y="1282"/>
                    <a:pt x="878" y="1487"/>
                    <a:pt x="830" y="1487"/>
                  </a:cubicBezTo>
                  <a:cubicBezTo>
                    <a:pt x="821" y="1487"/>
                    <a:pt x="811" y="1480"/>
                    <a:pt x="798" y="1465"/>
                  </a:cubicBezTo>
                  <a:cubicBezTo>
                    <a:pt x="704" y="1362"/>
                    <a:pt x="435" y="963"/>
                    <a:pt x="323" y="676"/>
                  </a:cubicBezTo>
                  <a:cubicBezTo>
                    <a:pt x="212" y="388"/>
                    <a:pt x="176" y="286"/>
                    <a:pt x="74" y="54"/>
                  </a:cubicBezTo>
                  <a:cubicBezTo>
                    <a:pt x="59" y="17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940550" y="1166250"/>
              <a:ext cx="8875" cy="12125"/>
            </a:xfrm>
            <a:custGeom>
              <a:avLst/>
              <a:gdLst/>
              <a:ahLst/>
              <a:cxnLst/>
              <a:rect l="l" t="t" r="r" b="b"/>
              <a:pathLst>
                <a:path w="355" h="485" extrusionOk="0">
                  <a:moveTo>
                    <a:pt x="0" y="1"/>
                  </a:moveTo>
                  <a:lnTo>
                    <a:pt x="12" y="10"/>
                  </a:lnTo>
                  <a:lnTo>
                    <a:pt x="12" y="30"/>
                  </a:lnTo>
                  <a:lnTo>
                    <a:pt x="12" y="56"/>
                  </a:lnTo>
                  <a:cubicBezTo>
                    <a:pt x="12" y="65"/>
                    <a:pt x="12" y="65"/>
                    <a:pt x="20" y="76"/>
                  </a:cubicBezTo>
                  <a:lnTo>
                    <a:pt x="20" y="103"/>
                  </a:lnTo>
                  <a:cubicBezTo>
                    <a:pt x="38" y="121"/>
                    <a:pt x="56" y="141"/>
                    <a:pt x="67" y="159"/>
                  </a:cubicBezTo>
                  <a:cubicBezTo>
                    <a:pt x="123" y="224"/>
                    <a:pt x="94" y="466"/>
                    <a:pt x="132" y="484"/>
                  </a:cubicBezTo>
                  <a:cubicBezTo>
                    <a:pt x="133" y="485"/>
                    <a:pt x="134" y="485"/>
                    <a:pt x="135" y="485"/>
                  </a:cubicBezTo>
                  <a:cubicBezTo>
                    <a:pt x="168" y="485"/>
                    <a:pt x="180" y="159"/>
                    <a:pt x="222" y="159"/>
                  </a:cubicBezTo>
                  <a:cubicBezTo>
                    <a:pt x="222" y="159"/>
                    <a:pt x="223" y="159"/>
                    <a:pt x="223" y="159"/>
                  </a:cubicBezTo>
                  <a:cubicBezTo>
                    <a:pt x="268" y="176"/>
                    <a:pt x="288" y="356"/>
                    <a:pt x="347" y="356"/>
                  </a:cubicBezTo>
                  <a:cubicBezTo>
                    <a:pt x="349" y="356"/>
                    <a:pt x="352" y="356"/>
                    <a:pt x="355" y="355"/>
                  </a:cubicBezTo>
                  <a:cubicBezTo>
                    <a:pt x="355" y="344"/>
                    <a:pt x="346" y="335"/>
                    <a:pt x="346" y="317"/>
                  </a:cubicBezTo>
                  <a:cubicBezTo>
                    <a:pt x="346" y="308"/>
                    <a:pt x="335" y="288"/>
                    <a:pt x="335" y="270"/>
                  </a:cubicBezTo>
                  <a:cubicBezTo>
                    <a:pt x="326" y="232"/>
                    <a:pt x="317" y="197"/>
                    <a:pt x="317" y="168"/>
                  </a:cubicBezTo>
                  <a:cubicBezTo>
                    <a:pt x="308" y="150"/>
                    <a:pt x="308" y="141"/>
                    <a:pt x="308" y="121"/>
                  </a:cubicBezTo>
                  <a:cubicBezTo>
                    <a:pt x="308" y="112"/>
                    <a:pt x="299" y="103"/>
                    <a:pt x="299" y="94"/>
                  </a:cubicBezTo>
                  <a:lnTo>
                    <a:pt x="299" y="85"/>
                  </a:lnTo>
                  <a:lnTo>
                    <a:pt x="299" y="65"/>
                  </a:lnTo>
                  <a:cubicBezTo>
                    <a:pt x="290" y="65"/>
                    <a:pt x="290" y="56"/>
                    <a:pt x="290" y="47"/>
                  </a:cubicBezTo>
                  <a:lnTo>
                    <a:pt x="290" y="30"/>
                  </a:lnTo>
                  <a:cubicBezTo>
                    <a:pt x="290" y="30"/>
                    <a:pt x="290" y="21"/>
                    <a:pt x="279" y="21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995825" y="1555800"/>
              <a:ext cx="22175" cy="153400"/>
            </a:xfrm>
            <a:custGeom>
              <a:avLst/>
              <a:gdLst/>
              <a:ahLst/>
              <a:cxnLst/>
              <a:rect l="l" t="t" r="r" b="b"/>
              <a:pathLst>
                <a:path w="887" h="6136" extrusionOk="0">
                  <a:moveTo>
                    <a:pt x="143" y="1"/>
                  </a:moveTo>
                  <a:cubicBezTo>
                    <a:pt x="137" y="1"/>
                    <a:pt x="133" y="4"/>
                    <a:pt x="129" y="10"/>
                  </a:cubicBezTo>
                  <a:lnTo>
                    <a:pt x="120" y="10"/>
                  </a:lnTo>
                  <a:cubicBezTo>
                    <a:pt x="129" y="493"/>
                    <a:pt x="129" y="966"/>
                    <a:pt x="120" y="1449"/>
                  </a:cubicBezTo>
                  <a:lnTo>
                    <a:pt x="120" y="1866"/>
                  </a:lnTo>
                  <a:cubicBezTo>
                    <a:pt x="120" y="2015"/>
                    <a:pt x="120" y="2156"/>
                    <a:pt x="112" y="2294"/>
                  </a:cubicBezTo>
                  <a:lnTo>
                    <a:pt x="112" y="2713"/>
                  </a:lnTo>
                  <a:cubicBezTo>
                    <a:pt x="112" y="2851"/>
                    <a:pt x="103" y="2991"/>
                    <a:pt x="103" y="3129"/>
                  </a:cubicBezTo>
                  <a:cubicBezTo>
                    <a:pt x="94" y="3408"/>
                    <a:pt x="94" y="3695"/>
                    <a:pt x="85" y="3974"/>
                  </a:cubicBezTo>
                  <a:lnTo>
                    <a:pt x="85" y="4059"/>
                  </a:lnTo>
                  <a:cubicBezTo>
                    <a:pt x="74" y="4411"/>
                    <a:pt x="56" y="4763"/>
                    <a:pt x="47" y="5117"/>
                  </a:cubicBezTo>
                  <a:lnTo>
                    <a:pt x="47" y="5209"/>
                  </a:lnTo>
                  <a:cubicBezTo>
                    <a:pt x="29" y="5487"/>
                    <a:pt x="18" y="5766"/>
                    <a:pt x="0" y="6035"/>
                  </a:cubicBezTo>
                  <a:cubicBezTo>
                    <a:pt x="0" y="6035"/>
                    <a:pt x="0" y="6044"/>
                    <a:pt x="9" y="6044"/>
                  </a:cubicBezTo>
                  <a:cubicBezTo>
                    <a:pt x="17" y="6108"/>
                    <a:pt x="30" y="6136"/>
                    <a:pt x="48" y="6136"/>
                  </a:cubicBezTo>
                  <a:cubicBezTo>
                    <a:pt x="178" y="6136"/>
                    <a:pt x="535" y="4604"/>
                    <a:pt x="502" y="4317"/>
                  </a:cubicBezTo>
                  <a:cubicBezTo>
                    <a:pt x="464" y="3999"/>
                    <a:pt x="886" y="3158"/>
                    <a:pt x="786" y="3158"/>
                  </a:cubicBezTo>
                  <a:cubicBezTo>
                    <a:pt x="784" y="3158"/>
                    <a:pt x="782" y="3158"/>
                    <a:pt x="780" y="3158"/>
                  </a:cubicBezTo>
                  <a:cubicBezTo>
                    <a:pt x="657" y="3184"/>
                    <a:pt x="566" y="3652"/>
                    <a:pt x="355" y="3652"/>
                  </a:cubicBezTo>
                  <a:cubicBezTo>
                    <a:pt x="346" y="3652"/>
                    <a:pt x="336" y="3651"/>
                    <a:pt x="326" y="3649"/>
                  </a:cubicBezTo>
                  <a:cubicBezTo>
                    <a:pt x="94" y="3613"/>
                    <a:pt x="288" y="2349"/>
                    <a:pt x="455" y="1866"/>
                  </a:cubicBezTo>
                  <a:cubicBezTo>
                    <a:pt x="622" y="1385"/>
                    <a:pt x="437" y="549"/>
                    <a:pt x="185" y="38"/>
                  </a:cubicBezTo>
                  <a:cubicBezTo>
                    <a:pt x="167" y="13"/>
                    <a:pt x="153" y="1"/>
                    <a:pt x="143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1009600" y="1602075"/>
              <a:ext cx="14800" cy="22725"/>
            </a:xfrm>
            <a:custGeom>
              <a:avLst/>
              <a:gdLst/>
              <a:ahLst/>
              <a:cxnLst/>
              <a:rect l="l" t="t" r="r" b="b"/>
              <a:pathLst>
                <a:path w="592" h="909" extrusionOk="0">
                  <a:moveTo>
                    <a:pt x="410" y="1"/>
                  </a:moveTo>
                  <a:cubicBezTo>
                    <a:pt x="192" y="1"/>
                    <a:pt x="1" y="740"/>
                    <a:pt x="24" y="880"/>
                  </a:cubicBezTo>
                  <a:cubicBezTo>
                    <a:pt x="28" y="900"/>
                    <a:pt x="36" y="909"/>
                    <a:pt x="49" y="909"/>
                  </a:cubicBezTo>
                  <a:cubicBezTo>
                    <a:pt x="162" y="909"/>
                    <a:pt x="591" y="136"/>
                    <a:pt x="499" y="44"/>
                  </a:cubicBezTo>
                  <a:cubicBezTo>
                    <a:pt x="469" y="14"/>
                    <a:pt x="439" y="1"/>
                    <a:pt x="410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996975" y="1184775"/>
              <a:ext cx="29500" cy="95200"/>
            </a:xfrm>
            <a:custGeom>
              <a:avLst/>
              <a:gdLst/>
              <a:ahLst/>
              <a:cxnLst/>
              <a:rect l="l" t="t" r="r" b="b"/>
              <a:pathLst>
                <a:path w="1180" h="3808" extrusionOk="0">
                  <a:moveTo>
                    <a:pt x="641" y="0"/>
                  </a:moveTo>
                  <a:cubicBezTo>
                    <a:pt x="616" y="0"/>
                    <a:pt x="589" y="10"/>
                    <a:pt x="558" y="31"/>
                  </a:cubicBezTo>
                  <a:cubicBezTo>
                    <a:pt x="206" y="271"/>
                    <a:pt x="1" y="811"/>
                    <a:pt x="130" y="1051"/>
                  </a:cubicBezTo>
                  <a:cubicBezTo>
                    <a:pt x="251" y="1303"/>
                    <a:pt x="447" y="1359"/>
                    <a:pt x="464" y="1620"/>
                  </a:cubicBezTo>
                  <a:cubicBezTo>
                    <a:pt x="466" y="1674"/>
                    <a:pt x="477" y="1697"/>
                    <a:pt x="492" y="1697"/>
                  </a:cubicBezTo>
                  <a:cubicBezTo>
                    <a:pt x="547" y="1697"/>
                    <a:pt x="659" y="1377"/>
                    <a:pt x="585" y="1201"/>
                  </a:cubicBezTo>
                  <a:cubicBezTo>
                    <a:pt x="507" y="981"/>
                    <a:pt x="602" y="762"/>
                    <a:pt x="700" y="762"/>
                  </a:cubicBezTo>
                  <a:cubicBezTo>
                    <a:pt x="705" y="762"/>
                    <a:pt x="711" y="763"/>
                    <a:pt x="716" y="764"/>
                  </a:cubicBezTo>
                  <a:cubicBezTo>
                    <a:pt x="808" y="793"/>
                    <a:pt x="939" y="1145"/>
                    <a:pt x="863" y="1377"/>
                  </a:cubicBezTo>
                  <a:cubicBezTo>
                    <a:pt x="790" y="1600"/>
                    <a:pt x="707" y="1954"/>
                    <a:pt x="661" y="2435"/>
                  </a:cubicBezTo>
                  <a:cubicBezTo>
                    <a:pt x="652" y="2602"/>
                    <a:pt x="641" y="2808"/>
                    <a:pt x="652" y="3013"/>
                  </a:cubicBezTo>
                  <a:cubicBezTo>
                    <a:pt x="661" y="3224"/>
                    <a:pt x="687" y="3429"/>
                    <a:pt x="707" y="3579"/>
                  </a:cubicBezTo>
                  <a:cubicBezTo>
                    <a:pt x="734" y="3699"/>
                    <a:pt x="752" y="3781"/>
                    <a:pt x="781" y="3801"/>
                  </a:cubicBezTo>
                  <a:cubicBezTo>
                    <a:pt x="786" y="3806"/>
                    <a:pt x="791" y="3808"/>
                    <a:pt x="796" y="3808"/>
                  </a:cubicBezTo>
                  <a:cubicBezTo>
                    <a:pt x="876" y="3808"/>
                    <a:pt x="884" y="3248"/>
                    <a:pt x="892" y="3001"/>
                  </a:cubicBezTo>
                  <a:cubicBezTo>
                    <a:pt x="892" y="2946"/>
                    <a:pt x="892" y="2872"/>
                    <a:pt x="901" y="2790"/>
                  </a:cubicBezTo>
                  <a:cubicBezTo>
                    <a:pt x="901" y="2743"/>
                    <a:pt x="910" y="2687"/>
                    <a:pt x="919" y="2631"/>
                  </a:cubicBezTo>
                  <a:cubicBezTo>
                    <a:pt x="948" y="2371"/>
                    <a:pt x="986" y="2083"/>
                    <a:pt x="1013" y="1963"/>
                  </a:cubicBezTo>
                  <a:cubicBezTo>
                    <a:pt x="1029" y="1891"/>
                    <a:pt x="1050" y="1864"/>
                    <a:pt x="1072" y="1864"/>
                  </a:cubicBezTo>
                  <a:cubicBezTo>
                    <a:pt x="1112" y="1864"/>
                    <a:pt x="1155" y="1955"/>
                    <a:pt x="1180" y="2028"/>
                  </a:cubicBezTo>
                  <a:cubicBezTo>
                    <a:pt x="1180" y="1758"/>
                    <a:pt x="1171" y="1497"/>
                    <a:pt x="1162" y="1248"/>
                  </a:cubicBezTo>
                  <a:lnTo>
                    <a:pt x="1162" y="1034"/>
                  </a:lnTo>
                  <a:cubicBezTo>
                    <a:pt x="1153" y="951"/>
                    <a:pt x="1153" y="858"/>
                    <a:pt x="1153" y="764"/>
                  </a:cubicBezTo>
                  <a:cubicBezTo>
                    <a:pt x="1153" y="690"/>
                    <a:pt x="1142" y="617"/>
                    <a:pt x="1142" y="541"/>
                  </a:cubicBezTo>
                  <a:cubicBezTo>
                    <a:pt x="1142" y="403"/>
                    <a:pt x="1133" y="263"/>
                    <a:pt x="1133" y="124"/>
                  </a:cubicBezTo>
                  <a:lnTo>
                    <a:pt x="1133" y="13"/>
                  </a:lnTo>
                  <a:cubicBezTo>
                    <a:pt x="1130" y="9"/>
                    <a:pt x="1128" y="7"/>
                    <a:pt x="1125" y="7"/>
                  </a:cubicBezTo>
                  <a:cubicBezTo>
                    <a:pt x="1094" y="7"/>
                    <a:pt x="1144" y="421"/>
                    <a:pt x="1013" y="430"/>
                  </a:cubicBezTo>
                  <a:cubicBezTo>
                    <a:pt x="1011" y="430"/>
                    <a:pt x="1010" y="430"/>
                    <a:pt x="1009" y="430"/>
                  </a:cubicBezTo>
                  <a:cubicBezTo>
                    <a:pt x="873" y="430"/>
                    <a:pt x="813" y="0"/>
                    <a:pt x="641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31"/>
          <p:cNvGrpSpPr/>
          <p:nvPr/>
        </p:nvGrpSpPr>
        <p:grpSpPr>
          <a:xfrm>
            <a:off x="3610983" y="4394605"/>
            <a:ext cx="1922004" cy="749105"/>
            <a:chOff x="4988125" y="4445700"/>
            <a:chExt cx="544400" cy="212175"/>
          </a:xfrm>
        </p:grpSpPr>
        <p:sp>
          <p:nvSpPr>
            <p:cNvPr id="1379" name="Google Shape;1379;p31"/>
            <p:cNvSpPr/>
            <p:nvPr/>
          </p:nvSpPr>
          <p:spPr>
            <a:xfrm>
              <a:off x="4988125" y="4445700"/>
              <a:ext cx="544400" cy="211750"/>
            </a:xfrm>
            <a:custGeom>
              <a:avLst/>
              <a:gdLst/>
              <a:ahLst/>
              <a:cxnLst/>
              <a:rect l="l" t="t" r="r" b="b"/>
              <a:pathLst>
                <a:path w="21776" h="8470" extrusionOk="0">
                  <a:moveTo>
                    <a:pt x="10885" y="1"/>
                  </a:moveTo>
                  <a:cubicBezTo>
                    <a:pt x="8674" y="1"/>
                    <a:pt x="6622" y="631"/>
                    <a:pt x="4886" y="1737"/>
                  </a:cubicBezTo>
                  <a:lnTo>
                    <a:pt x="5935" y="4522"/>
                  </a:lnTo>
                  <a:lnTo>
                    <a:pt x="4068" y="2303"/>
                  </a:lnTo>
                  <a:cubicBezTo>
                    <a:pt x="2091" y="3816"/>
                    <a:pt x="625" y="5980"/>
                    <a:pt x="1" y="8469"/>
                  </a:cubicBezTo>
                  <a:lnTo>
                    <a:pt x="21776" y="8469"/>
                  </a:lnTo>
                  <a:cubicBezTo>
                    <a:pt x="21061" y="5637"/>
                    <a:pt x="19269" y="3232"/>
                    <a:pt x="16864" y="1719"/>
                  </a:cubicBezTo>
                  <a:lnTo>
                    <a:pt x="15788" y="3649"/>
                  </a:lnTo>
                  <a:lnTo>
                    <a:pt x="15788" y="3649"/>
                  </a:lnTo>
                  <a:lnTo>
                    <a:pt x="16187" y="1329"/>
                  </a:lnTo>
                  <a:cubicBezTo>
                    <a:pt x="15612" y="1013"/>
                    <a:pt x="14999" y="752"/>
                    <a:pt x="14366" y="549"/>
                  </a:cubicBezTo>
                  <a:lnTo>
                    <a:pt x="13800" y="1570"/>
                  </a:lnTo>
                  <a:lnTo>
                    <a:pt x="13996" y="438"/>
                  </a:lnTo>
                  <a:cubicBezTo>
                    <a:pt x="13873" y="400"/>
                    <a:pt x="13753" y="362"/>
                    <a:pt x="13624" y="335"/>
                  </a:cubicBezTo>
                  <a:lnTo>
                    <a:pt x="13383" y="2303"/>
                  </a:lnTo>
                  <a:lnTo>
                    <a:pt x="12917" y="186"/>
                  </a:lnTo>
                  <a:cubicBezTo>
                    <a:pt x="12258" y="65"/>
                    <a:pt x="11580" y="1"/>
                    <a:pt x="10885" y="1"/>
                  </a:cubicBezTo>
                  <a:close/>
                </a:path>
              </a:pathLst>
            </a:custGeom>
            <a:solidFill>
              <a:srgbClr val="AD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5221675" y="4445925"/>
              <a:ext cx="48325" cy="210800"/>
            </a:xfrm>
            <a:custGeom>
              <a:avLst/>
              <a:gdLst/>
              <a:ahLst/>
              <a:cxnLst/>
              <a:rect l="l" t="t" r="r" b="b"/>
              <a:pathLst>
                <a:path w="1933" h="8432" extrusionOk="0">
                  <a:moveTo>
                    <a:pt x="1033" y="1"/>
                  </a:moveTo>
                  <a:lnTo>
                    <a:pt x="1033" y="3241"/>
                  </a:lnTo>
                  <a:lnTo>
                    <a:pt x="112" y="74"/>
                  </a:lnTo>
                  <a:lnTo>
                    <a:pt x="1" y="103"/>
                  </a:lnTo>
                  <a:lnTo>
                    <a:pt x="1033" y="3640"/>
                  </a:lnTo>
                  <a:lnTo>
                    <a:pt x="1033" y="8431"/>
                  </a:lnTo>
                  <a:lnTo>
                    <a:pt x="1144" y="8431"/>
                  </a:lnTo>
                  <a:lnTo>
                    <a:pt x="1144" y="4607"/>
                  </a:lnTo>
                  <a:lnTo>
                    <a:pt x="1933" y="94"/>
                  </a:lnTo>
                  <a:lnTo>
                    <a:pt x="1822" y="74"/>
                  </a:lnTo>
                  <a:lnTo>
                    <a:pt x="1144" y="3947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5107925" y="4453350"/>
              <a:ext cx="86650" cy="204525"/>
            </a:xfrm>
            <a:custGeom>
              <a:avLst/>
              <a:gdLst/>
              <a:ahLst/>
              <a:cxnLst/>
              <a:rect l="l" t="t" r="r" b="b"/>
              <a:pathLst>
                <a:path w="3466" h="8181" extrusionOk="0">
                  <a:moveTo>
                    <a:pt x="3354" y="0"/>
                  </a:moveTo>
                  <a:lnTo>
                    <a:pt x="2137" y="6445"/>
                  </a:lnTo>
                  <a:lnTo>
                    <a:pt x="1589" y="5079"/>
                  </a:lnTo>
                  <a:lnTo>
                    <a:pt x="1616" y="5079"/>
                  </a:lnTo>
                  <a:lnTo>
                    <a:pt x="1747" y="651"/>
                  </a:lnTo>
                  <a:lnTo>
                    <a:pt x="1636" y="651"/>
                  </a:lnTo>
                  <a:lnTo>
                    <a:pt x="1504" y="4885"/>
                  </a:lnTo>
                  <a:lnTo>
                    <a:pt x="103" y="1402"/>
                  </a:lnTo>
                  <a:lnTo>
                    <a:pt x="0" y="1449"/>
                  </a:lnTo>
                  <a:lnTo>
                    <a:pt x="2712" y="8181"/>
                  </a:lnTo>
                  <a:lnTo>
                    <a:pt x="2815" y="8134"/>
                  </a:lnTo>
                  <a:lnTo>
                    <a:pt x="2211" y="6621"/>
                  </a:lnTo>
                  <a:lnTo>
                    <a:pt x="3466" y="29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5278350" y="4447775"/>
              <a:ext cx="78675" cy="209450"/>
            </a:xfrm>
            <a:custGeom>
              <a:avLst/>
              <a:gdLst/>
              <a:ahLst/>
              <a:cxnLst/>
              <a:rect l="l" t="t" r="r" b="b"/>
              <a:pathLst>
                <a:path w="3147" h="8378" extrusionOk="0">
                  <a:moveTo>
                    <a:pt x="816" y="0"/>
                  </a:moveTo>
                  <a:lnTo>
                    <a:pt x="704" y="20"/>
                  </a:lnTo>
                  <a:lnTo>
                    <a:pt x="1346" y="4959"/>
                  </a:lnTo>
                  <a:lnTo>
                    <a:pt x="0" y="8330"/>
                  </a:lnTo>
                  <a:lnTo>
                    <a:pt x="103" y="8377"/>
                  </a:lnTo>
                  <a:lnTo>
                    <a:pt x="3147" y="745"/>
                  </a:lnTo>
                  <a:lnTo>
                    <a:pt x="3044" y="707"/>
                  </a:lnTo>
                  <a:lnTo>
                    <a:pt x="1429" y="474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3" name="Google Shape;1383;p31"/>
          <p:cNvSpPr/>
          <p:nvPr/>
        </p:nvSpPr>
        <p:spPr>
          <a:xfrm>
            <a:off x="0" y="4066449"/>
            <a:ext cx="2149207" cy="1076996"/>
          </a:xfrm>
          <a:custGeom>
            <a:avLst/>
            <a:gdLst/>
            <a:ahLst/>
            <a:cxnLst/>
            <a:rect l="l" t="t" r="r" b="b"/>
            <a:pathLst>
              <a:path w="21014" h="11219" extrusionOk="0">
                <a:moveTo>
                  <a:pt x="2463" y="0"/>
                </a:moveTo>
                <a:cubicBezTo>
                  <a:pt x="1602" y="0"/>
                  <a:pt x="746" y="443"/>
                  <a:pt x="121" y="1061"/>
                </a:cubicBezTo>
                <a:cubicBezTo>
                  <a:pt x="83" y="1108"/>
                  <a:pt x="38" y="1152"/>
                  <a:pt x="0" y="1199"/>
                </a:cubicBezTo>
                <a:lnTo>
                  <a:pt x="0" y="11218"/>
                </a:lnTo>
                <a:lnTo>
                  <a:pt x="21013" y="11218"/>
                </a:lnTo>
                <a:cubicBezTo>
                  <a:pt x="20948" y="10913"/>
                  <a:pt x="20855" y="10614"/>
                  <a:pt x="20697" y="10336"/>
                </a:cubicBezTo>
                <a:cubicBezTo>
                  <a:pt x="20292" y="9583"/>
                  <a:pt x="19394" y="9088"/>
                  <a:pt x="18569" y="9088"/>
                </a:cubicBezTo>
                <a:cubicBezTo>
                  <a:pt x="18205" y="9088"/>
                  <a:pt x="17855" y="9185"/>
                  <a:pt x="17568" y="9398"/>
                </a:cubicBezTo>
                <a:cubicBezTo>
                  <a:pt x="17987" y="8823"/>
                  <a:pt x="17773" y="7838"/>
                  <a:pt x="17113" y="7477"/>
                </a:cubicBezTo>
                <a:cubicBezTo>
                  <a:pt x="16886" y="7351"/>
                  <a:pt x="16637" y="7293"/>
                  <a:pt x="16384" y="7293"/>
                </a:cubicBezTo>
                <a:cubicBezTo>
                  <a:pt x="15780" y="7293"/>
                  <a:pt x="15159" y="7623"/>
                  <a:pt x="14791" y="8127"/>
                </a:cubicBezTo>
                <a:cubicBezTo>
                  <a:pt x="15451" y="7142"/>
                  <a:pt x="16148" y="6066"/>
                  <a:pt x="16084" y="4876"/>
                </a:cubicBezTo>
                <a:cubicBezTo>
                  <a:pt x="15999" y="3196"/>
                  <a:pt x="14319" y="1923"/>
                  <a:pt x="12647" y="1812"/>
                </a:cubicBezTo>
                <a:cubicBezTo>
                  <a:pt x="12545" y="1805"/>
                  <a:pt x="12442" y="1802"/>
                  <a:pt x="12340" y="1802"/>
                </a:cubicBezTo>
                <a:cubicBezTo>
                  <a:pt x="10853" y="1802"/>
                  <a:pt x="9425" y="2485"/>
                  <a:pt x="8199" y="3363"/>
                </a:cubicBezTo>
                <a:cubicBezTo>
                  <a:pt x="9017" y="2630"/>
                  <a:pt x="8486" y="920"/>
                  <a:pt x="7345" y="642"/>
                </a:cubicBezTo>
                <a:cubicBezTo>
                  <a:pt x="7201" y="607"/>
                  <a:pt x="7056" y="591"/>
                  <a:pt x="6911" y="591"/>
                </a:cubicBezTo>
                <a:cubicBezTo>
                  <a:pt x="5871" y="591"/>
                  <a:pt x="4882" y="1439"/>
                  <a:pt x="4496" y="2451"/>
                </a:cubicBezTo>
                <a:lnTo>
                  <a:pt x="4496" y="2451"/>
                </a:lnTo>
                <a:cubicBezTo>
                  <a:pt x="4834" y="1470"/>
                  <a:pt x="4047" y="323"/>
                  <a:pt x="3027" y="67"/>
                </a:cubicBezTo>
                <a:cubicBezTo>
                  <a:pt x="2840" y="22"/>
                  <a:pt x="2651" y="0"/>
                  <a:pt x="2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 flipH="1">
            <a:off x="6994768" y="4066449"/>
            <a:ext cx="2149207" cy="1076996"/>
          </a:xfrm>
          <a:custGeom>
            <a:avLst/>
            <a:gdLst/>
            <a:ahLst/>
            <a:cxnLst/>
            <a:rect l="l" t="t" r="r" b="b"/>
            <a:pathLst>
              <a:path w="21014" h="11219" extrusionOk="0">
                <a:moveTo>
                  <a:pt x="2463" y="0"/>
                </a:moveTo>
                <a:cubicBezTo>
                  <a:pt x="1602" y="0"/>
                  <a:pt x="746" y="443"/>
                  <a:pt x="121" y="1061"/>
                </a:cubicBezTo>
                <a:cubicBezTo>
                  <a:pt x="83" y="1108"/>
                  <a:pt x="38" y="1152"/>
                  <a:pt x="0" y="1199"/>
                </a:cubicBezTo>
                <a:lnTo>
                  <a:pt x="0" y="11218"/>
                </a:lnTo>
                <a:lnTo>
                  <a:pt x="21013" y="11218"/>
                </a:lnTo>
                <a:cubicBezTo>
                  <a:pt x="20948" y="10913"/>
                  <a:pt x="20855" y="10614"/>
                  <a:pt x="20697" y="10336"/>
                </a:cubicBezTo>
                <a:cubicBezTo>
                  <a:pt x="20292" y="9583"/>
                  <a:pt x="19394" y="9088"/>
                  <a:pt x="18569" y="9088"/>
                </a:cubicBezTo>
                <a:cubicBezTo>
                  <a:pt x="18205" y="9088"/>
                  <a:pt x="17855" y="9185"/>
                  <a:pt x="17568" y="9398"/>
                </a:cubicBezTo>
                <a:cubicBezTo>
                  <a:pt x="17987" y="8823"/>
                  <a:pt x="17773" y="7838"/>
                  <a:pt x="17113" y="7477"/>
                </a:cubicBezTo>
                <a:cubicBezTo>
                  <a:pt x="16886" y="7351"/>
                  <a:pt x="16637" y="7293"/>
                  <a:pt x="16384" y="7293"/>
                </a:cubicBezTo>
                <a:cubicBezTo>
                  <a:pt x="15780" y="7293"/>
                  <a:pt x="15159" y="7623"/>
                  <a:pt x="14791" y="8127"/>
                </a:cubicBezTo>
                <a:cubicBezTo>
                  <a:pt x="15451" y="7142"/>
                  <a:pt x="16148" y="6066"/>
                  <a:pt x="16084" y="4876"/>
                </a:cubicBezTo>
                <a:cubicBezTo>
                  <a:pt x="15999" y="3196"/>
                  <a:pt x="14319" y="1923"/>
                  <a:pt x="12647" y="1812"/>
                </a:cubicBezTo>
                <a:cubicBezTo>
                  <a:pt x="12545" y="1805"/>
                  <a:pt x="12442" y="1802"/>
                  <a:pt x="12340" y="1802"/>
                </a:cubicBezTo>
                <a:cubicBezTo>
                  <a:pt x="10853" y="1802"/>
                  <a:pt x="9425" y="2485"/>
                  <a:pt x="8199" y="3363"/>
                </a:cubicBezTo>
                <a:cubicBezTo>
                  <a:pt x="9017" y="2630"/>
                  <a:pt x="8486" y="920"/>
                  <a:pt x="7345" y="642"/>
                </a:cubicBezTo>
                <a:cubicBezTo>
                  <a:pt x="7201" y="607"/>
                  <a:pt x="7056" y="591"/>
                  <a:pt x="6911" y="591"/>
                </a:cubicBezTo>
                <a:cubicBezTo>
                  <a:pt x="5871" y="591"/>
                  <a:pt x="4882" y="1439"/>
                  <a:pt x="4496" y="2451"/>
                </a:cubicBezTo>
                <a:lnTo>
                  <a:pt x="4496" y="2451"/>
                </a:lnTo>
                <a:cubicBezTo>
                  <a:pt x="4834" y="1470"/>
                  <a:pt x="4047" y="323"/>
                  <a:pt x="3027" y="67"/>
                </a:cubicBezTo>
                <a:cubicBezTo>
                  <a:pt x="2840" y="22"/>
                  <a:pt x="2651" y="0"/>
                  <a:pt x="2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85" name="Google Shape;1385;p31"/>
          <p:cNvGrpSpPr/>
          <p:nvPr/>
        </p:nvGrpSpPr>
        <p:grpSpPr>
          <a:xfrm rot="-865808">
            <a:off x="143387" y="4546004"/>
            <a:ext cx="319738" cy="314727"/>
            <a:chOff x="4331450" y="1515875"/>
            <a:chExt cx="60500" cy="59550"/>
          </a:xfrm>
        </p:grpSpPr>
        <p:sp>
          <p:nvSpPr>
            <p:cNvPr id="1386" name="Google Shape;1386;p31"/>
            <p:cNvSpPr/>
            <p:nvPr/>
          </p:nvSpPr>
          <p:spPr>
            <a:xfrm>
              <a:off x="4331450" y="1515875"/>
              <a:ext cx="60500" cy="59550"/>
            </a:xfrm>
            <a:custGeom>
              <a:avLst/>
              <a:gdLst/>
              <a:ahLst/>
              <a:cxnLst/>
              <a:rect l="l" t="t" r="r" b="b"/>
              <a:pathLst>
                <a:path w="2420" h="2382" extrusionOk="0">
                  <a:moveTo>
                    <a:pt x="1489" y="0"/>
                  </a:moveTo>
                  <a:cubicBezTo>
                    <a:pt x="1238" y="0"/>
                    <a:pt x="989" y="169"/>
                    <a:pt x="929" y="419"/>
                  </a:cubicBezTo>
                  <a:cubicBezTo>
                    <a:pt x="838" y="350"/>
                    <a:pt x="728" y="318"/>
                    <a:pt x="618" y="318"/>
                  </a:cubicBezTo>
                  <a:cubicBezTo>
                    <a:pt x="444" y="318"/>
                    <a:pt x="269" y="397"/>
                    <a:pt x="167" y="539"/>
                  </a:cubicBezTo>
                  <a:cubicBezTo>
                    <a:pt x="0" y="771"/>
                    <a:pt x="65" y="1134"/>
                    <a:pt x="296" y="1290"/>
                  </a:cubicBezTo>
                  <a:cubicBezTo>
                    <a:pt x="74" y="1468"/>
                    <a:pt x="56" y="1858"/>
                    <a:pt x="279" y="2043"/>
                  </a:cubicBezTo>
                  <a:cubicBezTo>
                    <a:pt x="361" y="2115"/>
                    <a:pt x="470" y="2149"/>
                    <a:pt x="581" y="2149"/>
                  </a:cubicBezTo>
                  <a:cubicBezTo>
                    <a:pt x="756" y="2149"/>
                    <a:pt x="936" y="2063"/>
                    <a:pt x="1021" y="1903"/>
                  </a:cubicBezTo>
                  <a:cubicBezTo>
                    <a:pt x="1113" y="2218"/>
                    <a:pt x="1333" y="2381"/>
                    <a:pt x="1553" y="2381"/>
                  </a:cubicBezTo>
                  <a:cubicBezTo>
                    <a:pt x="1599" y="2381"/>
                    <a:pt x="1645" y="2374"/>
                    <a:pt x="1689" y="2360"/>
                  </a:cubicBezTo>
                  <a:cubicBezTo>
                    <a:pt x="1950" y="2266"/>
                    <a:pt x="2088" y="1903"/>
                    <a:pt x="1921" y="1691"/>
                  </a:cubicBezTo>
                  <a:cubicBezTo>
                    <a:pt x="2144" y="1635"/>
                    <a:pt x="2358" y="1457"/>
                    <a:pt x="2396" y="1225"/>
                  </a:cubicBezTo>
                  <a:cubicBezTo>
                    <a:pt x="2420" y="1015"/>
                    <a:pt x="2248" y="781"/>
                    <a:pt x="2041" y="781"/>
                  </a:cubicBezTo>
                  <a:cubicBezTo>
                    <a:pt x="2020" y="781"/>
                    <a:pt x="1998" y="783"/>
                    <a:pt x="1977" y="789"/>
                  </a:cubicBezTo>
                  <a:cubicBezTo>
                    <a:pt x="2108" y="501"/>
                    <a:pt x="1950" y="131"/>
                    <a:pt x="1663" y="29"/>
                  </a:cubicBezTo>
                  <a:cubicBezTo>
                    <a:pt x="1606" y="9"/>
                    <a:pt x="1548" y="0"/>
                    <a:pt x="1489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4353950" y="1538150"/>
              <a:ext cx="15125" cy="15125"/>
            </a:xfrm>
            <a:custGeom>
              <a:avLst/>
              <a:gdLst/>
              <a:ahLst/>
              <a:cxnLst/>
              <a:rect l="l" t="t" r="r" b="b"/>
              <a:pathLst>
                <a:path w="605" h="605" extrusionOk="0">
                  <a:moveTo>
                    <a:pt x="308" y="0"/>
                  </a:moveTo>
                  <a:cubicBezTo>
                    <a:pt x="141" y="0"/>
                    <a:pt x="0" y="141"/>
                    <a:pt x="0" y="308"/>
                  </a:cubicBezTo>
                  <a:cubicBezTo>
                    <a:pt x="0" y="475"/>
                    <a:pt x="141" y="604"/>
                    <a:pt x="308" y="604"/>
                  </a:cubicBezTo>
                  <a:cubicBezTo>
                    <a:pt x="464" y="604"/>
                    <a:pt x="604" y="475"/>
                    <a:pt x="604" y="308"/>
                  </a:cubicBezTo>
                  <a:cubicBezTo>
                    <a:pt x="604" y="141"/>
                    <a:pt x="464" y="0"/>
                    <a:pt x="30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31"/>
          <p:cNvGrpSpPr/>
          <p:nvPr/>
        </p:nvGrpSpPr>
        <p:grpSpPr>
          <a:xfrm rot="-865825">
            <a:off x="8672823" y="4484539"/>
            <a:ext cx="244642" cy="240805"/>
            <a:chOff x="4331450" y="1515875"/>
            <a:chExt cx="60500" cy="59550"/>
          </a:xfrm>
        </p:grpSpPr>
        <p:sp>
          <p:nvSpPr>
            <p:cNvPr id="1389" name="Google Shape;1389;p31"/>
            <p:cNvSpPr/>
            <p:nvPr/>
          </p:nvSpPr>
          <p:spPr>
            <a:xfrm>
              <a:off x="4331450" y="1515875"/>
              <a:ext cx="60500" cy="59550"/>
            </a:xfrm>
            <a:custGeom>
              <a:avLst/>
              <a:gdLst/>
              <a:ahLst/>
              <a:cxnLst/>
              <a:rect l="l" t="t" r="r" b="b"/>
              <a:pathLst>
                <a:path w="2420" h="2382" extrusionOk="0">
                  <a:moveTo>
                    <a:pt x="1489" y="0"/>
                  </a:moveTo>
                  <a:cubicBezTo>
                    <a:pt x="1238" y="0"/>
                    <a:pt x="989" y="169"/>
                    <a:pt x="929" y="419"/>
                  </a:cubicBezTo>
                  <a:cubicBezTo>
                    <a:pt x="838" y="350"/>
                    <a:pt x="728" y="318"/>
                    <a:pt x="618" y="318"/>
                  </a:cubicBezTo>
                  <a:cubicBezTo>
                    <a:pt x="444" y="318"/>
                    <a:pt x="269" y="397"/>
                    <a:pt x="167" y="539"/>
                  </a:cubicBezTo>
                  <a:cubicBezTo>
                    <a:pt x="0" y="771"/>
                    <a:pt x="65" y="1134"/>
                    <a:pt x="296" y="1290"/>
                  </a:cubicBezTo>
                  <a:cubicBezTo>
                    <a:pt x="74" y="1468"/>
                    <a:pt x="56" y="1858"/>
                    <a:pt x="279" y="2043"/>
                  </a:cubicBezTo>
                  <a:cubicBezTo>
                    <a:pt x="361" y="2115"/>
                    <a:pt x="470" y="2149"/>
                    <a:pt x="581" y="2149"/>
                  </a:cubicBezTo>
                  <a:cubicBezTo>
                    <a:pt x="756" y="2149"/>
                    <a:pt x="936" y="2063"/>
                    <a:pt x="1021" y="1903"/>
                  </a:cubicBezTo>
                  <a:cubicBezTo>
                    <a:pt x="1113" y="2218"/>
                    <a:pt x="1333" y="2381"/>
                    <a:pt x="1553" y="2381"/>
                  </a:cubicBezTo>
                  <a:cubicBezTo>
                    <a:pt x="1599" y="2381"/>
                    <a:pt x="1645" y="2374"/>
                    <a:pt x="1689" y="2360"/>
                  </a:cubicBezTo>
                  <a:cubicBezTo>
                    <a:pt x="1950" y="2266"/>
                    <a:pt x="2088" y="1903"/>
                    <a:pt x="1921" y="1691"/>
                  </a:cubicBezTo>
                  <a:cubicBezTo>
                    <a:pt x="2144" y="1635"/>
                    <a:pt x="2358" y="1457"/>
                    <a:pt x="2396" y="1225"/>
                  </a:cubicBezTo>
                  <a:cubicBezTo>
                    <a:pt x="2420" y="1015"/>
                    <a:pt x="2248" y="781"/>
                    <a:pt x="2041" y="781"/>
                  </a:cubicBezTo>
                  <a:cubicBezTo>
                    <a:pt x="2020" y="781"/>
                    <a:pt x="1998" y="783"/>
                    <a:pt x="1977" y="789"/>
                  </a:cubicBezTo>
                  <a:cubicBezTo>
                    <a:pt x="2108" y="501"/>
                    <a:pt x="1950" y="131"/>
                    <a:pt x="1663" y="29"/>
                  </a:cubicBezTo>
                  <a:cubicBezTo>
                    <a:pt x="1606" y="9"/>
                    <a:pt x="1548" y="0"/>
                    <a:pt x="1489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4353950" y="1538150"/>
              <a:ext cx="15125" cy="15125"/>
            </a:xfrm>
            <a:custGeom>
              <a:avLst/>
              <a:gdLst/>
              <a:ahLst/>
              <a:cxnLst/>
              <a:rect l="l" t="t" r="r" b="b"/>
              <a:pathLst>
                <a:path w="605" h="605" extrusionOk="0">
                  <a:moveTo>
                    <a:pt x="308" y="0"/>
                  </a:moveTo>
                  <a:cubicBezTo>
                    <a:pt x="141" y="0"/>
                    <a:pt x="0" y="141"/>
                    <a:pt x="0" y="308"/>
                  </a:cubicBezTo>
                  <a:cubicBezTo>
                    <a:pt x="0" y="475"/>
                    <a:pt x="141" y="604"/>
                    <a:pt x="308" y="604"/>
                  </a:cubicBezTo>
                  <a:cubicBezTo>
                    <a:pt x="464" y="604"/>
                    <a:pt x="604" y="475"/>
                    <a:pt x="604" y="308"/>
                  </a:cubicBezTo>
                  <a:cubicBezTo>
                    <a:pt x="604" y="141"/>
                    <a:pt x="464" y="0"/>
                    <a:pt x="30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31"/>
          <p:cNvGrpSpPr/>
          <p:nvPr/>
        </p:nvGrpSpPr>
        <p:grpSpPr>
          <a:xfrm>
            <a:off x="286213" y="194813"/>
            <a:ext cx="6643138" cy="3089425"/>
            <a:chOff x="286213" y="194813"/>
            <a:chExt cx="6643138" cy="3089425"/>
          </a:xfrm>
        </p:grpSpPr>
        <p:sp>
          <p:nvSpPr>
            <p:cNvPr id="1392" name="Google Shape;1392;p31"/>
            <p:cNvSpPr/>
            <p:nvPr/>
          </p:nvSpPr>
          <p:spPr>
            <a:xfrm>
              <a:off x="359488" y="18063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420700" y="3174438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286213" y="3287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3217150" y="194813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5085338" y="51190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6819550" y="231463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8" name="Google Shape;1398;p31"/>
          <p:cNvSpPr txBox="1">
            <a:spLocks noGrp="1"/>
          </p:cNvSpPr>
          <p:nvPr>
            <p:ph type="title"/>
          </p:nvPr>
        </p:nvSpPr>
        <p:spPr>
          <a:xfrm>
            <a:off x="720000" y="353000"/>
            <a:ext cx="40059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31"/>
          <p:cNvSpPr txBox="1">
            <a:spLocks noGrp="1"/>
          </p:cNvSpPr>
          <p:nvPr>
            <p:ph type="subTitle" idx="1"/>
          </p:nvPr>
        </p:nvSpPr>
        <p:spPr>
          <a:xfrm>
            <a:off x="1451950" y="2569213"/>
            <a:ext cx="2478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31"/>
          <p:cNvSpPr txBox="1">
            <a:spLocks noGrp="1"/>
          </p:cNvSpPr>
          <p:nvPr>
            <p:ph type="subTitle" idx="2"/>
          </p:nvPr>
        </p:nvSpPr>
        <p:spPr>
          <a:xfrm>
            <a:off x="1451963" y="2230438"/>
            <a:ext cx="2478900" cy="4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1" name="Google Shape;1401;p31"/>
          <p:cNvSpPr txBox="1">
            <a:spLocks noGrp="1"/>
          </p:cNvSpPr>
          <p:nvPr>
            <p:ph type="subTitle" idx="3"/>
          </p:nvPr>
        </p:nvSpPr>
        <p:spPr>
          <a:xfrm>
            <a:off x="5213100" y="2569213"/>
            <a:ext cx="2478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31"/>
          <p:cNvSpPr txBox="1">
            <a:spLocks noGrp="1"/>
          </p:cNvSpPr>
          <p:nvPr>
            <p:ph type="subTitle" idx="4"/>
          </p:nvPr>
        </p:nvSpPr>
        <p:spPr>
          <a:xfrm>
            <a:off x="5213113" y="2230438"/>
            <a:ext cx="2478900" cy="4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96249" y="4457803"/>
            <a:ext cx="296919" cy="292389"/>
            <a:chOff x="4191925" y="1496075"/>
            <a:chExt cx="52425" cy="51625"/>
          </a:xfrm>
        </p:grpSpPr>
        <p:sp>
          <p:nvSpPr>
            <p:cNvPr id="1404" name="Google Shape;1404;p31"/>
            <p:cNvSpPr/>
            <p:nvPr/>
          </p:nvSpPr>
          <p:spPr>
            <a:xfrm>
              <a:off x="4191925" y="1496075"/>
              <a:ext cx="52425" cy="51625"/>
            </a:xfrm>
            <a:custGeom>
              <a:avLst/>
              <a:gdLst/>
              <a:ahLst/>
              <a:cxnLst/>
              <a:rect l="l" t="t" r="r" b="b"/>
              <a:pathLst>
                <a:path w="2097" h="2065" extrusionOk="0">
                  <a:moveTo>
                    <a:pt x="1222" y="0"/>
                  </a:moveTo>
                  <a:cubicBezTo>
                    <a:pt x="1070" y="0"/>
                    <a:pt x="921" y="95"/>
                    <a:pt x="901" y="244"/>
                  </a:cubicBezTo>
                  <a:cubicBezTo>
                    <a:pt x="809" y="152"/>
                    <a:pt x="682" y="108"/>
                    <a:pt x="555" y="108"/>
                  </a:cubicBezTo>
                  <a:cubicBezTo>
                    <a:pt x="412" y="108"/>
                    <a:pt x="270" y="164"/>
                    <a:pt x="177" y="272"/>
                  </a:cubicBezTo>
                  <a:cubicBezTo>
                    <a:pt x="10" y="486"/>
                    <a:pt x="56" y="839"/>
                    <a:pt x="270" y="988"/>
                  </a:cubicBezTo>
                  <a:cubicBezTo>
                    <a:pt x="65" y="1126"/>
                    <a:pt x="1" y="1442"/>
                    <a:pt x="139" y="1647"/>
                  </a:cubicBezTo>
                  <a:cubicBezTo>
                    <a:pt x="229" y="1777"/>
                    <a:pt x="389" y="1850"/>
                    <a:pt x="547" y="1850"/>
                  </a:cubicBezTo>
                  <a:cubicBezTo>
                    <a:pt x="636" y="1850"/>
                    <a:pt x="724" y="1827"/>
                    <a:pt x="799" y="1777"/>
                  </a:cubicBezTo>
                  <a:cubicBezTo>
                    <a:pt x="852" y="1953"/>
                    <a:pt x="1036" y="2065"/>
                    <a:pt x="1219" y="2065"/>
                  </a:cubicBezTo>
                  <a:cubicBezTo>
                    <a:pt x="1285" y="2065"/>
                    <a:pt x="1352" y="2050"/>
                    <a:pt x="1411" y="2017"/>
                  </a:cubicBezTo>
                  <a:cubicBezTo>
                    <a:pt x="1634" y="1897"/>
                    <a:pt x="1690" y="1563"/>
                    <a:pt x="1523" y="1369"/>
                  </a:cubicBezTo>
                  <a:lnTo>
                    <a:pt x="1523" y="1369"/>
                  </a:lnTo>
                  <a:cubicBezTo>
                    <a:pt x="1543" y="1371"/>
                    <a:pt x="1563" y="1371"/>
                    <a:pt x="1583" y="1371"/>
                  </a:cubicBezTo>
                  <a:cubicBezTo>
                    <a:pt x="1892" y="1371"/>
                    <a:pt x="2089" y="1177"/>
                    <a:pt x="2089" y="959"/>
                  </a:cubicBezTo>
                  <a:cubicBezTo>
                    <a:pt x="2097" y="750"/>
                    <a:pt x="1910" y="555"/>
                    <a:pt x="1715" y="555"/>
                  </a:cubicBezTo>
                  <a:cubicBezTo>
                    <a:pt x="1685" y="555"/>
                    <a:pt x="1655" y="559"/>
                    <a:pt x="1625" y="569"/>
                  </a:cubicBezTo>
                  <a:cubicBezTo>
                    <a:pt x="1643" y="366"/>
                    <a:pt x="1561" y="132"/>
                    <a:pt x="1385" y="41"/>
                  </a:cubicBezTo>
                  <a:cubicBezTo>
                    <a:pt x="1334" y="13"/>
                    <a:pt x="1278" y="0"/>
                    <a:pt x="1222" y="0"/>
                  </a:cubicBezTo>
                  <a:close/>
                </a:path>
              </a:pathLst>
            </a:custGeom>
            <a:solidFill>
              <a:srgbClr val="AD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4208650" y="1513550"/>
              <a:ext cx="14850" cy="13175"/>
            </a:xfrm>
            <a:custGeom>
              <a:avLst/>
              <a:gdLst/>
              <a:ahLst/>
              <a:cxnLst/>
              <a:rect l="l" t="t" r="r" b="b"/>
              <a:pathLst>
                <a:path w="594" h="527" extrusionOk="0">
                  <a:moveTo>
                    <a:pt x="294" y="0"/>
                  </a:moveTo>
                  <a:cubicBezTo>
                    <a:pt x="188" y="0"/>
                    <a:pt x="92" y="67"/>
                    <a:pt x="56" y="168"/>
                  </a:cubicBezTo>
                  <a:cubicBezTo>
                    <a:pt x="0" y="307"/>
                    <a:pt x="74" y="456"/>
                    <a:pt x="203" y="512"/>
                  </a:cubicBezTo>
                  <a:cubicBezTo>
                    <a:pt x="233" y="522"/>
                    <a:pt x="264" y="527"/>
                    <a:pt x="294" y="527"/>
                  </a:cubicBezTo>
                  <a:cubicBezTo>
                    <a:pt x="403" y="527"/>
                    <a:pt x="505" y="462"/>
                    <a:pt x="549" y="353"/>
                  </a:cubicBezTo>
                  <a:cubicBezTo>
                    <a:pt x="593" y="213"/>
                    <a:pt x="528" y="66"/>
                    <a:pt x="390" y="19"/>
                  </a:cubicBezTo>
                  <a:cubicBezTo>
                    <a:pt x="358" y="6"/>
                    <a:pt x="325" y="0"/>
                    <a:pt x="29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7750885" y="4496475"/>
            <a:ext cx="388076" cy="382159"/>
            <a:chOff x="4191925" y="1496075"/>
            <a:chExt cx="52425" cy="51625"/>
          </a:xfrm>
        </p:grpSpPr>
        <p:sp>
          <p:nvSpPr>
            <p:cNvPr id="1407" name="Google Shape;1407;p31"/>
            <p:cNvSpPr/>
            <p:nvPr/>
          </p:nvSpPr>
          <p:spPr>
            <a:xfrm>
              <a:off x="4191925" y="1496075"/>
              <a:ext cx="52425" cy="51625"/>
            </a:xfrm>
            <a:custGeom>
              <a:avLst/>
              <a:gdLst/>
              <a:ahLst/>
              <a:cxnLst/>
              <a:rect l="l" t="t" r="r" b="b"/>
              <a:pathLst>
                <a:path w="2097" h="2065" extrusionOk="0">
                  <a:moveTo>
                    <a:pt x="1222" y="0"/>
                  </a:moveTo>
                  <a:cubicBezTo>
                    <a:pt x="1070" y="0"/>
                    <a:pt x="921" y="95"/>
                    <a:pt x="901" y="244"/>
                  </a:cubicBezTo>
                  <a:cubicBezTo>
                    <a:pt x="809" y="152"/>
                    <a:pt x="682" y="108"/>
                    <a:pt x="555" y="108"/>
                  </a:cubicBezTo>
                  <a:cubicBezTo>
                    <a:pt x="412" y="108"/>
                    <a:pt x="270" y="164"/>
                    <a:pt x="177" y="272"/>
                  </a:cubicBezTo>
                  <a:cubicBezTo>
                    <a:pt x="10" y="486"/>
                    <a:pt x="56" y="839"/>
                    <a:pt x="270" y="988"/>
                  </a:cubicBezTo>
                  <a:cubicBezTo>
                    <a:pt x="65" y="1126"/>
                    <a:pt x="1" y="1442"/>
                    <a:pt x="139" y="1647"/>
                  </a:cubicBezTo>
                  <a:cubicBezTo>
                    <a:pt x="229" y="1777"/>
                    <a:pt x="389" y="1850"/>
                    <a:pt x="547" y="1850"/>
                  </a:cubicBezTo>
                  <a:cubicBezTo>
                    <a:pt x="636" y="1850"/>
                    <a:pt x="724" y="1827"/>
                    <a:pt x="799" y="1777"/>
                  </a:cubicBezTo>
                  <a:cubicBezTo>
                    <a:pt x="852" y="1953"/>
                    <a:pt x="1036" y="2065"/>
                    <a:pt x="1219" y="2065"/>
                  </a:cubicBezTo>
                  <a:cubicBezTo>
                    <a:pt x="1285" y="2065"/>
                    <a:pt x="1352" y="2050"/>
                    <a:pt x="1411" y="2017"/>
                  </a:cubicBezTo>
                  <a:cubicBezTo>
                    <a:pt x="1634" y="1897"/>
                    <a:pt x="1690" y="1563"/>
                    <a:pt x="1523" y="1369"/>
                  </a:cubicBezTo>
                  <a:lnTo>
                    <a:pt x="1523" y="1369"/>
                  </a:lnTo>
                  <a:cubicBezTo>
                    <a:pt x="1543" y="1371"/>
                    <a:pt x="1563" y="1371"/>
                    <a:pt x="1583" y="1371"/>
                  </a:cubicBezTo>
                  <a:cubicBezTo>
                    <a:pt x="1892" y="1371"/>
                    <a:pt x="2089" y="1177"/>
                    <a:pt x="2089" y="959"/>
                  </a:cubicBezTo>
                  <a:cubicBezTo>
                    <a:pt x="2097" y="750"/>
                    <a:pt x="1910" y="555"/>
                    <a:pt x="1715" y="555"/>
                  </a:cubicBezTo>
                  <a:cubicBezTo>
                    <a:pt x="1685" y="555"/>
                    <a:pt x="1655" y="559"/>
                    <a:pt x="1625" y="569"/>
                  </a:cubicBezTo>
                  <a:cubicBezTo>
                    <a:pt x="1643" y="366"/>
                    <a:pt x="1561" y="132"/>
                    <a:pt x="1385" y="41"/>
                  </a:cubicBezTo>
                  <a:cubicBezTo>
                    <a:pt x="1334" y="13"/>
                    <a:pt x="1278" y="0"/>
                    <a:pt x="1222" y="0"/>
                  </a:cubicBezTo>
                  <a:close/>
                </a:path>
              </a:pathLst>
            </a:custGeom>
            <a:solidFill>
              <a:srgbClr val="AD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4208650" y="1513550"/>
              <a:ext cx="14850" cy="13175"/>
            </a:xfrm>
            <a:custGeom>
              <a:avLst/>
              <a:gdLst/>
              <a:ahLst/>
              <a:cxnLst/>
              <a:rect l="l" t="t" r="r" b="b"/>
              <a:pathLst>
                <a:path w="594" h="527" extrusionOk="0">
                  <a:moveTo>
                    <a:pt x="294" y="0"/>
                  </a:moveTo>
                  <a:cubicBezTo>
                    <a:pt x="188" y="0"/>
                    <a:pt x="92" y="67"/>
                    <a:pt x="56" y="168"/>
                  </a:cubicBezTo>
                  <a:cubicBezTo>
                    <a:pt x="0" y="307"/>
                    <a:pt x="74" y="456"/>
                    <a:pt x="203" y="512"/>
                  </a:cubicBezTo>
                  <a:cubicBezTo>
                    <a:pt x="233" y="522"/>
                    <a:pt x="264" y="527"/>
                    <a:pt x="294" y="527"/>
                  </a:cubicBezTo>
                  <a:cubicBezTo>
                    <a:pt x="403" y="527"/>
                    <a:pt x="505" y="462"/>
                    <a:pt x="549" y="353"/>
                  </a:cubicBezTo>
                  <a:cubicBezTo>
                    <a:pt x="593" y="213"/>
                    <a:pt x="528" y="66"/>
                    <a:pt x="390" y="19"/>
                  </a:cubicBezTo>
                  <a:cubicBezTo>
                    <a:pt x="358" y="6"/>
                    <a:pt x="325" y="0"/>
                    <a:pt x="29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7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 flipH="1">
            <a:off x="3091560" y="3639150"/>
            <a:ext cx="6372390" cy="808410"/>
          </a:xfrm>
          <a:custGeom>
            <a:avLst/>
            <a:gdLst/>
            <a:ahLst/>
            <a:cxnLst/>
            <a:rect l="l" t="t" r="r" b="b"/>
            <a:pathLst>
              <a:path w="40886" h="9584" extrusionOk="0">
                <a:moveTo>
                  <a:pt x="17784" y="0"/>
                </a:moveTo>
                <a:cubicBezTo>
                  <a:pt x="16465" y="0"/>
                  <a:pt x="1" y="9583"/>
                  <a:pt x="1" y="9583"/>
                </a:cubicBezTo>
                <a:lnTo>
                  <a:pt x="40886" y="9583"/>
                </a:lnTo>
                <a:cubicBezTo>
                  <a:pt x="34989" y="8516"/>
                  <a:pt x="32417" y="8061"/>
                  <a:pt x="30458" y="7430"/>
                </a:cubicBezTo>
                <a:cubicBezTo>
                  <a:pt x="28499" y="6809"/>
                  <a:pt x="27924" y="6363"/>
                  <a:pt x="26772" y="5926"/>
                </a:cubicBezTo>
                <a:cubicBezTo>
                  <a:pt x="25640" y="5489"/>
                  <a:pt x="23318" y="4208"/>
                  <a:pt x="22509" y="3299"/>
                </a:cubicBezTo>
                <a:cubicBezTo>
                  <a:pt x="21395" y="2053"/>
                  <a:pt x="18870" y="0"/>
                  <a:pt x="177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7" name="Google Shape;287;p7"/>
          <p:cNvGrpSpPr/>
          <p:nvPr/>
        </p:nvGrpSpPr>
        <p:grpSpPr>
          <a:xfrm>
            <a:off x="0" y="4335099"/>
            <a:ext cx="9143819" cy="808411"/>
            <a:chOff x="0" y="4105478"/>
            <a:chExt cx="9195313" cy="1038022"/>
          </a:xfrm>
        </p:grpSpPr>
        <p:sp>
          <p:nvSpPr>
            <p:cNvPr id="288" name="Google Shape;288;p7"/>
            <p:cNvSpPr/>
            <p:nvPr/>
          </p:nvSpPr>
          <p:spPr>
            <a:xfrm>
              <a:off x="0" y="4105478"/>
              <a:ext cx="9195313" cy="1038013"/>
            </a:xfrm>
            <a:custGeom>
              <a:avLst/>
              <a:gdLst/>
              <a:ahLst/>
              <a:cxnLst/>
              <a:rect l="l" t="t" r="r" b="b"/>
              <a:pathLst>
                <a:path w="87861" h="15959" extrusionOk="0">
                  <a:moveTo>
                    <a:pt x="33293" y="0"/>
                  </a:moveTo>
                  <a:cubicBezTo>
                    <a:pt x="22402" y="0"/>
                    <a:pt x="10944" y="195"/>
                    <a:pt x="1" y="731"/>
                  </a:cubicBezTo>
                  <a:lnTo>
                    <a:pt x="1" y="15959"/>
                  </a:lnTo>
                  <a:lnTo>
                    <a:pt x="87861" y="15959"/>
                  </a:lnTo>
                  <a:lnTo>
                    <a:pt x="87861" y="1418"/>
                  </a:lnTo>
                  <a:cubicBezTo>
                    <a:pt x="87861" y="1418"/>
                    <a:pt x="62631" y="0"/>
                    <a:pt x="33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0" y="4381488"/>
              <a:ext cx="9195313" cy="762012"/>
            </a:xfrm>
            <a:custGeom>
              <a:avLst/>
              <a:gdLst/>
              <a:ahLst/>
              <a:cxnLst/>
              <a:rect l="l" t="t" r="r" b="b"/>
              <a:pathLst>
                <a:path w="87861" h="13102" extrusionOk="0">
                  <a:moveTo>
                    <a:pt x="87861" y="0"/>
                  </a:moveTo>
                  <a:cubicBezTo>
                    <a:pt x="74350" y="568"/>
                    <a:pt x="61589" y="2104"/>
                    <a:pt x="55424" y="2104"/>
                  </a:cubicBezTo>
                  <a:cubicBezTo>
                    <a:pt x="55230" y="2104"/>
                    <a:pt x="55042" y="2103"/>
                    <a:pt x="54861" y="2100"/>
                  </a:cubicBezTo>
                  <a:cubicBezTo>
                    <a:pt x="49348" y="2004"/>
                    <a:pt x="42957" y="796"/>
                    <a:pt x="41040" y="796"/>
                  </a:cubicBezTo>
                  <a:cubicBezTo>
                    <a:pt x="40893" y="796"/>
                    <a:pt x="40772" y="803"/>
                    <a:pt x="40681" y="818"/>
                  </a:cubicBezTo>
                  <a:cubicBezTo>
                    <a:pt x="39390" y="1041"/>
                    <a:pt x="36522" y="1765"/>
                    <a:pt x="34663" y="1997"/>
                  </a:cubicBezTo>
                  <a:cubicBezTo>
                    <a:pt x="33999" y="2083"/>
                    <a:pt x="32884" y="2112"/>
                    <a:pt x="31643" y="2112"/>
                  </a:cubicBezTo>
                  <a:cubicBezTo>
                    <a:pt x="29419" y="2112"/>
                    <a:pt x="26794" y="2018"/>
                    <a:pt x="25649" y="1988"/>
                  </a:cubicBezTo>
                  <a:cubicBezTo>
                    <a:pt x="25627" y="1988"/>
                    <a:pt x="25605" y="1987"/>
                    <a:pt x="25584" y="1987"/>
                  </a:cubicBezTo>
                  <a:cubicBezTo>
                    <a:pt x="23853" y="1987"/>
                    <a:pt x="23731" y="3819"/>
                    <a:pt x="18952" y="3929"/>
                  </a:cubicBezTo>
                  <a:cubicBezTo>
                    <a:pt x="18926" y="3930"/>
                    <a:pt x="18901" y="3930"/>
                    <a:pt x="18877" y="3930"/>
                  </a:cubicBezTo>
                  <a:cubicBezTo>
                    <a:pt x="18306" y="3930"/>
                    <a:pt x="18135" y="3709"/>
                    <a:pt x="17414" y="3709"/>
                  </a:cubicBezTo>
                  <a:cubicBezTo>
                    <a:pt x="17187" y="3709"/>
                    <a:pt x="16905" y="3731"/>
                    <a:pt x="16539" y="3789"/>
                  </a:cubicBezTo>
                  <a:cubicBezTo>
                    <a:pt x="15891" y="3892"/>
                    <a:pt x="15274" y="3935"/>
                    <a:pt x="14654" y="3935"/>
                  </a:cubicBezTo>
                  <a:cubicBezTo>
                    <a:pt x="13755" y="3935"/>
                    <a:pt x="12851" y="3843"/>
                    <a:pt x="11841" y="3706"/>
                  </a:cubicBezTo>
                  <a:cubicBezTo>
                    <a:pt x="11062" y="3600"/>
                    <a:pt x="9781" y="3567"/>
                    <a:pt x="8495" y="3567"/>
                  </a:cubicBezTo>
                  <a:cubicBezTo>
                    <a:pt x="6944" y="3567"/>
                    <a:pt x="5385" y="3615"/>
                    <a:pt x="4690" y="3639"/>
                  </a:cubicBezTo>
                  <a:cubicBezTo>
                    <a:pt x="4394" y="3652"/>
                    <a:pt x="4082" y="3660"/>
                    <a:pt x="3753" y="3660"/>
                  </a:cubicBezTo>
                  <a:cubicBezTo>
                    <a:pt x="2668" y="3660"/>
                    <a:pt x="1405" y="3573"/>
                    <a:pt x="1" y="3287"/>
                  </a:cubicBezTo>
                  <a:lnTo>
                    <a:pt x="1" y="13102"/>
                  </a:lnTo>
                  <a:lnTo>
                    <a:pt x="87861" y="13102"/>
                  </a:lnTo>
                  <a:lnTo>
                    <a:pt x="87861" y="0"/>
                  </a:lnTo>
                  <a:close/>
                </a:path>
              </a:pathLst>
            </a:custGeom>
            <a:solidFill>
              <a:srgbClr val="000000">
                <a:alpha val="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0" y="4415570"/>
              <a:ext cx="9195313" cy="727931"/>
            </a:xfrm>
            <a:custGeom>
              <a:avLst/>
              <a:gdLst/>
              <a:ahLst/>
              <a:cxnLst/>
              <a:rect l="l" t="t" r="r" b="b"/>
              <a:pathLst>
                <a:path w="87861" h="12516" extrusionOk="0">
                  <a:moveTo>
                    <a:pt x="87861" y="0"/>
                  </a:moveTo>
                  <a:cubicBezTo>
                    <a:pt x="68854" y="1514"/>
                    <a:pt x="46243" y="4801"/>
                    <a:pt x="38871" y="5302"/>
                  </a:cubicBezTo>
                  <a:cubicBezTo>
                    <a:pt x="35695" y="5516"/>
                    <a:pt x="29863" y="7020"/>
                    <a:pt x="23233" y="7566"/>
                  </a:cubicBezTo>
                  <a:cubicBezTo>
                    <a:pt x="23221" y="7567"/>
                    <a:pt x="23208" y="7568"/>
                    <a:pt x="23196" y="7568"/>
                  </a:cubicBezTo>
                  <a:cubicBezTo>
                    <a:pt x="22681" y="7568"/>
                    <a:pt x="21667" y="6676"/>
                    <a:pt x="20254" y="6285"/>
                  </a:cubicBezTo>
                  <a:cubicBezTo>
                    <a:pt x="19852" y="6172"/>
                    <a:pt x="19407" y="6139"/>
                    <a:pt x="18944" y="6139"/>
                  </a:cubicBezTo>
                  <a:cubicBezTo>
                    <a:pt x="18262" y="6139"/>
                    <a:pt x="17540" y="6211"/>
                    <a:pt x="16855" y="6211"/>
                  </a:cubicBezTo>
                  <a:cubicBezTo>
                    <a:pt x="13504" y="6211"/>
                    <a:pt x="11088" y="7660"/>
                    <a:pt x="8924" y="8088"/>
                  </a:cubicBezTo>
                  <a:cubicBezTo>
                    <a:pt x="6402" y="8578"/>
                    <a:pt x="4576" y="8709"/>
                    <a:pt x="2968" y="8709"/>
                  </a:cubicBezTo>
                  <a:cubicBezTo>
                    <a:pt x="1931" y="8709"/>
                    <a:pt x="984" y="8654"/>
                    <a:pt x="1" y="8607"/>
                  </a:cubicBezTo>
                  <a:lnTo>
                    <a:pt x="1" y="12516"/>
                  </a:lnTo>
                  <a:lnTo>
                    <a:pt x="87861" y="12516"/>
                  </a:lnTo>
                  <a:lnTo>
                    <a:pt x="878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109988" y="4569403"/>
              <a:ext cx="8085315" cy="574097"/>
            </a:xfrm>
            <a:custGeom>
              <a:avLst/>
              <a:gdLst/>
              <a:ahLst/>
              <a:cxnLst/>
              <a:rect l="l" t="t" r="r" b="b"/>
              <a:pathLst>
                <a:path w="77255" h="9871" extrusionOk="0">
                  <a:moveTo>
                    <a:pt x="77255" y="1"/>
                  </a:moveTo>
                  <a:cubicBezTo>
                    <a:pt x="64822" y="1162"/>
                    <a:pt x="61098" y="2601"/>
                    <a:pt x="61098" y="2601"/>
                  </a:cubicBezTo>
                  <a:cubicBezTo>
                    <a:pt x="61098" y="2601"/>
                    <a:pt x="64033" y="3780"/>
                    <a:pt x="65054" y="4123"/>
                  </a:cubicBezTo>
                  <a:cubicBezTo>
                    <a:pt x="66065" y="4467"/>
                    <a:pt x="62881" y="4607"/>
                    <a:pt x="59975" y="4625"/>
                  </a:cubicBezTo>
                  <a:cubicBezTo>
                    <a:pt x="57078" y="4643"/>
                    <a:pt x="40865" y="5683"/>
                    <a:pt x="37364" y="5924"/>
                  </a:cubicBezTo>
                  <a:cubicBezTo>
                    <a:pt x="35363" y="6063"/>
                    <a:pt x="33586" y="6192"/>
                    <a:pt x="32176" y="6192"/>
                  </a:cubicBezTo>
                  <a:cubicBezTo>
                    <a:pt x="31120" y="6192"/>
                    <a:pt x="30270" y="6120"/>
                    <a:pt x="29685" y="5924"/>
                  </a:cubicBezTo>
                  <a:cubicBezTo>
                    <a:pt x="29573" y="5886"/>
                    <a:pt x="29371" y="5869"/>
                    <a:pt x="29087" y="5869"/>
                  </a:cubicBezTo>
                  <a:cubicBezTo>
                    <a:pt x="25936" y="5869"/>
                    <a:pt x="12683" y="8066"/>
                    <a:pt x="0" y="9871"/>
                  </a:cubicBezTo>
                  <a:lnTo>
                    <a:pt x="77255" y="9871"/>
                  </a:lnTo>
                  <a:lnTo>
                    <a:pt x="77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 txBox="1">
            <a:spLocks noGrp="1"/>
          </p:cNvSpPr>
          <p:nvPr>
            <p:ph type="subTitle" idx="1"/>
          </p:nvPr>
        </p:nvSpPr>
        <p:spPr>
          <a:xfrm>
            <a:off x="720000" y="1912500"/>
            <a:ext cx="42948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93" name="Google Shape;293;p7"/>
          <p:cNvSpPr txBox="1">
            <a:spLocks noGrp="1"/>
          </p:cNvSpPr>
          <p:nvPr>
            <p:ph type="title"/>
          </p:nvPr>
        </p:nvSpPr>
        <p:spPr>
          <a:xfrm>
            <a:off x="720000" y="353000"/>
            <a:ext cx="4294800" cy="13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651450" y="4520837"/>
            <a:ext cx="2889600" cy="792104"/>
            <a:chOff x="6500774" y="4556514"/>
            <a:chExt cx="2889600" cy="677012"/>
          </a:xfrm>
        </p:grpSpPr>
        <p:sp>
          <p:nvSpPr>
            <p:cNvPr id="295" name="Google Shape;295;p7"/>
            <p:cNvSpPr/>
            <p:nvPr/>
          </p:nvSpPr>
          <p:spPr>
            <a:xfrm>
              <a:off x="6500774" y="4626451"/>
              <a:ext cx="2889600" cy="607076"/>
            </a:xfrm>
            <a:custGeom>
              <a:avLst/>
              <a:gdLst/>
              <a:ahLst/>
              <a:cxnLst/>
              <a:rect l="l" t="t" r="r" b="b"/>
              <a:pathLst>
                <a:path w="26250" h="5754" extrusionOk="0">
                  <a:moveTo>
                    <a:pt x="7409" y="1"/>
                  </a:moveTo>
                  <a:cubicBezTo>
                    <a:pt x="1991" y="1"/>
                    <a:pt x="1" y="4691"/>
                    <a:pt x="91" y="5754"/>
                  </a:cubicBezTo>
                  <a:cubicBezTo>
                    <a:pt x="1967" y="5335"/>
                    <a:pt x="6703" y="5344"/>
                    <a:pt x="8615" y="5335"/>
                  </a:cubicBezTo>
                  <a:cubicBezTo>
                    <a:pt x="14503" y="5297"/>
                    <a:pt x="20382" y="5047"/>
                    <a:pt x="26249" y="4584"/>
                  </a:cubicBezTo>
                  <a:cubicBezTo>
                    <a:pt x="25924" y="3775"/>
                    <a:pt x="25209" y="3144"/>
                    <a:pt x="24364" y="2921"/>
                  </a:cubicBezTo>
                  <a:cubicBezTo>
                    <a:pt x="24136" y="2860"/>
                    <a:pt x="23899" y="2831"/>
                    <a:pt x="23662" y="2831"/>
                  </a:cubicBezTo>
                  <a:cubicBezTo>
                    <a:pt x="23031" y="2831"/>
                    <a:pt x="22396" y="3042"/>
                    <a:pt x="21904" y="3440"/>
                  </a:cubicBezTo>
                  <a:cubicBezTo>
                    <a:pt x="21420" y="2141"/>
                    <a:pt x="20047" y="1297"/>
                    <a:pt x="18663" y="1194"/>
                  </a:cubicBezTo>
                  <a:cubicBezTo>
                    <a:pt x="18562" y="1187"/>
                    <a:pt x="18460" y="1184"/>
                    <a:pt x="18358" y="1184"/>
                  </a:cubicBezTo>
                  <a:cubicBezTo>
                    <a:pt x="17080" y="1184"/>
                    <a:pt x="15831" y="1718"/>
                    <a:pt x="14790" y="2475"/>
                  </a:cubicBezTo>
                  <a:cubicBezTo>
                    <a:pt x="14773" y="1901"/>
                    <a:pt x="14176" y="1478"/>
                    <a:pt x="13598" y="1478"/>
                  </a:cubicBezTo>
                  <a:cubicBezTo>
                    <a:pt x="13568" y="1478"/>
                    <a:pt x="13538" y="1479"/>
                    <a:pt x="13509" y="1481"/>
                  </a:cubicBezTo>
                  <a:cubicBezTo>
                    <a:pt x="12905" y="1537"/>
                    <a:pt x="12394" y="1954"/>
                    <a:pt x="12042" y="2446"/>
                  </a:cubicBezTo>
                  <a:cubicBezTo>
                    <a:pt x="11086" y="989"/>
                    <a:pt x="9395" y="51"/>
                    <a:pt x="7659" y="4"/>
                  </a:cubicBezTo>
                  <a:cubicBezTo>
                    <a:pt x="7575" y="2"/>
                    <a:pt x="7491" y="1"/>
                    <a:pt x="7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 rot="376920">
              <a:off x="7214572" y="4604004"/>
              <a:ext cx="886527" cy="337277"/>
            </a:xfrm>
            <a:custGeom>
              <a:avLst/>
              <a:gdLst/>
              <a:ahLst/>
              <a:cxnLst/>
              <a:rect l="l" t="t" r="r" b="b"/>
              <a:pathLst>
                <a:path w="11607" h="4416" extrusionOk="0">
                  <a:moveTo>
                    <a:pt x="3569" y="1"/>
                  </a:moveTo>
                  <a:cubicBezTo>
                    <a:pt x="3132" y="1"/>
                    <a:pt x="2693" y="62"/>
                    <a:pt x="2267" y="167"/>
                  </a:cubicBezTo>
                  <a:cubicBezTo>
                    <a:pt x="1701" y="305"/>
                    <a:pt x="1133" y="539"/>
                    <a:pt x="707" y="947"/>
                  </a:cubicBezTo>
                  <a:cubicBezTo>
                    <a:pt x="678" y="965"/>
                    <a:pt x="660" y="994"/>
                    <a:pt x="631" y="1012"/>
                  </a:cubicBezTo>
                  <a:cubicBezTo>
                    <a:pt x="253" y="1411"/>
                    <a:pt x="1" y="1977"/>
                    <a:pt x="47" y="2683"/>
                  </a:cubicBezTo>
                  <a:cubicBezTo>
                    <a:pt x="449" y="2917"/>
                    <a:pt x="912" y="3031"/>
                    <a:pt x="1377" y="3031"/>
                  </a:cubicBezTo>
                  <a:cubicBezTo>
                    <a:pt x="2021" y="3031"/>
                    <a:pt x="2668" y="2812"/>
                    <a:pt x="3159" y="2387"/>
                  </a:cubicBezTo>
                  <a:cubicBezTo>
                    <a:pt x="3541" y="2871"/>
                    <a:pt x="4160" y="3153"/>
                    <a:pt x="4776" y="3153"/>
                  </a:cubicBezTo>
                  <a:cubicBezTo>
                    <a:pt x="4831" y="3153"/>
                    <a:pt x="4886" y="3151"/>
                    <a:pt x="4941" y="3147"/>
                  </a:cubicBezTo>
                  <a:cubicBezTo>
                    <a:pt x="5044" y="3510"/>
                    <a:pt x="5405" y="3771"/>
                    <a:pt x="5777" y="3771"/>
                  </a:cubicBezTo>
                  <a:cubicBezTo>
                    <a:pt x="5900" y="3771"/>
                    <a:pt x="6029" y="3746"/>
                    <a:pt x="6153" y="3746"/>
                  </a:cubicBezTo>
                  <a:cubicBezTo>
                    <a:pt x="6215" y="3746"/>
                    <a:pt x="6276" y="3752"/>
                    <a:pt x="6334" y="3771"/>
                  </a:cubicBezTo>
                  <a:cubicBezTo>
                    <a:pt x="6584" y="3853"/>
                    <a:pt x="6715" y="4123"/>
                    <a:pt x="6927" y="4281"/>
                  </a:cubicBezTo>
                  <a:cubicBezTo>
                    <a:pt x="7061" y="4375"/>
                    <a:pt x="7211" y="4415"/>
                    <a:pt x="7367" y="4415"/>
                  </a:cubicBezTo>
                  <a:cubicBezTo>
                    <a:pt x="7731" y="4415"/>
                    <a:pt x="8125" y="4197"/>
                    <a:pt x="8405" y="3938"/>
                  </a:cubicBezTo>
                  <a:cubicBezTo>
                    <a:pt x="8812" y="3566"/>
                    <a:pt x="9202" y="3091"/>
                    <a:pt x="9742" y="3026"/>
                  </a:cubicBezTo>
                  <a:cubicBezTo>
                    <a:pt x="9791" y="3020"/>
                    <a:pt x="9841" y="3018"/>
                    <a:pt x="9892" y="3018"/>
                  </a:cubicBezTo>
                  <a:cubicBezTo>
                    <a:pt x="10174" y="3018"/>
                    <a:pt x="10461" y="3098"/>
                    <a:pt x="10735" y="3098"/>
                  </a:cubicBezTo>
                  <a:cubicBezTo>
                    <a:pt x="10866" y="3098"/>
                    <a:pt x="10994" y="3080"/>
                    <a:pt x="11117" y="3026"/>
                  </a:cubicBezTo>
                  <a:cubicBezTo>
                    <a:pt x="11431" y="2879"/>
                    <a:pt x="11607" y="2498"/>
                    <a:pt x="11562" y="2144"/>
                  </a:cubicBezTo>
                  <a:cubicBezTo>
                    <a:pt x="11551" y="2015"/>
                    <a:pt x="11507" y="1885"/>
                    <a:pt x="11451" y="1765"/>
                  </a:cubicBezTo>
                  <a:cubicBezTo>
                    <a:pt x="11348" y="1569"/>
                    <a:pt x="11208" y="1402"/>
                    <a:pt x="11041" y="1264"/>
                  </a:cubicBezTo>
                  <a:cubicBezTo>
                    <a:pt x="10607" y="910"/>
                    <a:pt x="10049" y="762"/>
                    <a:pt x="9488" y="762"/>
                  </a:cubicBezTo>
                  <a:cubicBezTo>
                    <a:pt x="9267" y="762"/>
                    <a:pt x="9047" y="785"/>
                    <a:pt x="8832" y="827"/>
                  </a:cubicBezTo>
                  <a:cubicBezTo>
                    <a:pt x="8070" y="985"/>
                    <a:pt x="7373" y="1364"/>
                    <a:pt x="6704" y="1745"/>
                  </a:cubicBezTo>
                  <a:cubicBezTo>
                    <a:pt x="6325" y="985"/>
                    <a:pt x="5590" y="428"/>
                    <a:pt x="4783" y="176"/>
                  </a:cubicBezTo>
                  <a:cubicBezTo>
                    <a:pt x="4391" y="55"/>
                    <a:pt x="3981" y="1"/>
                    <a:pt x="3569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flipH="1">
            <a:off x="2536060" y="4674003"/>
            <a:ext cx="296919" cy="292389"/>
            <a:chOff x="4191925" y="1496075"/>
            <a:chExt cx="52425" cy="51625"/>
          </a:xfrm>
        </p:grpSpPr>
        <p:sp>
          <p:nvSpPr>
            <p:cNvPr id="298" name="Google Shape;298;p7"/>
            <p:cNvSpPr/>
            <p:nvPr/>
          </p:nvSpPr>
          <p:spPr>
            <a:xfrm>
              <a:off x="4191925" y="1496075"/>
              <a:ext cx="52425" cy="51625"/>
            </a:xfrm>
            <a:custGeom>
              <a:avLst/>
              <a:gdLst/>
              <a:ahLst/>
              <a:cxnLst/>
              <a:rect l="l" t="t" r="r" b="b"/>
              <a:pathLst>
                <a:path w="2097" h="2065" extrusionOk="0">
                  <a:moveTo>
                    <a:pt x="1222" y="0"/>
                  </a:moveTo>
                  <a:cubicBezTo>
                    <a:pt x="1070" y="0"/>
                    <a:pt x="921" y="95"/>
                    <a:pt x="901" y="244"/>
                  </a:cubicBezTo>
                  <a:cubicBezTo>
                    <a:pt x="809" y="152"/>
                    <a:pt x="682" y="108"/>
                    <a:pt x="555" y="108"/>
                  </a:cubicBezTo>
                  <a:cubicBezTo>
                    <a:pt x="412" y="108"/>
                    <a:pt x="270" y="164"/>
                    <a:pt x="177" y="272"/>
                  </a:cubicBezTo>
                  <a:cubicBezTo>
                    <a:pt x="10" y="486"/>
                    <a:pt x="56" y="839"/>
                    <a:pt x="270" y="988"/>
                  </a:cubicBezTo>
                  <a:cubicBezTo>
                    <a:pt x="65" y="1126"/>
                    <a:pt x="1" y="1442"/>
                    <a:pt x="139" y="1647"/>
                  </a:cubicBezTo>
                  <a:cubicBezTo>
                    <a:pt x="229" y="1777"/>
                    <a:pt x="389" y="1850"/>
                    <a:pt x="547" y="1850"/>
                  </a:cubicBezTo>
                  <a:cubicBezTo>
                    <a:pt x="636" y="1850"/>
                    <a:pt x="724" y="1827"/>
                    <a:pt x="799" y="1777"/>
                  </a:cubicBezTo>
                  <a:cubicBezTo>
                    <a:pt x="852" y="1953"/>
                    <a:pt x="1036" y="2065"/>
                    <a:pt x="1219" y="2065"/>
                  </a:cubicBezTo>
                  <a:cubicBezTo>
                    <a:pt x="1285" y="2065"/>
                    <a:pt x="1352" y="2050"/>
                    <a:pt x="1411" y="2017"/>
                  </a:cubicBezTo>
                  <a:cubicBezTo>
                    <a:pt x="1634" y="1897"/>
                    <a:pt x="1690" y="1563"/>
                    <a:pt x="1523" y="1369"/>
                  </a:cubicBezTo>
                  <a:lnTo>
                    <a:pt x="1523" y="1369"/>
                  </a:lnTo>
                  <a:cubicBezTo>
                    <a:pt x="1543" y="1371"/>
                    <a:pt x="1563" y="1371"/>
                    <a:pt x="1583" y="1371"/>
                  </a:cubicBezTo>
                  <a:cubicBezTo>
                    <a:pt x="1892" y="1371"/>
                    <a:pt x="2089" y="1177"/>
                    <a:pt x="2089" y="959"/>
                  </a:cubicBezTo>
                  <a:cubicBezTo>
                    <a:pt x="2097" y="750"/>
                    <a:pt x="1910" y="555"/>
                    <a:pt x="1715" y="555"/>
                  </a:cubicBezTo>
                  <a:cubicBezTo>
                    <a:pt x="1685" y="555"/>
                    <a:pt x="1655" y="559"/>
                    <a:pt x="1625" y="569"/>
                  </a:cubicBezTo>
                  <a:cubicBezTo>
                    <a:pt x="1643" y="366"/>
                    <a:pt x="1561" y="132"/>
                    <a:pt x="1385" y="41"/>
                  </a:cubicBezTo>
                  <a:cubicBezTo>
                    <a:pt x="1334" y="13"/>
                    <a:pt x="1278" y="0"/>
                    <a:pt x="1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4208650" y="1513550"/>
              <a:ext cx="14850" cy="13175"/>
            </a:xfrm>
            <a:custGeom>
              <a:avLst/>
              <a:gdLst/>
              <a:ahLst/>
              <a:cxnLst/>
              <a:rect l="l" t="t" r="r" b="b"/>
              <a:pathLst>
                <a:path w="594" h="527" extrusionOk="0">
                  <a:moveTo>
                    <a:pt x="294" y="0"/>
                  </a:moveTo>
                  <a:cubicBezTo>
                    <a:pt x="188" y="0"/>
                    <a:pt x="92" y="67"/>
                    <a:pt x="56" y="168"/>
                  </a:cubicBezTo>
                  <a:cubicBezTo>
                    <a:pt x="0" y="307"/>
                    <a:pt x="74" y="456"/>
                    <a:pt x="203" y="512"/>
                  </a:cubicBezTo>
                  <a:cubicBezTo>
                    <a:pt x="233" y="522"/>
                    <a:pt x="264" y="527"/>
                    <a:pt x="294" y="527"/>
                  </a:cubicBezTo>
                  <a:cubicBezTo>
                    <a:pt x="403" y="527"/>
                    <a:pt x="505" y="462"/>
                    <a:pt x="549" y="353"/>
                  </a:cubicBezTo>
                  <a:cubicBezTo>
                    <a:pt x="593" y="213"/>
                    <a:pt x="528" y="66"/>
                    <a:pt x="390" y="19"/>
                  </a:cubicBezTo>
                  <a:cubicBezTo>
                    <a:pt x="358" y="6"/>
                    <a:pt x="325" y="0"/>
                    <a:pt x="294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 flipH="1">
            <a:off x="7498928" y="-4"/>
            <a:ext cx="1346683" cy="4553196"/>
            <a:chOff x="-3633653" y="-74980"/>
            <a:chExt cx="973740" cy="3292260"/>
          </a:xfrm>
        </p:grpSpPr>
        <p:sp>
          <p:nvSpPr>
            <p:cNvPr id="301" name="Google Shape;301;p7"/>
            <p:cNvSpPr/>
            <p:nvPr/>
          </p:nvSpPr>
          <p:spPr>
            <a:xfrm>
              <a:off x="-3601671" y="-74980"/>
              <a:ext cx="345936" cy="3292260"/>
            </a:xfrm>
            <a:custGeom>
              <a:avLst/>
              <a:gdLst/>
              <a:ahLst/>
              <a:cxnLst/>
              <a:rect l="l" t="t" r="r" b="b"/>
              <a:pathLst>
                <a:path w="3418" h="32529" extrusionOk="0">
                  <a:moveTo>
                    <a:pt x="2109" y="0"/>
                  </a:moveTo>
                  <a:cubicBezTo>
                    <a:pt x="2387" y="1589"/>
                    <a:pt x="2490" y="3138"/>
                    <a:pt x="2461" y="4801"/>
                  </a:cubicBezTo>
                  <a:cubicBezTo>
                    <a:pt x="2461" y="4950"/>
                    <a:pt x="2461" y="5108"/>
                    <a:pt x="2452" y="5266"/>
                  </a:cubicBezTo>
                  <a:lnTo>
                    <a:pt x="2452" y="5489"/>
                  </a:lnTo>
                  <a:lnTo>
                    <a:pt x="2452" y="5498"/>
                  </a:lnTo>
                  <a:cubicBezTo>
                    <a:pt x="2443" y="5545"/>
                    <a:pt x="2443" y="5590"/>
                    <a:pt x="2443" y="5636"/>
                  </a:cubicBezTo>
                  <a:cubicBezTo>
                    <a:pt x="2434" y="5768"/>
                    <a:pt x="2434" y="5897"/>
                    <a:pt x="2425" y="6035"/>
                  </a:cubicBezTo>
                  <a:lnTo>
                    <a:pt x="2425" y="6082"/>
                  </a:lnTo>
                  <a:cubicBezTo>
                    <a:pt x="2425" y="6129"/>
                    <a:pt x="2425" y="6176"/>
                    <a:pt x="2414" y="6214"/>
                  </a:cubicBezTo>
                  <a:cubicBezTo>
                    <a:pt x="2414" y="6305"/>
                    <a:pt x="2405" y="6390"/>
                    <a:pt x="2405" y="6481"/>
                  </a:cubicBezTo>
                  <a:cubicBezTo>
                    <a:pt x="2396" y="6604"/>
                    <a:pt x="2387" y="6715"/>
                    <a:pt x="2379" y="6835"/>
                  </a:cubicBezTo>
                  <a:cubicBezTo>
                    <a:pt x="2379" y="6918"/>
                    <a:pt x="2370" y="7002"/>
                    <a:pt x="2370" y="7076"/>
                  </a:cubicBezTo>
                  <a:cubicBezTo>
                    <a:pt x="2358" y="7150"/>
                    <a:pt x="2350" y="7225"/>
                    <a:pt x="2350" y="7299"/>
                  </a:cubicBezTo>
                  <a:lnTo>
                    <a:pt x="2350" y="7346"/>
                  </a:lnTo>
                  <a:cubicBezTo>
                    <a:pt x="2341" y="7355"/>
                    <a:pt x="2341" y="7363"/>
                    <a:pt x="2341" y="7372"/>
                  </a:cubicBezTo>
                  <a:cubicBezTo>
                    <a:pt x="2341" y="7439"/>
                    <a:pt x="2332" y="7513"/>
                    <a:pt x="2332" y="7577"/>
                  </a:cubicBezTo>
                  <a:cubicBezTo>
                    <a:pt x="2323" y="7586"/>
                    <a:pt x="2323" y="7595"/>
                    <a:pt x="2323" y="7606"/>
                  </a:cubicBezTo>
                  <a:cubicBezTo>
                    <a:pt x="2314" y="7745"/>
                    <a:pt x="2303" y="7885"/>
                    <a:pt x="2294" y="8023"/>
                  </a:cubicBezTo>
                  <a:cubicBezTo>
                    <a:pt x="2285" y="8041"/>
                    <a:pt x="2285" y="8061"/>
                    <a:pt x="2285" y="8079"/>
                  </a:cubicBezTo>
                  <a:lnTo>
                    <a:pt x="2285" y="8088"/>
                  </a:lnTo>
                  <a:cubicBezTo>
                    <a:pt x="2276" y="8172"/>
                    <a:pt x="2267" y="8255"/>
                    <a:pt x="2267" y="8349"/>
                  </a:cubicBezTo>
                  <a:cubicBezTo>
                    <a:pt x="2258" y="8366"/>
                    <a:pt x="2258" y="8386"/>
                    <a:pt x="2258" y="8404"/>
                  </a:cubicBezTo>
                  <a:cubicBezTo>
                    <a:pt x="2247" y="8469"/>
                    <a:pt x="2247" y="8533"/>
                    <a:pt x="2238" y="8598"/>
                  </a:cubicBezTo>
                  <a:cubicBezTo>
                    <a:pt x="2238" y="8645"/>
                    <a:pt x="2229" y="8683"/>
                    <a:pt x="2229" y="8730"/>
                  </a:cubicBezTo>
                  <a:cubicBezTo>
                    <a:pt x="2220" y="8776"/>
                    <a:pt x="2220" y="8821"/>
                    <a:pt x="2211" y="8868"/>
                  </a:cubicBezTo>
                  <a:cubicBezTo>
                    <a:pt x="2211" y="8906"/>
                    <a:pt x="2202" y="8944"/>
                    <a:pt x="2202" y="8988"/>
                  </a:cubicBezTo>
                  <a:cubicBezTo>
                    <a:pt x="2191" y="9128"/>
                    <a:pt x="2174" y="9278"/>
                    <a:pt x="2156" y="9425"/>
                  </a:cubicBezTo>
                  <a:cubicBezTo>
                    <a:pt x="2147" y="9501"/>
                    <a:pt x="2147" y="9574"/>
                    <a:pt x="2136" y="9639"/>
                  </a:cubicBezTo>
                  <a:cubicBezTo>
                    <a:pt x="2127" y="9695"/>
                    <a:pt x="2127" y="9750"/>
                    <a:pt x="2118" y="9797"/>
                  </a:cubicBezTo>
                  <a:cubicBezTo>
                    <a:pt x="2118" y="9815"/>
                    <a:pt x="2118" y="9835"/>
                    <a:pt x="2109" y="9853"/>
                  </a:cubicBezTo>
                  <a:cubicBezTo>
                    <a:pt x="2109" y="9926"/>
                    <a:pt x="2100" y="9991"/>
                    <a:pt x="2091" y="10058"/>
                  </a:cubicBezTo>
                  <a:cubicBezTo>
                    <a:pt x="2080" y="10113"/>
                    <a:pt x="2080" y="10178"/>
                    <a:pt x="2071" y="10234"/>
                  </a:cubicBezTo>
                  <a:cubicBezTo>
                    <a:pt x="2062" y="10307"/>
                    <a:pt x="2053" y="10392"/>
                    <a:pt x="2044" y="10475"/>
                  </a:cubicBezTo>
                  <a:cubicBezTo>
                    <a:pt x="2035" y="10568"/>
                    <a:pt x="2024" y="10659"/>
                    <a:pt x="2015" y="10753"/>
                  </a:cubicBezTo>
                  <a:cubicBezTo>
                    <a:pt x="2015" y="10771"/>
                    <a:pt x="2006" y="10791"/>
                    <a:pt x="2006" y="10809"/>
                  </a:cubicBezTo>
                  <a:cubicBezTo>
                    <a:pt x="1989" y="10985"/>
                    <a:pt x="1968" y="11152"/>
                    <a:pt x="1951" y="11339"/>
                  </a:cubicBezTo>
                  <a:cubicBezTo>
                    <a:pt x="1942" y="11404"/>
                    <a:pt x="1933" y="11468"/>
                    <a:pt x="1924" y="11533"/>
                  </a:cubicBezTo>
                  <a:cubicBezTo>
                    <a:pt x="1913" y="11627"/>
                    <a:pt x="1904" y="11729"/>
                    <a:pt x="1886" y="11829"/>
                  </a:cubicBezTo>
                  <a:cubicBezTo>
                    <a:pt x="1877" y="11923"/>
                    <a:pt x="1868" y="12008"/>
                    <a:pt x="1857" y="12099"/>
                  </a:cubicBezTo>
                  <a:cubicBezTo>
                    <a:pt x="1848" y="12193"/>
                    <a:pt x="1830" y="12286"/>
                    <a:pt x="1821" y="12387"/>
                  </a:cubicBezTo>
                  <a:cubicBezTo>
                    <a:pt x="1812" y="12509"/>
                    <a:pt x="1792" y="12638"/>
                    <a:pt x="1775" y="12759"/>
                  </a:cubicBezTo>
                  <a:cubicBezTo>
                    <a:pt x="1766" y="12888"/>
                    <a:pt x="1746" y="13020"/>
                    <a:pt x="1728" y="13149"/>
                  </a:cubicBezTo>
                  <a:cubicBezTo>
                    <a:pt x="1719" y="13242"/>
                    <a:pt x="1710" y="13334"/>
                    <a:pt x="1701" y="13436"/>
                  </a:cubicBezTo>
                  <a:cubicBezTo>
                    <a:pt x="1690" y="13465"/>
                    <a:pt x="1690" y="13501"/>
                    <a:pt x="1681" y="13530"/>
                  </a:cubicBezTo>
                  <a:cubicBezTo>
                    <a:pt x="1681" y="13594"/>
                    <a:pt x="1672" y="13659"/>
                    <a:pt x="1663" y="13735"/>
                  </a:cubicBezTo>
                  <a:cubicBezTo>
                    <a:pt x="1616" y="14125"/>
                    <a:pt x="1561" y="14524"/>
                    <a:pt x="1514" y="14940"/>
                  </a:cubicBezTo>
                  <a:cubicBezTo>
                    <a:pt x="1505" y="15016"/>
                    <a:pt x="1496" y="15090"/>
                    <a:pt x="1487" y="15163"/>
                  </a:cubicBezTo>
                  <a:cubicBezTo>
                    <a:pt x="1478" y="15228"/>
                    <a:pt x="1467" y="15295"/>
                    <a:pt x="1467" y="15359"/>
                  </a:cubicBezTo>
                  <a:cubicBezTo>
                    <a:pt x="1458" y="15433"/>
                    <a:pt x="1449" y="15518"/>
                    <a:pt x="1440" y="15591"/>
                  </a:cubicBezTo>
                  <a:cubicBezTo>
                    <a:pt x="1422" y="15720"/>
                    <a:pt x="1402" y="15861"/>
                    <a:pt x="1394" y="15990"/>
                  </a:cubicBezTo>
                  <a:cubicBezTo>
                    <a:pt x="1376" y="16102"/>
                    <a:pt x="1367" y="16213"/>
                    <a:pt x="1347" y="16324"/>
                  </a:cubicBezTo>
                  <a:cubicBezTo>
                    <a:pt x="1347" y="16353"/>
                    <a:pt x="1338" y="16389"/>
                    <a:pt x="1338" y="16427"/>
                  </a:cubicBezTo>
                  <a:cubicBezTo>
                    <a:pt x="1329" y="16492"/>
                    <a:pt x="1320" y="16565"/>
                    <a:pt x="1311" y="16641"/>
                  </a:cubicBezTo>
                  <a:cubicBezTo>
                    <a:pt x="1291" y="16788"/>
                    <a:pt x="1282" y="16937"/>
                    <a:pt x="1264" y="17087"/>
                  </a:cubicBezTo>
                  <a:cubicBezTo>
                    <a:pt x="1244" y="17234"/>
                    <a:pt x="1226" y="17383"/>
                    <a:pt x="1209" y="17532"/>
                  </a:cubicBezTo>
                  <a:cubicBezTo>
                    <a:pt x="1200" y="17653"/>
                    <a:pt x="1180" y="17773"/>
                    <a:pt x="1171" y="17893"/>
                  </a:cubicBezTo>
                  <a:cubicBezTo>
                    <a:pt x="1153" y="18014"/>
                    <a:pt x="1144" y="18136"/>
                    <a:pt x="1124" y="18257"/>
                  </a:cubicBezTo>
                  <a:cubicBezTo>
                    <a:pt x="1115" y="18395"/>
                    <a:pt x="1097" y="18544"/>
                    <a:pt x="1077" y="18693"/>
                  </a:cubicBezTo>
                  <a:cubicBezTo>
                    <a:pt x="1068" y="18832"/>
                    <a:pt x="1050" y="18972"/>
                    <a:pt x="1032" y="19119"/>
                  </a:cubicBezTo>
                  <a:lnTo>
                    <a:pt x="1032" y="19166"/>
                  </a:lnTo>
                  <a:cubicBezTo>
                    <a:pt x="1012" y="19295"/>
                    <a:pt x="1004" y="19418"/>
                    <a:pt x="986" y="19547"/>
                  </a:cubicBezTo>
                  <a:cubicBezTo>
                    <a:pt x="986" y="19612"/>
                    <a:pt x="977" y="19676"/>
                    <a:pt x="966" y="19741"/>
                  </a:cubicBezTo>
                  <a:cubicBezTo>
                    <a:pt x="957" y="19872"/>
                    <a:pt x="939" y="20001"/>
                    <a:pt x="930" y="20142"/>
                  </a:cubicBezTo>
                  <a:cubicBezTo>
                    <a:pt x="921" y="20224"/>
                    <a:pt x="910" y="20309"/>
                    <a:pt x="901" y="20391"/>
                  </a:cubicBezTo>
                  <a:cubicBezTo>
                    <a:pt x="892" y="20429"/>
                    <a:pt x="892" y="20476"/>
                    <a:pt x="883" y="20512"/>
                  </a:cubicBezTo>
                  <a:cubicBezTo>
                    <a:pt x="874" y="20643"/>
                    <a:pt x="865" y="20764"/>
                    <a:pt x="845" y="20893"/>
                  </a:cubicBezTo>
                  <a:lnTo>
                    <a:pt x="845" y="20911"/>
                  </a:lnTo>
                  <a:cubicBezTo>
                    <a:pt x="836" y="21042"/>
                    <a:pt x="819" y="21171"/>
                    <a:pt x="810" y="21301"/>
                  </a:cubicBezTo>
                  <a:cubicBezTo>
                    <a:pt x="790" y="21441"/>
                    <a:pt x="781" y="21579"/>
                    <a:pt x="772" y="21720"/>
                  </a:cubicBezTo>
                  <a:cubicBezTo>
                    <a:pt x="772" y="21729"/>
                    <a:pt x="763" y="21729"/>
                    <a:pt x="763" y="21738"/>
                  </a:cubicBezTo>
                  <a:cubicBezTo>
                    <a:pt x="754" y="21849"/>
                    <a:pt x="743" y="21960"/>
                    <a:pt x="734" y="22072"/>
                  </a:cubicBezTo>
                  <a:lnTo>
                    <a:pt x="734" y="22101"/>
                  </a:lnTo>
                  <a:cubicBezTo>
                    <a:pt x="725" y="22136"/>
                    <a:pt x="725" y="22174"/>
                    <a:pt x="725" y="22212"/>
                  </a:cubicBezTo>
                  <a:cubicBezTo>
                    <a:pt x="716" y="22295"/>
                    <a:pt x="707" y="22370"/>
                    <a:pt x="698" y="22453"/>
                  </a:cubicBezTo>
                  <a:cubicBezTo>
                    <a:pt x="698" y="22482"/>
                    <a:pt x="698" y="22509"/>
                    <a:pt x="687" y="22538"/>
                  </a:cubicBezTo>
                  <a:cubicBezTo>
                    <a:pt x="687" y="22582"/>
                    <a:pt x="678" y="22629"/>
                    <a:pt x="678" y="22676"/>
                  </a:cubicBezTo>
                  <a:lnTo>
                    <a:pt x="678" y="22723"/>
                  </a:lnTo>
                  <a:cubicBezTo>
                    <a:pt x="669" y="22805"/>
                    <a:pt x="660" y="22899"/>
                    <a:pt x="651" y="22992"/>
                  </a:cubicBezTo>
                  <a:lnTo>
                    <a:pt x="651" y="23001"/>
                  </a:lnTo>
                  <a:cubicBezTo>
                    <a:pt x="631" y="23159"/>
                    <a:pt x="622" y="23326"/>
                    <a:pt x="605" y="23494"/>
                  </a:cubicBezTo>
                  <a:cubicBezTo>
                    <a:pt x="596" y="23596"/>
                    <a:pt x="587" y="23708"/>
                    <a:pt x="576" y="23819"/>
                  </a:cubicBezTo>
                  <a:cubicBezTo>
                    <a:pt x="567" y="23910"/>
                    <a:pt x="558" y="23995"/>
                    <a:pt x="549" y="24086"/>
                  </a:cubicBezTo>
                  <a:cubicBezTo>
                    <a:pt x="549" y="24180"/>
                    <a:pt x="540" y="24274"/>
                    <a:pt x="531" y="24365"/>
                  </a:cubicBezTo>
                  <a:cubicBezTo>
                    <a:pt x="520" y="24467"/>
                    <a:pt x="511" y="24561"/>
                    <a:pt x="502" y="24655"/>
                  </a:cubicBezTo>
                  <a:cubicBezTo>
                    <a:pt x="493" y="24831"/>
                    <a:pt x="475" y="25007"/>
                    <a:pt x="464" y="25192"/>
                  </a:cubicBezTo>
                  <a:cubicBezTo>
                    <a:pt x="455" y="25303"/>
                    <a:pt x="446" y="25424"/>
                    <a:pt x="437" y="25546"/>
                  </a:cubicBezTo>
                  <a:cubicBezTo>
                    <a:pt x="437" y="25555"/>
                    <a:pt x="429" y="25573"/>
                    <a:pt x="429" y="25591"/>
                  </a:cubicBezTo>
                  <a:cubicBezTo>
                    <a:pt x="420" y="25749"/>
                    <a:pt x="409" y="25907"/>
                    <a:pt x="391" y="26074"/>
                  </a:cubicBezTo>
                  <a:cubicBezTo>
                    <a:pt x="364" y="26473"/>
                    <a:pt x="335" y="26892"/>
                    <a:pt x="308" y="27309"/>
                  </a:cubicBezTo>
                  <a:cubicBezTo>
                    <a:pt x="288" y="27458"/>
                    <a:pt x="279" y="27607"/>
                    <a:pt x="270" y="27763"/>
                  </a:cubicBezTo>
                  <a:cubicBezTo>
                    <a:pt x="270" y="27810"/>
                    <a:pt x="270" y="27857"/>
                    <a:pt x="261" y="27904"/>
                  </a:cubicBezTo>
                  <a:cubicBezTo>
                    <a:pt x="261" y="27977"/>
                    <a:pt x="253" y="28053"/>
                    <a:pt x="253" y="28127"/>
                  </a:cubicBezTo>
                  <a:cubicBezTo>
                    <a:pt x="232" y="28376"/>
                    <a:pt x="215" y="28619"/>
                    <a:pt x="197" y="28869"/>
                  </a:cubicBezTo>
                  <a:cubicBezTo>
                    <a:pt x="186" y="29074"/>
                    <a:pt x="177" y="29279"/>
                    <a:pt x="159" y="29482"/>
                  </a:cubicBezTo>
                  <a:cubicBezTo>
                    <a:pt x="130" y="29983"/>
                    <a:pt x="103" y="30493"/>
                    <a:pt x="74" y="31024"/>
                  </a:cubicBezTo>
                  <a:cubicBezTo>
                    <a:pt x="74" y="31088"/>
                    <a:pt x="65" y="31162"/>
                    <a:pt x="65" y="31238"/>
                  </a:cubicBezTo>
                  <a:cubicBezTo>
                    <a:pt x="56" y="31432"/>
                    <a:pt x="47" y="31637"/>
                    <a:pt x="39" y="31842"/>
                  </a:cubicBezTo>
                  <a:cubicBezTo>
                    <a:pt x="30" y="32065"/>
                    <a:pt x="10" y="32296"/>
                    <a:pt x="1" y="32528"/>
                  </a:cubicBezTo>
                  <a:lnTo>
                    <a:pt x="2174" y="32528"/>
                  </a:lnTo>
                  <a:cubicBezTo>
                    <a:pt x="2165" y="32426"/>
                    <a:pt x="2165" y="32323"/>
                    <a:pt x="2156" y="32221"/>
                  </a:cubicBezTo>
                  <a:cubicBezTo>
                    <a:pt x="2156" y="32176"/>
                    <a:pt x="2147" y="32138"/>
                    <a:pt x="2147" y="32091"/>
                  </a:cubicBezTo>
                  <a:lnTo>
                    <a:pt x="2147" y="32027"/>
                  </a:lnTo>
                  <a:cubicBezTo>
                    <a:pt x="2136" y="31962"/>
                    <a:pt x="2136" y="31906"/>
                    <a:pt x="2136" y="31842"/>
                  </a:cubicBezTo>
                  <a:cubicBezTo>
                    <a:pt x="2136" y="31831"/>
                    <a:pt x="2127" y="31813"/>
                    <a:pt x="2127" y="31804"/>
                  </a:cubicBezTo>
                  <a:lnTo>
                    <a:pt x="2127" y="31795"/>
                  </a:lnTo>
                  <a:cubicBezTo>
                    <a:pt x="2127" y="31701"/>
                    <a:pt x="2118" y="31608"/>
                    <a:pt x="2118" y="31516"/>
                  </a:cubicBezTo>
                  <a:cubicBezTo>
                    <a:pt x="2109" y="31358"/>
                    <a:pt x="2100" y="31200"/>
                    <a:pt x="2091" y="31033"/>
                  </a:cubicBezTo>
                  <a:lnTo>
                    <a:pt x="2091" y="31024"/>
                  </a:lnTo>
                  <a:lnTo>
                    <a:pt x="2091" y="30848"/>
                  </a:lnTo>
                  <a:cubicBezTo>
                    <a:pt x="2080" y="30736"/>
                    <a:pt x="2080" y="30634"/>
                    <a:pt x="2071" y="30522"/>
                  </a:cubicBezTo>
                  <a:lnTo>
                    <a:pt x="2071" y="30458"/>
                  </a:lnTo>
                  <a:lnTo>
                    <a:pt x="2071" y="30355"/>
                  </a:lnTo>
                  <a:cubicBezTo>
                    <a:pt x="2062" y="30235"/>
                    <a:pt x="2062" y="30115"/>
                    <a:pt x="2053" y="30003"/>
                  </a:cubicBezTo>
                  <a:cubicBezTo>
                    <a:pt x="2053" y="29881"/>
                    <a:pt x="2053" y="29760"/>
                    <a:pt x="2044" y="29640"/>
                  </a:cubicBezTo>
                  <a:lnTo>
                    <a:pt x="2044" y="29455"/>
                  </a:lnTo>
                  <a:lnTo>
                    <a:pt x="2044" y="29435"/>
                  </a:lnTo>
                  <a:cubicBezTo>
                    <a:pt x="2035" y="29288"/>
                    <a:pt x="2035" y="29138"/>
                    <a:pt x="2035" y="28989"/>
                  </a:cubicBezTo>
                  <a:cubicBezTo>
                    <a:pt x="2035" y="28916"/>
                    <a:pt x="2035" y="28842"/>
                    <a:pt x="2024" y="28766"/>
                  </a:cubicBezTo>
                  <a:lnTo>
                    <a:pt x="2024" y="28543"/>
                  </a:lnTo>
                  <a:lnTo>
                    <a:pt x="2024" y="28499"/>
                  </a:lnTo>
                  <a:lnTo>
                    <a:pt x="2024" y="28062"/>
                  </a:lnTo>
                  <a:lnTo>
                    <a:pt x="2024" y="27607"/>
                  </a:lnTo>
                  <a:lnTo>
                    <a:pt x="2024" y="27162"/>
                  </a:lnTo>
                  <a:lnTo>
                    <a:pt x="2024" y="27021"/>
                  </a:lnTo>
                  <a:lnTo>
                    <a:pt x="2024" y="26781"/>
                  </a:lnTo>
                  <a:lnTo>
                    <a:pt x="2024" y="26446"/>
                  </a:lnTo>
                  <a:cubicBezTo>
                    <a:pt x="2024" y="26382"/>
                    <a:pt x="2035" y="26315"/>
                    <a:pt x="2035" y="26259"/>
                  </a:cubicBezTo>
                  <a:lnTo>
                    <a:pt x="2035" y="25954"/>
                  </a:lnTo>
                  <a:lnTo>
                    <a:pt x="2044" y="25555"/>
                  </a:lnTo>
                  <a:cubicBezTo>
                    <a:pt x="2044" y="25470"/>
                    <a:pt x="2053" y="25388"/>
                    <a:pt x="2053" y="25303"/>
                  </a:cubicBezTo>
                  <a:lnTo>
                    <a:pt x="2053" y="25212"/>
                  </a:lnTo>
                  <a:lnTo>
                    <a:pt x="2053" y="25165"/>
                  </a:lnTo>
                  <a:lnTo>
                    <a:pt x="2053" y="25136"/>
                  </a:lnTo>
                  <a:cubicBezTo>
                    <a:pt x="2053" y="25100"/>
                    <a:pt x="2053" y="25062"/>
                    <a:pt x="2062" y="25025"/>
                  </a:cubicBezTo>
                  <a:lnTo>
                    <a:pt x="2062" y="24989"/>
                  </a:lnTo>
                  <a:lnTo>
                    <a:pt x="2062" y="24878"/>
                  </a:lnTo>
                  <a:lnTo>
                    <a:pt x="2062" y="24866"/>
                  </a:lnTo>
                  <a:lnTo>
                    <a:pt x="2062" y="24831"/>
                  </a:lnTo>
                  <a:cubicBezTo>
                    <a:pt x="2071" y="24728"/>
                    <a:pt x="2071" y="24626"/>
                    <a:pt x="2071" y="24532"/>
                  </a:cubicBezTo>
                  <a:lnTo>
                    <a:pt x="2071" y="24476"/>
                  </a:lnTo>
                  <a:cubicBezTo>
                    <a:pt x="2071" y="24467"/>
                    <a:pt x="2080" y="24450"/>
                    <a:pt x="2080" y="24432"/>
                  </a:cubicBezTo>
                  <a:cubicBezTo>
                    <a:pt x="2080" y="24283"/>
                    <a:pt x="2091" y="24133"/>
                    <a:pt x="2091" y="23975"/>
                  </a:cubicBezTo>
                  <a:cubicBezTo>
                    <a:pt x="2100" y="23910"/>
                    <a:pt x="2100" y="23846"/>
                    <a:pt x="2100" y="23781"/>
                  </a:cubicBezTo>
                  <a:cubicBezTo>
                    <a:pt x="2109" y="23679"/>
                    <a:pt x="2109" y="23567"/>
                    <a:pt x="2118" y="23456"/>
                  </a:cubicBezTo>
                  <a:cubicBezTo>
                    <a:pt x="2118" y="23289"/>
                    <a:pt x="2127" y="23113"/>
                    <a:pt x="2136" y="22945"/>
                  </a:cubicBezTo>
                  <a:cubicBezTo>
                    <a:pt x="2147" y="22769"/>
                    <a:pt x="2156" y="22602"/>
                    <a:pt x="2165" y="22435"/>
                  </a:cubicBezTo>
                  <a:cubicBezTo>
                    <a:pt x="2165" y="22324"/>
                    <a:pt x="2174" y="22221"/>
                    <a:pt x="2182" y="22119"/>
                  </a:cubicBezTo>
                  <a:cubicBezTo>
                    <a:pt x="2182" y="22072"/>
                    <a:pt x="2182" y="22016"/>
                    <a:pt x="2191" y="21969"/>
                  </a:cubicBezTo>
                  <a:cubicBezTo>
                    <a:pt x="2191" y="21914"/>
                    <a:pt x="2191" y="21858"/>
                    <a:pt x="2202" y="21802"/>
                  </a:cubicBezTo>
                  <a:lnTo>
                    <a:pt x="2202" y="21775"/>
                  </a:lnTo>
                  <a:cubicBezTo>
                    <a:pt x="2202" y="21655"/>
                    <a:pt x="2211" y="21535"/>
                    <a:pt x="2220" y="21412"/>
                  </a:cubicBezTo>
                  <a:cubicBezTo>
                    <a:pt x="2220" y="21339"/>
                    <a:pt x="2229" y="21274"/>
                    <a:pt x="2229" y="21209"/>
                  </a:cubicBezTo>
                  <a:cubicBezTo>
                    <a:pt x="2238" y="21134"/>
                    <a:pt x="2238" y="21069"/>
                    <a:pt x="2247" y="21004"/>
                  </a:cubicBezTo>
                  <a:lnTo>
                    <a:pt x="2247" y="20949"/>
                  </a:lnTo>
                  <a:cubicBezTo>
                    <a:pt x="2258" y="20764"/>
                    <a:pt x="2276" y="20588"/>
                    <a:pt x="2285" y="20400"/>
                  </a:cubicBezTo>
                  <a:cubicBezTo>
                    <a:pt x="2285" y="20327"/>
                    <a:pt x="2294" y="20253"/>
                    <a:pt x="2303" y="20178"/>
                  </a:cubicBezTo>
                  <a:cubicBezTo>
                    <a:pt x="2303" y="20095"/>
                    <a:pt x="2314" y="20019"/>
                    <a:pt x="2314" y="19937"/>
                  </a:cubicBezTo>
                  <a:cubicBezTo>
                    <a:pt x="2314" y="19928"/>
                    <a:pt x="2323" y="19908"/>
                    <a:pt x="2323" y="19899"/>
                  </a:cubicBezTo>
                  <a:cubicBezTo>
                    <a:pt x="2332" y="19732"/>
                    <a:pt x="2341" y="19565"/>
                    <a:pt x="2350" y="19398"/>
                  </a:cubicBezTo>
                  <a:cubicBezTo>
                    <a:pt x="2358" y="19324"/>
                    <a:pt x="2370" y="19259"/>
                    <a:pt x="2370" y="19184"/>
                  </a:cubicBezTo>
                  <a:cubicBezTo>
                    <a:pt x="2379" y="19119"/>
                    <a:pt x="2379" y="19045"/>
                    <a:pt x="2387" y="18972"/>
                  </a:cubicBezTo>
                  <a:cubicBezTo>
                    <a:pt x="2387" y="18905"/>
                    <a:pt x="2396" y="18840"/>
                    <a:pt x="2396" y="18776"/>
                  </a:cubicBezTo>
                  <a:cubicBezTo>
                    <a:pt x="2425" y="18515"/>
                    <a:pt x="2443" y="18257"/>
                    <a:pt x="2461" y="18005"/>
                  </a:cubicBezTo>
                  <a:cubicBezTo>
                    <a:pt x="2461" y="17949"/>
                    <a:pt x="2470" y="17902"/>
                    <a:pt x="2470" y="17858"/>
                  </a:cubicBezTo>
                  <a:cubicBezTo>
                    <a:pt x="2481" y="17708"/>
                    <a:pt x="2499" y="17568"/>
                    <a:pt x="2508" y="17430"/>
                  </a:cubicBezTo>
                  <a:cubicBezTo>
                    <a:pt x="2517" y="17263"/>
                    <a:pt x="2537" y="17104"/>
                    <a:pt x="2546" y="16937"/>
                  </a:cubicBezTo>
                  <a:cubicBezTo>
                    <a:pt x="2546" y="16919"/>
                    <a:pt x="2555" y="16911"/>
                    <a:pt x="2555" y="16890"/>
                  </a:cubicBezTo>
                  <a:cubicBezTo>
                    <a:pt x="2555" y="16835"/>
                    <a:pt x="2564" y="16788"/>
                    <a:pt x="2564" y="16743"/>
                  </a:cubicBezTo>
                  <a:lnTo>
                    <a:pt x="2564" y="16732"/>
                  </a:lnTo>
                  <a:cubicBezTo>
                    <a:pt x="2592" y="16445"/>
                    <a:pt x="2610" y="16148"/>
                    <a:pt x="2637" y="15861"/>
                  </a:cubicBezTo>
                  <a:cubicBezTo>
                    <a:pt x="2675" y="15498"/>
                    <a:pt x="2704" y="15146"/>
                    <a:pt x="2731" y="14793"/>
                  </a:cubicBezTo>
                  <a:cubicBezTo>
                    <a:pt x="2740" y="14727"/>
                    <a:pt x="2748" y="14653"/>
                    <a:pt x="2748" y="14588"/>
                  </a:cubicBezTo>
                  <a:cubicBezTo>
                    <a:pt x="2777" y="14328"/>
                    <a:pt x="2795" y="14069"/>
                    <a:pt x="2824" y="13808"/>
                  </a:cubicBezTo>
                  <a:cubicBezTo>
                    <a:pt x="2833" y="13650"/>
                    <a:pt x="2851" y="13492"/>
                    <a:pt x="2860" y="13325"/>
                  </a:cubicBezTo>
                  <a:cubicBezTo>
                    <a:pt x="2880" y="13187"/>
                    <a:pt x="2889" y="13037"/>
                    <a:pt x="2898" y="12899"/>
                  </a:cubicBezTo>
                  <a:cubicBezTo>
                    <a:pt x="2927" y="12621"/>
                    <a:pt x="2945" y="12342"/>
                    <a:pt x="2971" y="12063"/>
                  </a:cubicBezTo>
                  <a:cubicBezTo>
                    <a:pt x="2971" y="12017"/>
                    <a:pt x="2982" y="11961"/>
                    <a:pt x="2982" y="11905"/>
                  </a:cubicBezTo>
                  <a:cubicBezTo>
                    <a:pt x="2991" y="11850"/>
                    <a:pt x="2991" y="11785"/>
                    <a:pt x="3000" y="11729"/>
                  </a:cubicBezTo>
                  <a:cubicBezTo>
                    <a:pt x="3009" y="11627"/>
                    <a:pt x="3018" y="11524"/>
                    <a:pt x="3027" y="11431"/>
                  </a:cubicBezTo>
                  <a:lnTo>
                    <a:pt x="3027" y="11348"/>
                  </a:lnTo>
                  <a:cubicBezTo>
                    <a:pt x="3038" y="11272"/>
                    <a:pt x="3047" y="11208"/>
                    <a:pt x="3047" y="11134"/>
                  </a:cubicBezTo>
                  <a:cubicBezTo>
                    <a:pt x="3056" y="11078"/>
                    <a:pt x="3056" y="11032"/>
                    <a:pt x="3065" y="10985"/>
                  </a:cubicBezTo>
                  <a:cubicBezTo>
                    <a:pt x="3112" y="10419"/>
                    <a:pt x="3150" y="9862"/>
                    <a:pt x="3194" y="9305"/>
                  </a:cubicBezTo>
                  <a:cubicBezTo>
                    <a:pt x="3194" y="9240"/>
                    <a:pt x="3194" y="9184"/>
                    <a:pt x="3205" y="9128"/>
                  </a:cubicBezTo>
                  <a:cubicBezTo>
                    <a:pt x="3223" y="8877"/>
                    <a:pt x="3232" y="8636"/>
                    <a:pt x="3250" y="8395"/>
                  </a:cubicBezTo>
                  <a:cubicBezTo>
                    <a:pt x="3261" y="8190"/>
                    <a:pt x="3279" y="7996"/>
                    <a:pt x="3288" y="7791"/>
                  </a:cubicBezTo>
                  <a:cubicBezTo>
                    <a:pt x="3372" y="6343"/>
                    <a:pt x="3417" y="4941"/>
                    <a:pt x="3408" y="3584"/>
                  </a:cubicBezTo>
                  <a:lnTo>
                    <a:pt x="3408" y="3261"/>
                  </a:lnTo>
                  <a:cubicBezTo>
                    <a:pt x="3408" y="3056"/>
                    <a:pt x="3399" y="2860"/>
                    <a:pt x="3390" y="2666"/>
                  </a:cubicBezTo>
                  <a:cubicBezTo>
                    <a:pt x="3390" y="2536"/>
                    <a:pt x="3390" y="2414"/>
                    <a:pt x="3381" y="2294"/>
                  </a:cubicBezTo>
                  <a:lnTo>
                    <a:pt x="3381" y="2126"/>
                  </a:lnTo>
                  <a:cubicBezTo>
                    <a:pt x="3372" y="2126"/>
                    <a:pt x="3372" y="2126"/>
                    <a:pt x="3372" y="2118"/>
                  </a:cubicBezTo>
                  <a:lnTo>
                    <a:pt x="3372" y="1933"/>
                  </a:lnTo>
                  <a:cubicBezTo>
                    <a:pt x="3361" y="1886"/>
                    <a:pt x="3361" y="1839"/>
                    <a:pt x="3361" y="1792"/>
                  </a:cubicBezTo>
                  <a:lnTo>
                    <a:pt x="3361" y="1736"/>
                  </a:lnTo>
                  <a:cubicBezTo>
                    <a:pt x="3352" y="1719"/>
                    <a:pt x="3352" y="1701"/>
                    <a:pt x="3352" y="1681"/>
                  </a:cubicBezTo>
                  <a:cubicBezTo>
                    <a:pt x="3352" y="1598"/>
                    <a:pt x="3343" y="1514"/>
                    <a:pt x="3343" y="1440"/>
                  </a:cubicBezTo>
                  <a:cubicBezTo>
                    <a:pt x="3335" y="1346"/>
                    <a:pt x="3335" y="1255"/>
                    <a:pt x="3326" y="1170"/>
                  </a:cubicBezTo>
                  <a:cubicBezTo>
                    <a:pt x="3317" y="1097"/>
                    <a:pt x="3317" y="1021"/>
                    <a:pt x="3306" y="956"/>
                  </a:cubicBezTo>
                  <a:cubicBezTo>
                    <a:pt x="3306" y="874"/>
                    <a:pt x="3297" y="798"/>
                    <a:pt x="3288" y="716"/>
                  </a:cubicBezTo>
                  <a:cubicBezTo>
                    <a:pt x="3279" y="622"/>
                    <a:pt x="3279" y="520"/>
                    <a:pt x="3270" y="428"/>
                  </a:cubicBezTo>
                  <a:cubicBezTo>
                    <a:pt x="3261" y="382"/>
                    <a:pt x="3261" y="326"/>
                    <a:pt x="3250" y="270"/>
                  </a:cubicBezTo>
                  <a:cubicBezTo>
                    <a:pt x="3241" y="176"/>
                    <a:pt x="3232" y="94"/>
                    <a:pt x="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3624240" y="140192"/>
              <a:ext cx="285007" cy="484391"/>
            </a:xfrm>
            <a:custGeom>
              <a:avLst/>
              <a:gdLst/>
              <a:ahLst/>
              <a:cxnLst/>
              <a:rect l="l" t="t" r="r" b="b"/>
              <a:pathLst>
                <a:path w="2816" h="4786" extrusionOk="0">
                  <a:moveTo>
                    <a:pt x="1" y="0"/>
                  </a:moveTo>
                  <a:cubicBezTo>
                    <a:pt x="10" y="94"/>
                    <a:pt x="30" y="197"/>
                    <a:pt x="48" y="308"/>
                  </a:cubicBezTo>
                  <a:cubicBezTo>
                    <a:pt x="215" y="1235"/>
                    <a:pt x="576" y="2824"/>
                    <a:pt x="799" y="3196"/>
                  </a:cubicBezTo>
                  <a:cubicBezTo>
                    <a:pt x="810" y="3205"/>
                    <a:pt x="810" y="3205"/>
                    <a:pt x="819" y="3214"/>
                  </a:cubicBezTo>
                  <a:cubicBezTo>
                    <a:pt x="819" y="3223"/>
                    <a:pt x="828" y="3223"/>
                    <a:pt x="828" y="3232"/>
                  </a:cubicBezTo>
                  <a:cubicBezTo>
                    <a:pt x="837" y="3252"/>
                    <a:pt x="845" y="3261"/>
                    <a:pt x="866" y="3279"/>
                  </a:cubicBezTo>
                  <a:lnTo>
                    <a:pt x="874" y="3288"/>
                  </a:lnTo>
                  <a:cubicBezTo>
                    <a:pt x="892" y="3316"/>
                    <a:pt x="921" y="3343"/>
                    <a:pt x="939" y="3363"/>
                  </a:cubicBezTo>
                  <a:cubicBezTo>
                    <a:pt x="948" y="3372"/>
                    <a:pt x="966" y="3390"/>
                    <a:pt x="977" y="3399"/>
                  </a:cubicBezTo>
                  <a:cubicBezTo>
                    <a:pt x="1004" y="3428"/>
                    <a:pt x="1033" y="3455"/>
                    <a:pt x="1068" y="3493"/>
                  </a:cubicBezTo>
                  <a:cubicBezTo>
                    <a:pt x="1115" y="3539"/>
                    <a:pt x="1171" y="3586"/>
                    <a:pt x="1227" y="3631"/>
                  </a:cubicBezTo>
                  <a:lnTo>
                    <a:pt x="1227" y="3642"/>
                  </a:lnTo>
                  <a:cubicBezTo>
                    <a:pt x="1282" y="3678"/>
                    <a:pt x="1338" y="3724"/>
                    <a:pt x="1394" y="3780"/>
                  </a:cubicBezTo>
                  <a:cubicBezTo>
                    <a:pt x="1423" y="3798"/>
                    <a:pt x="1440" y="3818"/>
                    <a:pt x="1458" y="3836"/>
                  </a:cubicBezTo>
                  <a:lnTo>
                    <a:pt x="1467" y="3836"/>
                  </a:lnTo>
                  <a:cubicBezTo>
                    <a:pt x="1496" y="3854"/>
                    <a:pt x="1514" y="3874"/>
                    <a:pt x="1543" y="3900"/>
                  </a:cubicBezTo>
                  <a:cubicBezTo>
                    <a:pt x="1599" y="3947"/>
                    <a:pt x="1663" y="3994"/>
                    <a:pt x="1719" y="4041"/>
                  </a:cubicBezTo>
                  <a:cubicBezTo>
                    <a:pt x="1746" y="4059"/>
                    <a:pt x="1775" y="4088"/>
                    <a:pt x="1801" y="4105"/>
                  </a:cubicBezTo>
                  <a:cubicBezTo>
                    <a:pt x="1848" y="4132"/>
                    <a:pt x="1886" y="4170"/>
                    <a:pt x="1924" y="4199"/>
                  </a:cubicBezTo>
                  <a:cubicBezTo>
                    <a:pt x="1942" y="4208"/>
                    <a:pt x="1951" y="4217"/>
                    <a:pt x="1969" y="4226"/>
                  </a:cubicBezTo>
                  <a:cubicBezTo>
                    <a:pt x="1980" y="4235"/>
                    <a:pt x="1980" y="4244"/>
                    <a:pt x="1989" y="4244"/>
                  </a:cubicBezTo>
                  <a:cubicBezTo>
                    <a:pt x="2007" y="4264"/>
                    <a:pt x="2024" y="4273"/>
                    <a:pt x="2044" y="4290"/>
                  </a:cubicBezTo>
                  <a:cubicBezTo>
                    <a:pt x="2118" y="4346"/>
                    <a:pt x="2191" y="4402"/>
                    <a:pt x="2258" y="4449"/>
                  </a:cubicBezTo>
                  <a:cubicBezTo>
                    <a:pt x="2285" y="4478"/>
                    <a:pt x="2323" y="4495"/>
                    <a:pt x="2350" y="4522"/>
                  </a:cubicBezTo>
                  <a:cubicBezTo>
                    <a:pt x="2359" y="4522"/>
                    <a:pt x="2370" y="4533"/>
                    <a:pt x="2370" y="4533"/>
                  </a:cubicBezTo>
                  <a:cubicBezTo>
                    <a:pt x="2397" y="4560"/>
                    <a:pt x="2425" y="4578"/>
                    <a:pt x="2452" y="4598"/>
                  </a:cubicBezTo>
                  <a:cubicBezTo>
                    <a:pt x="2481" y="4616"/>
                    <a:pt x="2508" y="4634"/>
                    <a:pt x="2526" y="4654"/>
                  </a:cubicBezTo>
                  <a:cubicBezTo>
                    <a:pt x="2555" y="4671"/>
                    <a:pt x="2581" y="4689"/>
                    <a:pt x="2602" y="4709"/>
                  </a:cubicBezTo>
                  <a:cubicBezTo>
                    <a:pt x="2657" y="4745"/>
                    <a:pt x="2693" y="4774"/>
                    <a:pt x="2693" y="4783"/>
                  </a:cubicBezTo>
                  <a:cubicBezTo>
                    <a:pt x="2695" y="4784"/>
                    <a:pt x="2697" y="4785"/>
                    <a:pt x="2699" y="4785"/>
                  </a:cubicBezTo>
                  <a:cubicBezTo>
                    <a:pt x="2753" y="4785"/>
                    <a:pt x="2815" y="4170"/>
                    <a:pt x="2815" y="4170"/>
                  </a:cubicBezTo>
                  <a:cubicBezTo>
                    <a:pt x="2760" y="4143"/>
                    <a:pt x="2713" y="4123"/>
                    <a:pt x="2666" y="4105"/>
                  </a:cubicBezTo>
                  <a:cubicBezTo>
                    <a:pt x="2657" y="4096"/>
                    <a:pt x="2648" y="4096"/>
                    <a:pt x="2637" y="4088"/>
                  </a:cubicBezTo>
                  <a:cubicBezTo>
                    <a:pt x="2546" y="4050"/>
                    <a:pt x="2452" y="4003"/>
                    <a:pt x="2359" y="3947"/>
                  </a:cubicBezTo>
                  <a:cubicBezTo>
                    <a:pt x="2332" y="3938"/>
                    <a:pt x="2294" y="3920"/>
                    <a:pt x="2267" y="3900"/>
                  </a:cubicBezTo>
                  <a:cubicBezTo>
                    <a:pt x="2258" y="3900"/>
                    <a:pt x="2247" y="3891"/>
                    <a:pt x="2238" y="3891"/>
                  </a:cubicBezTo>
                  <a:cubicBezTo>
                    <a:pt x="2183" y="3854"/>
                    <a:pt x="2127" y="3827"/>
                    <a:pt x="2071" y="3789"/>
                  </a:cubicBezTo>
                  <a:cubicBezTo>
                    <a:pt x="2044" y="3780"/>
                    <a:pt x="2024" y="3771"/>
                    <a:pt x="2007" y="3753"/>
                  </a:cubicBezTo>
                  <a:cubicBezTo>
                    <a:pt x="1960" y="3733"/>
                    <a:pt x="1924" y="3706"/>
                    <a:pt x="1886" y="3686"/>
                  </a:cubicBezTo>
                  <a:cubicBezTo>
                    <a:pt x="1868" y="3678"/>
                    <a:pt x="1848" y="3660"/>
                    <a:pt x="1830" y="3651"/>
                  </a:cubicBezTo>
                  <a:cubicBezTo>
                    <a:pt x="1552" y="3484"/>
                    <a:pt x="1320" y="3308"/>
                    <a:pt x="1180" y="3158"/>
                  </a:cubicBezTo>
                  <a:cubicBezTo>
                    <a:pt x="1171" y="3158"/>
                    <a:pt x="1162" y="3149"/>
                    <a:pt x="1153" y="3140"/>
                  </a:cubicBezTo>
                  <a:cubicBezTo>
                    <a:pt x="1115" y="3103"/>
                    <a:pt x="1088" y="3065"/>
                    <a:pt x="1068" y="3029"/>
                  </a:cubicBezTo>
                  <a:cubicBezTo>
                    <a:pt x="1068" y="3029"/>
                    <a:pt x="1059" y="3018"/>
                    <a:pt x="1059" y="3009"/>
                  </a:cubicBezTo>
                  <a:cubicBezTo>
                    <a:pt x="1059" y="3009"/>
                    <a:pt x="1050" y="3000"/>
                    <a:pt x="1050" y="2991"/>
                  </a:cubicBezTo>
                  <a:cubicBezTo>
                    <a:pt x="1042" y="2982"/>
                    <a:pt x="1042" y="2973"/>
                    <a:pt x="1042" y="2962"/>
                  </a:cubicBezTo>
                  <a:cubicBezTo>
                    <a:pt x="1033" y="2953"/>
                    <a:pt x="1033" y="2944"/>
                    <a:pt x="1033" y="2944"/>
                  </a:cubicBezTo>
                  <a:cubicBezTo>
                    <a:pt x="1013" y="2918"/>
                    <a:pt x="1004" y="2880"/>
                    <a:pt x="995" y="2851"/>
                  </a:cubicBezTo>
                  <a:cubicBezTo>
                    <a:pt x="986" y="2824"/>
                    <a:pt x="977" y="2795"/>
                    <a:pt x="966" y="2777"/>
                  </a:cubicBezTo>
                  <a:cubicBezTo>
                    <a:pt x="957" y="2759"/>
                    <a:pt x="957" y="2750"/>
                    <a:pt x="948" y="2730"/>
                  </a:cubicBezTo>
                  <a:cubicBezTo>
                    <a:pt x="948" y="2704"/>
                    <a:pt x="939" y="2684"/>
                    <a:pt x="930" y="2657"/>
                  </a:cubicBezTo>
                  <a:cubicBezTo>
                    <a:pt x="921" y="2628"/>
                    <a:pt x="910" y="2601"/>
                    <a:pt x="901" y="2572"/>
                  </a:cubicBezTo>
                  <a:cubicBezTo>
                    <a:pt x="892" y="2545"/>
                    <a:pt x="883" y="2508"/>
                    <a:pt x="874" y="2481"/>
                  </a:cubicBezTo>
                  <a:cubicBezTo>
                    <a:pt x="854" y="2396"/>
                    <a:pt x="828" y="2314"/>
                    <a:pt x="799" y="2229"/>
                  </a:cubicBezTo>
                  <a:cubicBezTo>
                    <a:pt x="763" y="2100"/>
                    <a:pt x="725" y="1959"/>
                    <a:pt x="687" y="1821"/>
                  </a:cubicBezTo>
                  <a:cubicBezTo>
                    <a:pt x="678" y="1774"/>
                    <a:pt x="669" y="1736"/>
                    <a:pt x="652" y="1692"/>
                  </a:cubicBezTo>
                  <a:cubicBezTo>
                    <a:pt x="652" y="1663"/>
                    <a:pt x="643" y="1636"/>
                    <a:pt x="632" y="1607"/>
                  </a:cubicBezTo>
                  <a:cubicBezTo>
                    <a:pt x="605" y="1496"/>
                    <a:pt x="576" y="1375"/>
                    <a:pt x="540" y="1264"/>
                  </a:cubicBezTo>
                  <a:cubicBezTo>
                    <a:pt x="540" y="1255"/>
                    <a:pt x="540" y="1235"/>
                    <a:pt x="531" y="1217"/>
                  </a:cubicBezTo>
                  <a:cubicBezTo>
                    <a:pt x="447" y="901"/>
                    <a:pt x="373" y="604"/>
                    <a:pt x="317" y="382"/>
                  </a:cubicBezTo>
                  <a:cubicBezTo>
                    <a:pt x="279" y="205"/>
                    <a:pt x="242" y="85"/>
                    <a:pt x="233" y="29"/>
                  </a:cubicBezTo>
                  <a:lnTo>
                    <a:pt x="233" y="20"/>
                  </a:lnTo>
                  <a:cubicBezTo>
                    <a:pt x="233" y="9"/>
                    <a:pt x="233" y="9"/>
                    <a:pt x="224" y="9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3554709" y="150516"/>
              <a:ext cx="111027" cy="261324"/>
            </a:xfrm>
            <a:custGeom>
              <a:avLst/>
              <a:gdLst/>
              <a:ahLst/>
              <a:cxnLst/>
              <a:rect l="l" t="t" r="r" b="b"/>
              <a:pathLst>
                <a:path w="1097" h="2582" extrusionOk="0">
                  <a:moveTo>
                    <a:pt x="921" y="1"/>
                  </a:moveTo>
                  <a:lnTo>
                    <a:pt x="921" y="57"/>
                  </a:lnTo>
                  <a:lnTo>
                    <a:pt x="921" y="95"/>
                  </a:lnTo>
                  <a:cubicBezTo>
                    <a:pt x="912" y="121"/>
                    <a:pt x="912" y="141"/>
                    <a:pt x="912" y="168"/>
                  </a:cubicBezTo>
                  <a:cubicBezTo>
                    <a:pt x="912" y="186"/>
                    <a:pt x="903" y="197"/>
                    <a:pt x="903" y="215"/>
                  </a:cubicBezTo>
                  <a:cubicBezTo>
                    <a:pt x="903" y="233"/>
                    <a:pt x="903" y="253"/>
                    <a:pt x="892" y="271"/>
                  </a:cubicBezTo>
                  <a:lnTo>
                    <a:pt x="892" y="280"/>
                  </a:lnTo>
                  <a:cubicBezTo>
                    <a:pt x="892" y="297"/>
                    <a:pt x="892" y="308"/>
                    <a:pt x="883" y="326"/>
                  </a:cubicBezTo>
                  <a:cubicBezTo>
                    <a:pt x="874" y="364"/>
                    <a:pt x="865" y="409"/>
                    <a:pt x="856" y="447"/>
                  </a:cubicBezTo>
                  <a:cubicBezTo>
                    <a:pt x="856" y="476"/>
                    <a:pt x="847" y="493"/>
                    <a:pt x="847" y="511"/>
                  </a:cubicBezTo>
                  <a:cubicBezTo>
                    <a:pt x="836" y="540"/>
                    <a:pt x="827" y="567"/>
                    <a:pt x="818" y="587"/>
                  </a:cubicBezTo>
                  <a:cubicBezTo>
                    <a:pt x="818" y="614"/>
                    <a:pt x="809" y="643"/>
                    <a:pt x="800" y="670"/>
                  </a:cubicBezTo>
                  <a:cubicBezTo>
                    <a:pt x="791" y="687"/>
                    <a:pt x="780" y="716"/>
                    <a:pt x="771" y="743"/>
                  </a:cubicBezTo>
                  <a:cubicBezTo>
                    <a:pt x="771" y="754"/>
                    <a:pt x="771" y="763"/>
                    <a:pt x="762" y="763"/>
                  </a:cubicBezTo>
                  <a:cubicBezTo>
                    <a:pt x="753" y="810"/>
                    <a:pt x="736" y="854"/>
                    <a:pt x="724" y="892"/>
                  </a:cubicBezTo>
                  <a:cubicBezTo>
                    <a:pt x="716" y="910"/>
                    <a:pt x="707" y="930"/>
                    <a:pt x="698" y="948"/>
                  </a:cubicBezTo>
                  <a:cubicBezTo>
                    <a:pt x="698" y="966"/>
                    <a:pt x="689" y="995"/>
                    <a:pt x="680" y="1013"/>
                  </a:cubicBezTo>
                  <a:cubicBezTo>
                    <a:pt x="660" y="1042"/>
                    <a:pt x="651" y="1077"/>
                    <a:pt x="642" y="1106"/>
                  </a:cubicBezTo>
                  <a:cubicBezTo>
                    <a:pt x="633" y="1106"/>
                    <a:pt x="633" y="1115"/>
                    <a:pt x="633" y="1115"/>
                  </a:cubicBezTo>
                  <a:cubicBezTo>
                    <a:pt x="624" y="1144"/>
                    <a:pt x="613" y="1162"/>
                    <a:pt x="604" y="1189"/>
                  </a:cubicBezTo>
                  <a:lnTo>
                    <a:pt x="595" y="1200"/>
                  </a:lnTo>
                  <a:cubicBezTo>
                    <a:pt x="586" y="1227"/>
                    <a:pt x="577" y="1244"/>
                    <a:pt x="568" y="1265"/>
                  </a:cubicBezTo>
                  <a:cubicBezTo>
                    <a:pt x="557" y="1291"/>
                    <a:pt x="548" y="1311"/>
                    <a:pt x="540" y="1338"/>
                  </a:cubicBezTo>
                  <a:cubicBezTo>
                    <a:pt x="522" y="1367"/>
                    <a:pt x="513" y="1403"/>
                    <a:pt x="493" y="1432"/>
                  </a:cubicBezTo>
                  <a:cubicBezTo>
                    <a:pt x="493" y="1432"/>
                    <a:pt x="493" y="1441"/>
                    <a:pt x="484" y="1441"/>
                  </a:cubicBezTo>
                  <a:cubicBezTo>
                    <a:pt x="475" y="1478"/>
                    <a:pt x="457" y="1505"/>
                    <a:pt x="437" y="1543"/>
                  </a:cubicBezTo>
                  <a:cubicBezTo>
                    <a:pt x="437" y="1543"/>
                    <a:pt x="428" y="1552"/>
                    <a:pt x="428" y="1561"/>
                  </a:cubicBezTo>
                  <a:cubicBezTo>
                    <a:pt x="419" y="1590"/>
                    <a:pt x="401" y="1617"/>
                    <a:pt x="390" y="1646"/>
                  </a:cubicBezTo>
                  <a:cubicBezTo>
                    <a:pt x="372" y="1672"/>
                    <a:pt x="355" y="1701"/>
                    <a:pt x="346" y="1719"/>
                  </a:cubicBezTo>
                  <a:cubicBezTo>
                    <a:pt x="334" y="1737"/>
                    <a:pt x="334" y="1746"/>
                    <a:pt x="326" y="1757"/>
                  </a:cubicBezTo>
                  <a:lnTo>
                    <a:pt x="326" y="1766"/>
                  </a:lnTo>
                  <a:cubicBezTo>
                    <a:pt x="308" y="1784"/>
                    <a:pt x="299" y="1813"/>
                    <a:pt x="290" y="1831"/>
                  </a:cubicBezTo>
                  <a:cubicBezTo>
                    <a:pt x="270" y="1857"/>
                    <a:pt x="261" y="1886"/>
                    <a:pt x="243" y="1904"/>
                  </a:cubicBezTo>
                  <a:cubicBezTo>
                    <a:pt x="234" y="1933"/>
                    <a:pt x="223" y="1951"/>
                    <a:pt x="205" y="1969"/>
                  </a:cubicBezTo>
                  <a:cubicBezTo>
                    <a:pt x="205" y="1980"/>
                    <a:pt x="196" y="1989"/>
                    <a:pt x="187" y="1998"/>
                  </a:cubicBezTo>
                  <a:cubicBezTo>
                    <a:pt x="179" y="2024"/>
                    <a:pt x="167" y="2045"/>
                    <a:pt x="158" y="2062"/>
                  </a:cubicBezTo>
                  <a:cubicBezTo>
                    <a:pt x="141" y="2080"/>
                    <a:pt x="132" y="2109"/>
                    <a:pt x="112" y="2127"/>
                  </a:cubicBezTo>
                  <a:cubicBezTo>
                    <a:pt x="112" y="2136"/>
                    <a:pt x="103" y="2156"/>
                    <a:pt x="94" y="2165"/>
                  </a:cubicBezTo>
                  <a:cubicBezTo>
                    <a:pt x="38" y="2258"/>
                    <a:pt x="0" y="2314"/>
                    <a:pt x="0" y="2314"/>
                  </a:cubicBezTo>
                  <a:lnTo>
                    <a:pt x="141" y="2582"/>
                  </a:lnTo>
                  <a:cubicBezTo>
                    <a:pt x="167" y="2546"/>
                    <a:pt x="187" y="2508"/>
                    <a:pt x="214" y="2470"/>
                  </a:cubicBezTo>
                  <a:cubicBezTo>
                    <a:pt x="234" y="2443"/>
                    <a:pt x="252" y="2414"/>
                    <a:pt x="270" y="2388"/>
                  </a:cubicBezTo>
                  <a:cubicBezTo>
                    <a:pt x="290" y="2359"/>
                    <a:pt x="308" y="2332"/>
                    <a:pt x="326" y="2303"/>
                  </a:cubicBezTo>
                  <a:cubicBezTo>
                    <a:pt x="334" y="2294"/>
                    <a:pt x="334" y="2285"/>
                    <a:pt x="346" y="2276"/>
                  </a:cubicBezTo>
                  <a:cubicBezTo>
                    <a:pt x="355" y="2258"/>
                    <a:pt x="363" y="2247"/>
                    <a:pt x="372" y="2229"/>
                  </a:cubicBezTo>
                  <a:cubicBezTo>
                    <a:pt x="410" y="2165"/>
                    <a:pt x="446" y="2100"/>
                    <a:pt x="484" y="2036"/>
                  </a:cubicBezTo>
                  <a:cubicBezTo>
                    <a:pt x="493" y="2024"/>
                    <a:pt x="493" y="2007"/>
                    <a:pt x="502" y="1998"/>
                  </a:cubicBezTo>
                  <a:cubicBezTo>
                    <a:pt x="522" y="1969"/>
                    <a:pt x="531" y="1942"/>
                    <a:pt x="540" y="1924"/>
                  </a:cubicBezTo>
                  <a:cubicBezTo>
                    <a:pt x="586" y="1839"/>
                    <a:pt x="613" y="1766"/>
                    <a:pt x="651" y="1690"/>
                  </a:cubicBezTo>
                  <a:cubicBezTo>
                    <a:pt x="660" y="1672"/>
                    <a:pt x="669" y="1646"/>
                    <a:pt x="680" y="1626"/>
                  </a:cubicBezTo>
                  <a:cubicBezTo>
                    <a:pt x="716" y="1552"/>
                    <a:pt x="745" y="1478"/>
                    <a:pt x="771" y="1403"/>
                  </a:cubicBezTo>
                  <a:cubicBezTo>
                    <a:pt x="780" y="1376"/>
                    <a:pt x="791" y="1356"/>
                    <a:pt x="800" y="1329"/>
                  </a:cubicBezTo>
                  <a:lnTo>
                    <a:pt x="800" y="1320"/>
                  </a:lnTo>
                  <a:cubicBezTo>
                    <a:pt x="818" y="1282"/>
                    <a:pt x="827" y="1244"/>
                    <a:pt x="836" y="1218"/>
                  </a:cubicBezTo>
                  <a:cubicBezTo>
                    <a:pt x="874" y="1106"/>
                    <a:pt x="903" y="1013"/>
                    <a:pt x="930" y="910"/>
                  </a:cubicBezTo>
                  <a:cubicBezTo>
                    <a:pt x="938" y="901"/>
                    <a:pt x="938" y="883"/>
                    <a:pt x="947" y="866"/>
                  </a:cubicBezTo>
                  <a:cubicBezTo>
                    <a:pt x="947" y="854"/>
                    <a:pt x="958" y="837"/>
                    <a:pt x="958" y="819"/>
                  </a:cubicBezTo>
                  <a:cubicBezTo>
                    <a:pt x="958" y="810"/>
                    <a:pt x="967" y="790"/>
                    <a:pt x="967" y="772"/>
                  </a:cubicBezTo>
                  <a:cubicBezTo>
                    <a:pt x="985" y="716"/>
                    <a:pt x="994" y="670"/>
                    <a:pt x="1003" y="614"/>
                  </a:cubicBezTo>
                  <a:cubicBezTo>
                    <a:pt x="1014" y="605"/>
                    <a:pt x="1014" y="587"/>
                    <a:pt x="1014" y="576"/>
                  </a:cubicBezTo>
                  <a:cubicBezTo>
                    <a:pt x="1023" y="558"/>
                    <a:pt x="1023" y="549"/>
                    <a:pt x="1023" y="531"/>
                  </a:cubicBezTo>
                  <a:lnTo>
                    <a:pt x="1023" y="520"/>
                  </a:lnTo>
                  <a:cubicBezTo>
                    <a:pt x="1032" y="511"/>
                    <a:pt x="1032" y="493"/>
                    <a:pt x="1032" y="476"/>
                  </a:cubicBezTo>
                  <a:cubicBezTo>
                    <a:pt x="1041" y="456"/>
                    <a:pt x="1041" y="447"/>
                    <a:pt x="1041" y="429"/>
                  </a:cubicBezTo>
                  <a:lnTo>
                    <a:pt x="1041" y="420"/>
                  </a:lnTo>
                  <a:lnTo>
                    <a:pt x="1050" y="409"/>
                  </a:lnTo>
                  <a:lnTo>
                    <a:pt x="1050" y="382"/>
                  </a:lnTo>
                  <a:cubicBezTo>
                    <a:pt x="1050" y="364"/>
                    <a:pt x="1059" y="353"/>
                    <a:pt x="1059" y="335"/>
                  </a:cubicBezTo>
                  <a:cubicBezTo>
                    <a:pt x="1059" y="326"/>
                    <a:pt x="1059" y="308"/>
                    <a:pt x="1070" y="297"/>
                  </a:cubicBezTo>
                  <a:cubicBezTo>
                    <a:pt x="1079" y="224"/>
                    <a:pt x="1088" y="159"/>
                    <a:pt x="1088" y="103"/>
                  </a:cubicBezTo>
                  <a:lnTo>
                    <a:pt x="1088" y="74"/>
                  </a:lnTo>
                  <a:cubicBezTo>
                    <a:pt x="1097" y="30"/>
                    <a:pt x="1097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-3292373" y="229460"/>
              <a:ext cx="338345" cy="653311"/>
            </a:xfrm>
            <a:custGeom>
              <a:avLst/>
              <a:gdLst/>
              <a:ahLst/>
              <a:cxnLst/>
              <a:rect l="l" t="t" r="r" b="b"/>
              <a:pathLst>
                <a:path w="3343" h="6455" extrusionOk="0">
                  <a:moveTo>
                    <a:pt x="3009" y="1"/>
                  </a:moveTo>
                  <a:cubicBezTo>
                    <a:pt x="3026" y="186"/>
                    <a:pt x="3026" y="364"/>
                    <a:pt x="3017" y="540"/>
                  </a:cubicBezTo>
                  <a:lnTo>
                    <a:pt x="3017" y="614"/>
                  </a:lnTo>
                  <a:lnTo>
                    <a:pt x="3017" y="669"/>
                  </a:lnTo>
                  <a:cubicBezTo>
                    <a:pt x="3017" y="687"/>
                    <a:pt x="3009" y="716"/>
                    <a:pt x="3009" y="734"/>
                  </a:cubicBezTo>
                  <a:lnTo>
                    <a:pt x="3009" y="781"/>
                  </a:lnTo>
                  <a:cubicBezTo>
                    <a:pt x="3009" y="810"/>
                    <a:pt x="3009" y="828"/>
                    <a:pt x="3000" y="846"/>
                  </a:cubicBezTo>
                  <a:lnTo>
                    <a:pt x="3000" y="892"/>
                  </a:lnTo>
                  <a:cubicBezTo>
                    <a:pt x="3000" y="910"/>
                    <a:pt x="2991" y="930"/>
                    <a:pt x="2991" y="948"/>
                  </a:cubicBezTo>
                  <a:cubicBezTo>
                    <a:pt x="2991" y="966"/>
                    <a:pt x="2991" y="986"/>
                    <a:pt x="2980" y="995"/>
                  </a:cubicBezTo>
                  <a:cubicBezTo>
                    <a:pt x="2980" y="1022"/>
                    <a:pt x="2980" y="1042"/>
                    <a:pt x="2971" y="1068"/>
                  </a:cubicBezTo>
                  <a:cubicBezTo>
                    <a:pt x="2971" y="1106"/>
                    <a:pt x="2962" y="1153"/>
                    <a:pt x="2953" y="1189"/>
                  </a:cubicBezTo>
                  <a:lnTo>
                    <a:pt x="2953" y="1200"/>
                  </a:lnTo>
                  <a:cubicBezTo>
                    <a:pt x="2953" y="1227"/>
                    <a:pt x="2944" y="1256"/>
                    <a:pt x="2935" y="1291"/>
                  </a:cubicBezTo>
                  <a:lnTo>
                    <a:pt x="2935" y="1329"/>
                  </a:lnTo>
                  <a:cubicBezTo>
                    <a:pt x="2924" y="1347"/>
                    <a:pt x="2924" y="1376"/>
                    <a:pt x="2915" y="1403"/>
                  </a:cubicBezTo>
                  <a:lnTo>
                    <a:pt x="2915" y="1423"/>
                  </a:lnTo>
                  <a:cubicBezTo>
                    <a:pt x="2906" y="1441"/>
                    <a:pt x="2906" y="1449"/>
                    <a:pt x="2906" y="1467"/>
                  </a:cubicBezTo>
                  <a:cubicBezTo>
                    <a:pt x="2897" y="1496"/>
                    <a:pt x="2888" y="1523"/>
                    <a:pt x="2879" y="1552"/>
                  </a:cubicBezTo>
                  <a:cubicBezTo>
                    <a:pt x="2879" y="1570"/>
                    <a:pt x="2868" y="1599"/>
                    <a:pt x="2868" y="1617"/>
                  </a:cubicBezTo>
                  <a:cubicBezTo>
                    <a:pt x="2859" y="1634"/>
                    <a:pt x="2850" y="1663"/>
                    <a:pt x="2850" y="1681"/>
                  </a:cubicBezTo>
                  <a:cubicBezTo>
                    <a:pt x="2832" y="1746"/>
                    <a:pt x="2812" y="1813"/>
                    <a:pt x="2795" y="1868"/>
                  </a:cubicBezTo>
                  <a:cubicBezTo>
                    <a:pt x="2777" y="1913"/>
                    <a:pt x="2768" y="1951"/>
                    <a:pt x="2748" y="1998"/>
                  </a:cubicBezTo>
                  <a:cubicBezTo>
                    <a:pt x="2748" y="2016"/>
                    <a:pt x="2739" y="2036"/>
                    <a:pt x="2730" y="2062"/>
                  </a:cubicBezTo>
                  <a:cubicBezTo>
                    <a:pt x="2721" y="2080"/>
                    <a:pt x="2721" y="2100"/>
                    <a:pt x="2712" y="2118"/>
                  </a:cubicBezTo>
                  <a:cubicBezTo>
                    <a:pt x="2701" y="2136"/>
                    <a:pt x="2692" y="2156"/>
                    <a:pt x="2683" y="2183"/>
                  </a:cubicBezTo>
                  <a:cubicBezTo>
                    <a:pt x="2674" y="2203"/>
                    <a:pt x="2674" y="2221"/>
                    <a:pt x="2665" y="2238"/>
                  </a:cubicBezTo>
                  <a:cubicBezTo>
                    <a:pt x="2656" y="2258"/>
                    <a:pt x="2645" y="2276"/>
                    <a:pt x="2636" y="2303"/>
                  </a:cubicBezTo>
                  <a:cubicBezTo>
                    <a:pt x="2627" y="2323"/>
                    <a:pt x="2619" y="2341"/>
                    <a:pt x="2610" y="2359"/>
                  </a:cubicBezTo>
                  <a:cubicBezTo>
                    <a:pt x="2601" y="2379"/>
                    <a:pt x="2590" y="2397"/>
                    <a:pt x="2581" y="2426"/>
                  </a:cubicBezTo>
                  <a:cubicBezTo>
                    <a:pt x="2572" y="2452"/>
                    <a:pt x="2554" y="2490"/>
                    <a:pt x="2545" y="2517"/>
                  </a:cubicBezTo>
                  <a:cubicBezTo>
                    <a:pt x="2545" y="2526"/>
                    <a:pt x="2534" y="2526"/>
                    <a:pt x="2534" y="2537"/>
                  </a:cubicBezTo>
                  <a:cubicBezTo>
                    <a:pt x="2516" y="2573"/>
                    <a:pt x="2498" y="2611"/>
                    <a:pt x="2489" y="2648"/>
                  </a:cubicBezTo>
                  <a:lnTo>
                    <a:pt x="2478" y="2648"/>
                  </a:lnTo>
                  <a:cubicBezTo>
                    <a:pt x="2442" y="2722"/>
                    <a:pt x="2405" y="2796"/>
                    <a:pt x="2367" y="2871"/>
                  </a:cubicBezTo>
                  <a:cubicBezTo>
                    <a:pt x="2358" y="2898"/>
                    <a:pt x="2340" y="2916"/>
                    <a:pt x="2331" y="2936"/>
                  </a:cubicBezTo>
                  <a:cubicBezTo>
                    <a:pt x="2322" y="2963"/>
                    <a:pt x="2302" y="2992"/>
                    <a:pt x="2284" y="3018"/>
                  </a:cubicBezTo>
                  <a:cubicBezTo>
                    <a:pt x="2284" y="3027"/>
                    <a:pt x="2275" y="3038"/>
                    <a:pt x="2266" y="3056"/>
                  </a:cubicBezTo>
                  <a:cubicBezTo>
                    <a:pt x="2255" y="3065"/>
                    <a:pt x="2255" y="3074"/>
                    <a:pt x="2246" y="3094"/>
                  </a:cubicBezTo>
                  <a:cubicBezTo>
                    <a:pt x="2246" y="3094"/>
                    <a:pt x="2237" y="3094"/>
                    <a:pt x="2237" y="3103"/>
                  </a:cubicBezTo>
                  <a:cubicBezTo>
                    <a:pt x="2229" y="3121"/>
                    <a:pt x="2211" y="3150"/>
                    <a:pt x="2191" y="3177"/>
                  </a:cubicBezTo>
                  <a:cubicBezTo>
                    <a:pt x="2191" y="3186"/>
                    <a:pt x="2182" y="3186"/>
                    <a:pt x="2182" y="3194"/>
                  </a:cubicBezTo>
                  <a:cubicBezTo>
                    <a:pt x="2173" y="3214"/>
                    <a:pt x="2155" y="3232"/>
                    <a:pt x="2144" y="3261"/>
                  </a:cubicBezTo>
                  <a:cubicBezTo>
                    <a:pt x="2126" y="3288"/>
                    <a:pt x="2108" y="3317"/>
                    <a:pt x="2088" y="3344"/>
                  </a:cubicBezTo>
                  <a:cubicBezTo>
                    <a:pt x="2079" y="3353"/>
                    <a:pt x="2070" y="3362"/>
                    <a:pt x="2070" y="3382"/>
                  </a:cubicBezTo>
                  <a:cubicBezTo>
                    <a:pt x="2015" y="3446"/>
                    <a:pt x="1968" y="3520"/>
                    <a:pt x="1921" y="3596"/>
                  </a:cubicBezTo>
                  <a:cubicBezTo>
                    <a:pt x="1894" y="3622"/>
                    <a:pt x="1876" y="3660"/>
                    <a:pt x="1856" y="3687"/>
                  </a:cubicBezTo>
                  <a:cubicBezTo>
                    <a:pt x="1847" y="3696"/>
                    <a:pt x="1847" y="3696"/>
                    <a:pt x="1839" y="3707"/>
                  </a:cubicBezTo>
                  <a:cubicBezTo>
                    <a:pt x="1821" y="3725"/>
                    <a:pt x="1801" y="3752"/>
                    <a:pt x="1792" y="3772"/>
                  </a:cubicBezTo>
                  <a:cubicBezTo>
                    <a:pt x="1774" y="3789"/>
                    <a:pt x="1765" y="3807"/>
                    <a:pt x="1745" y="3827"/>
                  </a:cubicBezTo>
                  <a:cubicBezTo>
                    <a:pt x="1727" y="3854"/>
                    <a:pt x="1709" y="3883"/>
                    <a:pt x="1680" y="3910"/>
                  </a:cubicBezTo>
                  <a:cubicBezTo>
                    <a:pt x="1662" y="3939"/>
                    <a:pt x="1634" y="3974"/>
                    <a:pt x="1616" y="4003"/>
                  </a:cubicBezTo>
                  <a:cubicBezTo>
                    <a:pt x="1587" y="4030"/>
                    <a:pt x="1569" y="4059"/>
                    <a:pt x="1542" y="4086"/>
                  </a:cubicBezTo>
                  <a:cubicBezTo>
                    <a:pt x="1531" y="4097"/>
                    <a:pt x="1531" y="4097"/>
                    <a:pt x="1522" y="4106"/>
                  </a:cubicBezTo>
                  <a:cubicBezTo>
                    <a:pt x="1475" y="4171"/>
                    <a:pt x="1420" y="4226"/>
                    <a:pt x="1364" y="4282"/>
                  </a:cubicBezTo>
                  <a:lnTo>
                    <a:pt x="1364" y="4291"/>
                  </a:lnTo>
                  <a:cubicBezTo>
                    <a:pt x="1337" y="4329"/>
                    <a:pt x="1308" y="4355"/>
                    <a:pt x="1273" y="4393"/>
                  </a:cubicBezTo>
                  <a:cubicBezTo>
                    <a:pt x="1188" y="4476"/>
                    <a:pt x="1114" y="4569"/>
                    <a:pt x="1030" y="4643"/>
                  </a:cubicBezTo>
                  <a:cubicBezTo>
                    <a:pt x="1012" y="4672"/>
                    <a:pt x="985" y="4690"/>
                    <a:pt x="965" y="4710"/>
                  </a:cubicBezTo>
                  <a:cubicBezTo>
                    <a:pt x="947" y="4728"/>
                    <a:pt x="938" y="4737"/>
                    <a:pt x="918" y="4754"/>
                  </a:cubicBezTo>
                  <a:cubicBezTo>
                    <a:pt x="918" y="4754"/>
                    <a:pt x="909" y="4766"/>
                    <a:pt x="900" y="4774"/>
                  </a:cubicBezTo>
                  <a:cubicBezTo>
                    <a:pt x="891" y="4783"/>
                    <a:pt x="883" y="4792"/>
                    <a:pt x="874" y="4801"/>
                  </a:cubicBezTo>
                  <a:cubicBezTo>
                    <a:pt x="854" y="4821"/>
                    <a:pt x="836" y="4839"/>
                    <a:pt x="818" y="4848"/>
                  </a:cubicBezTo>
                  <a:cubicBezTo>
                    <a:pt x="789" y="4886"/>
                    <a:pt x="751" y="4913"/>
                    <a:pt x="715" y="4942"/>
                  </a:cubicBezTo>
                  <a:cubicBezTo>
                    <a:pt x="706" y="4959"/>
                    <a:pt x="695" y="4968"/>
                    <a:pt x="677" y="4977"/>
                  </a:cubicBezTo>
                  <a:cubicBezTo>
                    <a:pt x="575" y="5071"/>
                    <a:pt x="484" y="5156"/>
                    <a:pt x="399" y="5220"/>
                  </a:cubicBezTo>
                  <a:cubicBezTo>
                    <a:pt x="381" y="5229"/>
                    <a:pt x="372" y="5247"/>
                    <a:pt x="352" y="5256"/>
                  </a:cubicBezTo>
                  <a:cubicBezTo>
                    <a:pt x="352" y="5267"/>
                    <a:pt x="343" y="5267"/>
                    <a:pt x="334" y="5276"/>
                  </a:cubicBezTo>
                  <a:cubicBezTo>
                    <a:pt x="316" y="5285"/>
                    <a:pt x="305" y="5294"/>
                    <a:pt x="296" y="5303"/>
                  </a:cubicBezTo>
                  <a:lnTo>
                    <a:pt x="287" y="5312"/>
                  </a:lnTo>
                  <a:cubicBezTo>
                    <a:pt x="270" y="5323"/>
                    <a:pt x="250" y="5341"/>
                    <a:pt x="241" y="5349"/>
                  </a:cubicBezTo>
                  <a:cubicBezTo>
                    <a:pt x="232" y="5358"/>
                    <a:pt x="223" y="5358"/>
                    <a:pt x="223" y="5367"/>
                  </a:cubicBezTo>
                  <a:cubicBezTo>
                    <a:pt x="214" y="5367"/>
                    <a:pt x="214" y="5378"/>
                    <a:pt x="205" y="5378"/>
                  </a:cubicBezTo>
                  <a:cubicBezTo>
                    <a:pt x="205" y="5378"/>
                    <a:pt x="194" y="5378"/>
                    <a:pt x="194" y="5387"/>
                  </a:cubicBezTo>
                  <a:cubicBezTo>
                    <a:pt x="176" y="5396"/>
                    <a:pt x="149" y="5414"/>
                    <a:pt x="138" y="5434"/>
                  </a:cubicBezTo>
                  <a:cubicBezTo>
                    <a:pt x="82" y="5461"/>
                    <a:pt x="65" y="5479"/>
                    <a:pt x="65" y="5479"/>
                  </a:cubicBezTo>
                  <a:lnTo>
                    <a:pt x="0" y="6455"/>
                  </a:lnTo>
                  <a:cubicBezTo>
                    <a:pt x="47" y="6399"/>
                    <a:pt x="94" y="6352"/>
                    <a:pt x="129" y="6297"/>
                  </a:cubicBezTo>
                  <a:lnTo>
                    <a:pt x="138" y="6297"/>
                  </a:lnTo>
                  <a:lnTo>
                    <a:pt x="138" y="6288"/>
                  </a:lnTo>
                  <a:lnTo>
                    <a:pt x="149" y="6288"/>
                  </a:lnTo>
                  <a:lnTo>
                    <a:pt x="149" y="6279"/>
                  </a:lnTo>
                  <a:cubicBezTo>
                    <a:pt x="167" y="6259"/>
                    <a:pt x="185" y="6232"/>
                    <a:pt x="214" y="6203"/>
                  </a:cubicBezTo>
                  <a:cubicBezTo>
                    <a:pt x="223" y="6194"/>
                    <a:pt x="223" y="6185"/>
                    <a:pt x="232" y="6176"/>
                  </a:cubicBezTo>
                  <a:cubicBezTo>
                    <a:pt x="241" y="6176"/>
                    <a:pt x="241" y="6167"/>
                    <a:pt x="250" y="6158"/>
                  </a:cubicBezTo>
                  <a:cubicBezTo>
                    <a:pt x="279" y="6129"/>
                    <a:pt x="305" y="6092"/>
                    <a:pt x="334" y="6065"/>
                  </a:cubicBezTo>
                  <a:cubicBezTo>
                    <a:pt x="390" y="6000"/>
                    <a:pt x="446" y="5936"/>
                    <a:pt x="501" y="5869"/>
                  </a:cubicBezTo>
                  <a:cubicBezTo>
                    <a:pt x="742" y="5601"/>
                    <a:pt x="985" y="5341"/>
                    <a:pt x="1217" y="5071"/>
                  </a:cubicBezTo>
                  <a:cubicBezTo>
                    <a:pt x="1264" y="5015"/>
                    <a:pt x="1308" y="4968"/>
                    <a:pt x="1355" y="4913"/>
                  </a:cubicBezTo>
                  <a:cubicBezTo>
                    <a:pt x="1402" y="4857"/>
                    <a:pt x="1449" y="4801"/>
                    <a:pt x="1495" y="4745"/>
                  </a:cubicBezTo>
                  <a:cubicBezTo>
                    <a:pt x="1522" y="4710"/>
                    <a:pt x="1551" y="4681"/>
                    <a:pt x="1578" y="4654"/>
                  </a:cubicBezTo>
                  <a:cubicBezTo>
                    <a:pt x="1598" y="4625"/>
                    <a:pt x="1625" y="4587"/>
                    <a:pt x="1654" y="4561"/>
                  </a:cubicBezTo>
                  <a:cubicBezTo>
                    <a:pt x="1680" y="4532"/>
                    <a:pt x="1698" y="4496"/>
                    <a:pt x="1727" y="4467"/>
                  </a:cubicBezTo>
                  <a:cubicBezTo>
                    <a:pt x="1754" y="4431"/>
                    <a:pt x="1783" y="4402"/>
                    <a:pt x="1801" y="4376"/>
                  </a:cubicBezTo>
                  <a:cubicBezTo>
                    <a:pt x="1830" y="4338"/>
                    <a:pt x="1856" y="4309"/>
                    <a:pt x="1876" y="4273"/>
                  </a:cubicBezTo>
                  <a:cubicBezTo>
                    <a:pt x="1903" y="4244"/>
                    <a:pt x="1932" y="4217"/>
                    <a:pt x="1950" y="4179"/>
                  </a:cubicBezTo>
                  <a:cubicBezTo>
                    <a:pt x="1977" y="4153"/>
                    <a:pt x="1997" y="4115"/>
                    <a:pt x="2024" y="4086"/>
                  </a:cubicBezTo>
                  <a:cubicBezTo>
                    <a:pt x="2070" y="4021"/>
                    <a:pt x="2117" y="3957"/>
                    <a:pt x="2164" y="3892"/>
                  </a:cubicBezTo>
                  <a:cubicBezTo>
                    <a:pt x="2191" y="3854"/>
                    <a:pt x="2211" y="3827"/>
                    <a:pt x="2237" y="3789"/>
                  </a:cubicBezTo>
                  <a:cubicBezTo>
                    <a:pt x="2255" y="3763"/>
                    <a:pt x="2275" y="3725"/>
                    <a:pt x="2302" y="3696"/>
                  </a:cubicBezTo>
                  <a:cubicBezTo>
                    <a:pt x="2322" y="3660"/>
                    <a:pt x="2349" y="3622"/>
                    <a:pt x="2367" y="3596"/>
                  </a:cubicBezTo>
                  <a:cubicBezTo>
                    <a:pt x="2414" y="3529"/>
                    <a:pt x="2451" y="3464"/>
                    <a:pt x="2489" y="3399"/>
                  </a:cubicBezTo>
                  <a:cubicBezTo>
                    <a:pt x="2516" y="3362"/>
                    <a:pt x="2534" y="3326"/>
                    <a:pt x="2554" y="3288"/>
                  </a:cubicBezTo>
                  <a:cubicBezTo>
                    <a:pt x="2581" y="3250"/>
                    <a:pt x="2601" y="3214"/>
                    <a:pt x="2619" y="3177"/>
                  </a:cubicBezTo>
                  <a:cubicBezTo>
                    <a:pt x="2636" y="3150"/>
                    <a:pt x="2656" y="3112"/>
                    <a:pt x="2665" y="3083"/>
                  </a:cubicBezTo>
                  <a:cubicBezTo>
                    <a:pt x="2683" y="3065"/>
                    <a:pt x="2692" y="3038"/>
                    <a:pt x="2701" y="3009"/>
                  </a:cubicBezTo>
                  <a:cubicBezTo>
                    <a:pt x="2721" y="2992"/>
                    <a:pt x="2730" y="2963"/>
                    <a:pt x="2748" y="2936"/>
                  </a:cubicBezTo>
                  <a:cubicBezTo>
                    <a:pt x="2768" y="2889"/>
                    <a:pt x="2795" y="2842"/>
                    <a:pt x="2812" y="2796"/>
                  </a:cubicBezTo>
                  <a:lnTo>
                    <a:pt x="2812" y="2787"/>
                  </a:lnTo>
                  <a:cubicBezTo>
                    <a:pt x="2832" y="2760"/>
                    <a:pt x="2841" y="2740"/>
                    <a:pt x="2850" y="2713"/>
                  </a:cubicBezTo>
                  <a:cubicBezTo>
                    <a:pt x="2879" y="2657"/>
                    <a:pt x="2897" y="2611"/>
                    <a:pt x="2924" y="2555"/>
                  </a:cubicBezTo>
                  <a:cubicBezTo>
                    <a:pt x="2935" y="2517"/>
                    <a:pt x="2944" y="2490"/>
                    <a:pt x="2962" y="2461"/>
                  </a:cubicBezTo>
                  <a:cubicBezTo>
                    <a:pt x="2971" y="2426"/>
                    <a:pt x="2980" y="2388"/>
                    <a:pt x="3000" y="2359"/>
                  </a:cubicBezTo>
                  <a:cubicBezTo>
                    <a:pt x="3009" y="2332"/>
                    <a:pt x="3017" y="2294"/>
                    <a:pt x="3026" y="2267"/>
                  </a:cubicBezTo>
                  <a:cubicBezTo>
                    <a:pt x="3046" y="2229"/>
                    <a:pt x="3055" y="2203"/>
                    <a:pt x="3064" y="2165"/>
                  </a:cubicBezTo>
                  <a:cubicBezTo>
                    <a:pt x="3111" y="2036"/>
                    <a:pt x="3147" y="1913"/>
                    <a:pt x="3176" y="1793"/>
                  </a:cubicBezTo>
                  <a:cubicBezTo>
                    <a:pt x="3185" y="1766"/>
                    <a:pt x="3194" y="1728"/>
                    <a:pt x="3194" y="1701"/>
                  </a:cubicBezTo>
                  <a:cubicBezTo>
                    <a:pt x="3214" y="1655"/>
                    <a:pt x="3222" y="1608"/>
                    <a:pt x="3231" y="1561"/>
                  </a:cubicBezTo>
                  <a:lnTo>
                    <a:pt x="3231" y="1552"/>
                  </a:lnTo>
                  <a:cubicBezTo>
                    <a:pt x="3240" y="1523"/>
                    <a:pt x="3240" y="1505"/>
                    <a:pt x="3240" y="1478"/>
                  </a:cubicBezTo>
                  <a:cubicBezTo>
                    <a:pt x="3249" y="1458"/>
                    <a:pt x="3258" y="1432"/>
                    <a:pt x="3258" y="1403"/>
                  </a:cubicBezTo>
                  <a:cubicBezTo>
                    <a:pt x="3258" y="1385"/>
                    <a:pt x="3269" y="1367"/>
                    <a:pt x="3269" y="1347"/>
                  </a:cubicBezTo>
                  <a:cubicBezTo>
                    <a:pt x="3269" y="1329"/>
                    <a:pt x="3278" y="1311"/>
                    <a:pt x="3278" y="1291"/>
                  </a:cubicBezTo>
                  <a:cubicBezTo>
                    <a:pt x="3278" y="1273"/>
                    <a:pt x="3287" y="1265"/>
                    <a:pt x="3287" y="1256"/>
                  </a:cubicBezTo>
                  <a:cubicBezTo>
                    <a:pt x="3296" y="1189"/>
                    <a:pt x="3305" y="1124"/>
                    <a:pt x="3305" y="1068"/>
                  </a:cubicBezTo>
                  <a:cubicBezTo>
                    <a:pt x="3305" y="1051"/>
                    <a:pt x="3314" y="1042"/>
                    <a:pt x="3314" y="1022"/>
                  </a:cubicBezTo>
                  <a:lnTo>
                    <a:pt x="3314" y="966"/>
                  </a:lnTo>
                  <a:cubicBezTo>
                    <a:pt x="3325" y="957"/>
                    <a:pt x="3325" y="948"/>
                    <a:pt x="3325" y="939"/>
                  </a:cubicBezTo>
                  <a:cubicBezTo>
                    <a:pt x="3325" y="910"/>
                    <a:pt x="3325" y="875"/>
                    <a:pt x="3334" y="846"/>
                  </a:cubicBezTo>
                  <a:lnTo>
                    <a:pt x="3334" y="837"/>
                  </a:lnTo>
                  <a:lnTo>
                    <a:pt x="3334" y="772"/>
                  </a:lnTo>
                  <a:lnTo>
                    <a:pt x="3334" y="707"/>
                  </a:lnTo>
                  <a:lnTo>
                    <a:pt x="3334" y="678"/>
                  </a:lnTo>
                  <a:cubicBezTo>
                    <a:pt x="3334" y="661"/>
                    <a:pt x="3334" y="652"/>
                    <a:pt x="3343" y="632"/>
                  </a:cubicBezTo>
                  <a:lnTo>
                    <a:pt x="3343" y="587"/>
                  </a:lnTo>
                  <a:lnTo>
                    <a:pt x="3343" y="420"/>
                  </a:lnTo>
                  <a:cubicBezTo>
                    <a:pt x="3334" y="409"/>
                    <a:pt x="3334" y="400"/>
                    <a:pt x="3334" y="382"/>
                  </a:cubicBezTo>
                  <a:lnTo>
                    <a:pt x="3334" y="373"/>
                  </a:lnTo>
                  <a:lnTo>
                    <a:pt x="3334" y="353"/>
                  </a:lnTo>
                  <a:lnTo>
                    <a:pt x="3334" y="335"/>
                  </a:lnTo>
                  <a:lnTo>
                    <a:pt x="3334" y="308"/>
                  </a:lnTo>
                  <a:lnTo>
                    <a:pt x="3334" y="253"/>
                  </a:lnTo>
                  <a:cubicBezTo>
                    <a:pt x="3334" y="242"/>
                    <a:pt x="3334" y="233"/>
                    <a:pt x="3325" y="215"/>
                  </a:cubicBezTo>
                  <a:lnTo>
                    <a:pt x="3325" y="186"/>
                  </a:lnTo>
                  <a:lnTo>
                    <a:pt x="3325" y="159"/>
                  </a:lnTo>
                  <a:cubicBezTo>
                    <a:pt x="3325" y="141"/>
                    <a:pt x="3314" y="121"/>
                    <a:pt x="3314" y="112"/>
                  </a:cubicBezTo>
                  <a:lnTo>
                    <a:pt x="3314" y="95"/>
                  </a:lnTo>
                  <a:cubicBezTo>
                    <a:pt x="3314" y="74"/>
                    <a:pt x="3314" y="57"/>
                    <a:pt x="3305" y="48"/>
                  </a:cubicBezTo>
                  <a:lnTo>
                    <a:pt x="3305" y="39"/>
                  </a:lnTo>
                  <a:lnTo>
                    <a:pt x="3305" y="30"/>
                  </a:lnTo>
                  <a:lnTo>
                    <a:pt x="3305" y="19"/>
                  </a:lnTo>
                  <a:lnTo>
                    <a:pt x="3305" y="10"/>
                  </a:lnTo>
                  <a:lnTo>
                    <a:pt x="3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-3629807" y="757775"/>
              <a:ext cx="254746" cy="351502"/>
            </a:xfrm>
            <a:custGeom>
              <a:avLst/>
              <a:gdLst/>
              <a:ahLst/>
              <a:cxnLst/>
              <a:rect l="l" t="t" r="r" b="b"/>
              <a:pathLst>
                <a:path w="2517" h="3473" extrusionOk="0">
                  <a:moveTo>
                    <a:pt x="0" y="0"/>
                  </a:moveTo>
                  <a:lnTo>
                    <a:pt x="0" y="65"/>
                  </a:lnTo>
                  <a:lnTo>
                    <a:pt x="0" y="83"/>
                  </a:lnTo>
                  <a:cubicBezTo>
                    <a:pt x="0" y="103"/>
                    <a:pt x="9" y="112"/>
                    <a:pt x="9" y="129"/>
                  </a:cubicBezTo>
                  <a:lnTo>
                    <a:pt x="9" y="147"/>
                  </a:lnTo>
                  <a:cubicBezTo>
                    <a:pt x="9" y="167"/>
                    <a:pt x="9" y="185"/>
                    <a:pt x="18" y="203"/>
                  </a:cubicBezTo>
                  <a:cubicBezTo>
                    <a:pt x="18" y="223"/>
                    <a:pt x="18" y="250"/>
                    <a:pt x="29" y="270"/>
                  </a:cubicBezTo>
                  <a:lnTo>
                    <a:pt x="29" y="314"/>
                  </a:lnTo>
                  <a:lnTo>
                    <a:pt x="38" y="314"/>
                  </a:lnTo>
                  <a:lnTo>
                    <a:pt x="38" y="352"/>
                  </a:lnTo>
                  <a:cubicBezTo>
                    <a:pt x="47" y="361"/>
                    <a:pt x="47" y="381"/>
                    <a:pt x="56" y="399"/>
                  </a:cubicBezTo>
                  <a:cubicBezTo>
                    <a:pt x="56" y="426"/>
                    <a:pt x="65" y="464"/>
                    <a:pt x="74" y="493"/>
                  </a:cubicBezTo>
                  <a:cubicBezTo>
                    <a:pt x="85" y="510"/>
                    <a:pt x="85" y="528"/>
                    <a:pt x="94" y="537"/>
                  </a:cubicBezTo>
                  <a:cubicBezTo>
                    <a:pt x="103" y="557"/>
                    <a:pt x="103" y="575"/>
                    <a:pt x="112" y="593"/>
                  </a:cubicBezTo>
                  <a:cubicBezTo>
                    <a:pt x="120" y="613"/>
                    <a:pt x="120" y="631"/>
                    <a:pt x="129" y="649"/>
                  </a:cubicBezTo>
                  <a:cubicBezTo>
                    <a:pt x="141" y="669"/>
                    <a:pt x="141" y="678"/>
                    <a:pt x="149" y="695"/>
                  </a:cubicBezTo>
                  <a:cubicBezTo>
                    <a:pt x="158" y="704"/>
                    <a:pt x="158" y="724"/>
                    <a:pt x="167" y="733"/>
                  </a:cubicBezTo>
                  <a:cubicBezTo>
                    <a:pt x="167" y="742"/>
                    <a:pt x="176" y="760"/>
                    <a:pt x="185" y="771"/>
                  </a:cubicBezTo>
                  <a:cubicBezTo>
                    <a:pt x="185" y="789"/>
                    <a:pt x="196" y="798"/>
                    <a:pt x="205" y="816"/>
                  </a:cubicBezTo>
                  <a:cubicBezTo>
                    <a:pt x="214" y="836"/>
                    <a:pt x="223" y="854"/>
                    <a:pt x="232" y="883"/>
                  </a:cubicBezTo>
                  <a:cubicBezTo>
                    <a:pt x="232" y="883"/>
                    <a:pt x="241" y="883"/>
                    <a:pt x="241" y="892"/>
                  </a:cubicBezTo>
                  <a:cubicBezTo>
                    <a:pt x="252" y="900"/>
                    <a:pt x="252" y="918"/>
                    <a:pt x="261" y="927"/>
                  </a:cubicBezTo>
                  <a:cubicBezTo>
                    <a:pt x="270" y="947"/>
                    <a:pt x="279" y="965"/>
                    <a:pt x="297" y="994"/>
                  </a:cubicBezTo>
                  <a:cubicBezTo>
                    <a:pt x="297" y="1003"/>
                    <a:pt x="297" y="1003"/>
                    <a:pt x="308" y="1003"/>
                  </a:cubicBezTo>
                  <a:cubicBezTo>
                    <a:pt x="308" y="1021"/>
                    <a:pt x="317" y="1030"/>
                    <a:pt x="325" y="1050"/>
                  </a:cubicBezTo>
                  <a:cubicBezTo>
                    <a:pt x="352" y="1094"/>
                    <a:pt x="390" y="1150"/>
                    <a:pt x="419" y="1197"/>
                  </a:cubicBezTo>
                  <a:cubicBezTo>
                    <a:pt x="437" y="1226"/>
                    <a:pt x="455" y="1253"/>
                    <a:pt x="475" y="1273"/>
                  </a:cubicBezTo>
                  <a:cubicBezTo>
                    <a:pt x="484" y="1299"/>
                    <a:pt x="502" y="1317"/>
                    <a:pt x="510" y="1337"/>
                  </a:cubicBezTo>
                  <a:cubicBezTo>
                    <a:pt x="531" y="1355"/>
                    <a:pt x="539" y="1373"/>
                    <a:pt x="557" y="1393"/>
                  </a:cubicBezTo>
                  <a:cubicBezTo>
                    <a:pt x="586" y="1429"/>
                    <a:pt x="604" y="1467"/>
                    <a:pt x="631" y="1504"/>
                  </a:cubicBezTo>
                  <a:cubicBezTo>
                    <a:pt x="651" y="1522"/>
                    <a:pt x="669" y="1551"/>
                    <a:pt x="687" y="1569"/>
                  </a:cubicBezTo>
                  <a:cubicBezTo>
                    <a:pt x="715" y="1596"/>
                    <a:pt x="733" y="1625"/>
                    <a:pt x="753" y="1643"/>
                  </a:cubicBezTo>
                  <a:cubicBezTo>
                    <a:pt x="771" y="1672"/>
                    <a:pt x="789" y="1698"/>
                    <a:pt x="809" y="1718"/>
                  </a:cubicBezTo>
                  <a:cubicBezTo>
                    <a:pt x="827" y="1745"/>
                    <a:pt x="854" y="1763"/>
                    <a:pt x="874" y="1792"/>
                  </a:cubicBezTo>
                  <a:cubicBezTo>
                    <a:pt x="929" y="1857"/>
                    <a:pt x="994" y="1930"/>
                    <a:pt x="1059" y="1997"/>
                  </a:cubicBezTo>
                  <a:cubicBezTo>
                    <a:pt x="1076" y="2024"/>
                    <a:pt x="1097" y="2041"/>
                    <a:pt x="1123" y="2070"/>
                  </a:cubicBezTo>
                  <a:cubicBezTo>
                    <a:pt x="1143" y="2088"/>
                    <a:pt x="1161" y="2117"/>
                    <a:pt x="1179" y="2135"/>
                  </a:cubicBezTo>
                  <a:cubicBezTo>
                    <a:pt x="1235" y="2191"/>
                    <a:pt x="1282" y="2247"/>
                    <a:pt x="1328" y="2293"/>
                  </a:cubicBezTo>
                  <a:cubicBezTo>
                    <a:pt x="1346" y="2311"/>
                    <a:pt x="1366" y="2331"/>
                    <a:pt x="1384" y="2349"/>
                  </a:cubicBezTo>
                  <a:cubicBezTo>
                    <a:pt x="1422" y="2387"/>
                    <a:pt x="1449" y="2414"/>
                    <a:pt x="1478" y="2452"/>
                  </a:cubicBezTo>
                  <a:cubicBezTo>
                    <a:pt x="1504" y="2469"/>
                    <a:pt x="1522" y="2487"/>
                    <a:pt x="1542" y="2516"/>
                  </a:cubicBezTo>
                  <a:lnTo>
                    <a:pt x="1569" y="2543"/>
                  </a:lnTo>
                  <a:cubicBezTo>
                    <a:pt x="1589" y="2563"/>
                    <a:pt x="1607" y="2581"/>
                    <a:pt x="1625" y="2599"/>
                  </a:cubicBezTo>
                  <a:cubicBezTo>
                    <a:pt x="1645" y="2619"/>
                    <a:pt x="1663" y="2637"/>
                    <a:pt x="1680" y="2665"/>
                  </a:cubicBezTo>
                  <a:cubicBezTo>
                    <a:pt x="1709" y="2692"/>
                    <a:pt x="1736" y="2721"/>
                    <a:pt x="1765" y="2757"/>
                  </a:cubicBezTo>
                  <a:cubicBezTo>
                    <a:pt x="1765" y="2757"/>
                    <a:pt x="1774" y="2757"/>
                    <a:pt x="1774" y="2766"/>
                  </a:cubicBezTo>
                  <a:cubicBezTo>
                    <a:pt x="1783" y="2777"/>
                    <a:pt x="1792" y="2786"/>
                    <a:pt x="1801" y="2795"/>
                  </a:cubicBezTo>
                  <a:cubicBezTo>
                    <a:pt x="1812" y="2804"/>
                    <a:pt x="1821" y="2813"/>
                    <a:pt x="1830" y="2821"/>
                  </a:cubicBezTo>
                  <a:cubicBezTo>
                    <a:pt x="1856" y="2859"/>
                    <a:pt x="1885" y="2888"/>
                    <a:pt x="1912" y="2915"/>
                  </a:cubicBezTo>
                  <a:cubicBezTo>
                    <a:pt x="1923" y="2933"/>
                    <a:pt x="1932" y="2944"/>
                    <a:pt x="1950" y="2962"/>
                  </a:cubicBezTo>
                  <a:cubicBezTo>
                    <a:pt x="1959" y="2971"/>
                    <a:pt x="1968" y="2980"/>
                    <a:pt x="1979" y="3000"/>
                  </a:cubicBezTo>
                  <a:cubicBezTo>
                    <a:pt x="1988" y="3009"/>
                    <a:pt x="2006" y="3027"/>
                    <a:pt x="2015" y="3035"/>
                  </a:cubicBezTo>
                  <a:cubicBezTo>
                    <a:pt x="2024" y="3055"/>
                    <a:pt x="2035" y="3064"/>
                    <a:pt x="2044" y="3073"/>
                  </a:cubicBezTo>
                  <a:cubicBezTo>
                    <a:pt x="2070" y="3120"/>
                    <a:pt x="2108" y="3156"/>
                    <a:pt x="2126" y="3194"/>
                  </a:cubicBezTo>
                  <a:cubicBezTo>
                    <a:pt x="2135" y="3203"/>
                    <a:pt x="2146" y="3211"/>
                    <a:pt x="2155" y="3232"/>
                  </a:cubicBezTo>
                  <a:lnTo>
                    <a:pt x="2164" y="3232"/>
                  </a:lnTo>
                  <a:cubicBezTo>
                    <a:pt x="2164" y="3240"/>
                    <a:pt x="2164" y="3240"/>
                    <a:pt x="2173" y="3249"/>
                  </a:cubicBezTo>
                  <a:lnTo>
                    <a:pt x="2173" y="3258"/>
                  </a:lnTo>
                  <a:cubicBezTo>
                    <a:pt x="2182" y="3267"/>
                    <a:pt x="2191" y="3287"/>
                    <a:pt x="2202" y="3305"/>
                  </a:cubicBezTo>
                  <a:cubicBezTo>
                    <a:pt x="2238" y="3361"/>
                    <a:pt x="2267" y="3416"/>
                    <a:pt x="2284" y="3472"/>
                  </a:cubicBezTo>
                  <a:lnTo>
                    <a:pt x="2516" y="2757"/>
                  </a:lnTo>
                  <a:cubicBezTo>
                    <a:pt x="2443" y="2701"/>
                    <a:pt x="2369" y="2637"/>
                    <a:pt x="2284" y="2581"/>
                  </a:cubicBezTo>
                  <a:cubicBezTo>
                    <a:pt x="2229" y="2534"/>
                    <a:pt x="2164" y="2487"/>
                    <a:pt x="2108" y="2443"/>
                  </a:cubicBezTo>
                  <a:cubicBezTo>
                    <a:pt x="2044" y="2396"/>
                    <a:pt x="1988" y="2358"/>
                    <a:pt x="1923" y="2311"/>
                  </a:cubicBezTo>
                  <a:cubicBezTo>
                    <a:pt x="1885" y="2275"/>
                    <a:pt x="1848" y="2247"/>
                    <a:pt x="1801" y="2220"/>
                  </a:cubicBezTo>
                  <a:cubicBezTo>
                    <a:pt x="1783" y="2200"/>
                    <a:pt x="1756" y="2182"/>
                    <a:pt x="1736" y="2164"/>
                  </a:cubicBezTo>
                  <a:cubicBezTo>
                    <a:pt x="1727" y="2153"/>
                    <a:pt x="1718" y="2153"/>
                    <a:pt x="1709" y="2144"/>
                  </a:cubicBezTo>
                  <a:cubicBezTo>
                    <a:pt x="1680" y="2126"/>
                    <a:pt x="1654" y="2097"/>
                    <a:pt x="1616" y="2079"/>
                  </a:cubicBezTo>
                  <a:cubicBezTo>
                    <a:pt x="1589" y="2053"/>
                    <a:pt x="1569" y="2033"/>
                    <a:pt x="1542" y="2015"/>
                  </a:cubicBezTo>
                  <a:lnTo>
                    <a:pt x="1533" y="2006"/>
                  </a:lnTo>
                  <a:cubicBezTo>
                    <a:pt x="1504" y="1977"/>
                    <a:pt x="1478" y="1959"/>
                    <a:pt x="1449" y="1941"/>
                  </a:cubicBezTo>
                  <a:lnTo>
                    <a:pt x="1440" y="1930"/>
                  </a:lnTo>
                  <a:cubicBezTo>
                    <a:pt x="1375" y="1874"/>
                    <a:pt x="1319" y="1830"/>
                    <a:pt x="1264" y="1783"/>
                  </a:cubicBezTo>
                  <a:cubicBezTo>
                    <a:pt x="1235" y="1754"/>
                    <a:pt x="1208" y="1727"/>
                    <a:pt x="1170" y="1698"/>
                  </a:cubicBezTo>
                  <a:cubicBezTo>
                    <a:pt x="1161" y="1689"/>
                    <a:pt x="1143" y="1672"/>
                    <a:pt x="1123" y="1652"/>
                  </a:cubicBezTo>
                  <a:lnTo>
                    <a:pt x="1114" y="1643"/>
                  </a:lnTo>
                  <a:lnTo>
                    <a:pt x="1105" y="1634"/>
                  </a:lnTo>
                  <a:cubicBezTo>
                    <a:pt x="1097" y="1634"/>
                    <a:pt x="1097" y="1625"/>
                    <a:pt x="1097" y="1625"/>
                  </a:cubicBezTo>
                  <a:cubicBezTo>
                    <a:pt x="1088" y="1625"/>
                    <a:pt x="1088" y="1616"/>
                    <a:pt x="1088" y="1616"/>
                  </a:cubicBezTo>
                  <a:cubicBezTo>
                    <a:pt x="1076" y="1607"/>
                    <a:pt x="1068" y="1596"/>
                    <a:pt x="1059" y="1596"/>
                  </a:cubicBezTo>
                  <a:cubicBezTo>
                    <a:pt x="1050" y="1587"/>
                    <a:pt x="1041" y="1578"/>
                    <a:pt x="1032" y="1569"/>
                  </a:cubicBezTo>
                  <a:cubicBezTo>
                    <a:pt x="1032" y="1560"/>
                    <a:pt x="1021" y="1551"/>
                    <a:pt x="1012" y="1551"/>
                  </a:cubicBezTo>
                  <a:cubicBezTo>
                    <a:pt x="1003" y="1531"/>
                    <a:pt x="994" y="1522"/>
                    <a:pt x="976" y="1504"/>
                  </a:cubicBezTo>
                  <a:cubicBezTo>
                    <a:pt x="976" y="1504"/>
                    <a:pt x="965" y="1504"/>
                    <a:pt x="965" y="1496"/>
                  </a:cubicBezTo>
                  <a:cubicBezTo>
                    <a:pt x="965" y="1496"/>
                    <a:pt x="956" y="1496"/>
                    <a:pt x="956" y="1484"/>
                  </a:cubicBezTo>
                  <a:cubicBezTo>
                    <a:pt x="938" y="1467"/>
                    <a:pt x="909" y="1440"/>
                    <a:pt x="892" y="1420"/>
                  </a:cubicBezTo>
                  <a:cubicBezTo>
                    <a:pt x="883" y="1402"/>
                    <a:pt x="865" y="1393"/>
                    <a:pt x="854" y="1384"/>
                  </a:cubicBezTo>
                  <a:cubicBezTo>
                    <a:pt x="845" y="1364"/>
                    <a:pt x="836" y="1355"/>
                    <a:pt x="827" y="1337"/>
                  </a:cubicBezTo>
                  <a:cubicBezTo>
                    <a:pt x="809" y="1317"/>
                    <a:pt x="789" y="1299"/>
                    <a:pt x="771" y="1273"/>
                  </a:cubicBezTo>
                  <a:cubicBezTo>
                    <a:pt x="762" y="1262"/>
                    <a:pt x="753" y="1253"/>
                    <a:pt x="742" y="1244"/>
                  </a:cubicBezTo>
                  <a:cubicBezTo>
                    <a:pt x="724" y="1217"/>
                    <a:pt x="707" y="1197"/>
                    <a:pt x="687" y="1170"/>
                  </a:cubicBezTo>
                  <a:cubicBezTo>
                    <a:pt x="669" y="1150"/>
                    <a:pt x="651" y="1123"/>
                    <a:pt x="631" y="1094"/>
                  </a:cubicBezTo>
                  <a:cubicBezTo>
                    <a:pt x="613" y="1077"/>
                    <a:pt x="604" y="1059"/>
                    <a:pt x="586" y="1039"/>
                  </a:cubicBezTo>
                  <a:cubicBezTo>
                    <a:pt x="586" y="1021"/>
                    <a:pt x="575" y="1012"/>
                    <a:pt x="566" y="1003"/>
                  </a:cubicBezTo>
                  <a:cubicBezTo>
                    <a:pt x="557" y="983"/>
                    <a:pt x="548" y="965"/>
                    <a:pt x="531" y="947"/>
                  </a:cubicBezTo>
                  <a:cubicBezTo>
                    <a:pt x="519" y="938"/>
                    <a:pt x="510" y="918"/>
                    <a:pt x="510" y="909"/>
                  </a:cubicBezTo>
                  <a:lnTo>
                    <a:pt x="502" y="900"/>
                  </a:lnTo>
                  <a:cubicBezTo>
                    <a:pt x="493" y="883"/>
                    <a:pt x="484" y="863"/>
                    <a:pt x="464" y="836"/>
                  </a:cubicBezTo>
                  <a:cubicBezTo>
                    <a:pt x="446" y="807"/>
                    <a:pt x="437" y="780"/>
                    <a:pt x="419" y="751"/>
                  </a:cubicBezTo>
                  <a:cubicBezTo>
                    <a:pt x="408" y="733"/>
                    <a:pt x="408" y="716"/>
                    <a:pt x="399" y="695"/>
                  </a:cubicBezTo>
                  <a:cubicBezTo>
                    <a:pt x="390" y="687"/>
                    <a:pt x="381" y="669"/>
                    <a:pt x="372" y="649"/>
                  </a:cubicBezTo>
                  <a:cubicBezTo>
                    <a:pt x="363" y="631"/>
                    <a:pt x="352" y="613"/>
                    <a:pt x="343" y="593"/>
                  </a:cubicBezTo>
                  <a:lnTo>
                    <a:pt x="343" y="575"/>
                  </a:lnTo>
                  <a:cubicBezTo>
                    <a:pt x="334" y="566"/>
                    <a:pt x="334" y="548"/>
                    <a:pt x="325" y="537"/>
                  </a:cubicBezTo>
                  <a:cubicBezTo>
                    <a:pt x="325" y="528"/>
                    <a:pt x="317" y="519"/>
                    <a:pt x="317" y="510"/>
                  </a:cubicBezTo>
                  <a:cubicBezTo>
                    <a:pt x="317" y="510"/>
                    <a:pt x="317" y="502"/>
                    <a:pt x="308" y="502"/>
                  </a:cubicBezTo>
                  <a:cubicBezTo>
                    <a:pt x="308" y="473"/>
                    <a:pt x="297" y="455"/>
                    <a:pt x="288" y="426"/>
                  </a:cubicBezTo>
                  <a:lnTo>
                    <a:pt x="279" y="417"/>
                  </a:lnTo>
                  <a:cubicBezTo>
                    <a:pt x="279" y="399"/>
                    <a:pt x="270" y="381"/>
                    <a:pt x="270" y="370"/>
                  </a:cubicBezTo>
                  <a:cubicBezTo>
                    <a:pt x="261" y="343"/>
                    <a:pt x="252" y="314"/>
                    <a:pt x="241" y="288"/>
                  </a:cubicBezTo>
                  <a:cubicBezTo>
                    <a:pt x="241" y="279"/>
                    <a:pt x="232" y="259"/>
                    <a:pt x="232" y="250"/>
                  </a:cubicBezTo>
                  <a:cubicBezTo>
                    <a:pt x="232" y="232"/>
                    <a:pt x="223" y="223"/>
                    <a:pt x="223" y="203"/>
                  </a:cubicBezTo>
                  <a:cubicBezTo>
                    <a:pt x="223" y="185"/>
                    <a:pt x="214" y="176"/>
                    <a:pt x="214" y="158"/>
                  </a:cubicBezTo>
                  <a:cubicBezTo>
                    <a:pt x="214" y="147"/>
                    <a:pt x="205" y="138"/>
                    <a:pt x="205" y="129"/>
                  </a:cubicBezTo>
                  <a:cubicBezTo>
                    <a:pt x="205" y="112"/>
                    <a:pt x="196" y="83"/>
                    <a:pt x="196" y="65"/>
                  </a:cubicBezTo>
                  <a:cubicBezTo>
                    <a:pt x="196" y="47"/>
                    <a:pt x="185" y="27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-3339335" y="536935"/>
              <a:ext cx="547951" cy="902287"/>
            </a:xfrm>
            <a:custGeom>
              <a:avLst/>
              <a:gdLst/>
              <a:ahLst/>
              <a:cxnLst/>
              <a:rect l="l" t="t" r="r" b="b"/>
              <a:pathLst>
                <a:path w="5414" h="8915" extrusionOk="0">
                  <a:moveTo>
                    <a:pt x="5106" y="0"/>
                  </a:moveTo>
                  <a:cubicBezTo>
                    <a:pt x="5106" y="36"/>
                    <a:pt x="5106" y="83"/>
                    <a:pt x="5097" y="121"/>
                  </a:cubicBezTo>
                  <a:lnTo>
                    <a:pt x="5097" y="203"/>
                  </a:lnTo>
                  <a:cubicBezTo>
                    <a:pt x="5097" y="241"/>
                    <a:pt x="5088" y="279"/>
                    <a:pt x="5088" y="315"/>
                  </a:cubicBezTo>
                  <a:lnTo>
                    <a:pt x="5088" y="324"/>
                  </a:lnTo>
                  <a:cubicBezTo>
                    <a:pt x="5088" y="353"/>
                    <a:pt x="5079" y="370"/>
                    <a:pt x="5079" y="399"/>
                  </a:cubicBezTo>
                  <a:cubicBezTo>
                    <a:pt x="5079" y="417"/>
                    <a:pt x="5079" y="435"/>
                    <a:pt x="5070" y="455"/>
                  </a:cubicBezTo>
                  <a:cubicBezTo>
                    <a:pt x="5070" y="482"/>
                    <a:pt x="5070" y="511"/>
                    <a:pt x="5059" y="529"/>
                  </a:cubicBezTo>
                  <a:cubicBezTo>
                    <a:pt x="5059" y="566"/>
                    <a:pt x="5059" y="593"/>
                    <a:pt x="5050" y="622"/>
                  </a:cubicBezTo>
                  <a:cubicBezTo>
                    <a:pt x="5041" y="725"/>
                    <a:pt x="5024" y="825"/>
                    <a:pt x="5004" y="927"/>
                  </a:cubicBezTo>
                  <a:cubicBezTo>
                    <a:pt x="5004" y="948"/>
                    <a:pt x="4995" y="965"/>
                    <a:pt x="4995" y="983"/>
                  </a:cubicBezTo>
                  <a:cubicBezTo>
                    <a:pt x="4995" y="1003"/>
                    <a:pt x="4986" y="1012"/>
                    <a:pt x="4986" y="1030"/>
                  </a:cubicBezTo>
                  <a:cubicBezTo>
                    <a:pt x="4977" y="1068"/>
                    <a:pt x="4977" y="1095"/>
                    <a:pt x="4968" y="1124"/>
                  </a:cubicBezTo>
                  <a:cubicBezTo>
                    <a:pt x="4959" y="1150"/>
                    <a:pt x="4959" y="1170"/>
                    <a:pt x="4948" y="1197"/>
                  </a:cubicBezTo>
                  <a:cubicBezTo>
                    <a:pt x="4948" y="1215"/>
                    <a:pt x="4939" y="1244"/>
                    <a:pt x="4939" y="1262"/>
                  </a:cubicBezTo>
                  <a:cubicBezTo>
                    <a:pt x="4921" y="1309"/>
                    <a:pt x="4912" y="1355"/>
                    <a:pt x="4903" y="1402"/>
                  </a:cubicBezTo>
                  <a:cubicBezTo>
                    <a:pt x="4892" y="1438"/>
                    <a:pt x="4883" y="1485"/>
                    <a:pt x="4874" y="1523"/>
                  </a:cubicBezTo>
                  <a:cubicBezTo>
                    <a:pt x="4865" y="1531"/>
                    <a:pt x="4865" y="1540"/>
                    <a:pt x="4865" y="1560"/>
                  </a:cubicBezTo>
                  <a:lnTo>
                    <a:pt x="4856" y="1560"/>
                  </a:lnTo>
                  <a:cubicBezTo>
                    <a:pt x="4856" y="1587"/>
                    <a:pt x="4848" y="1616"/>
                    <a:pt x="4836" y="1634"/>
                  </a:cubicBezTo>
                  <a:cubicBezTo>
                    <a:pt x="4827" y="1661"/>
                    <a:pt x="4827" y="1690"/>
                    <a:pt x="4819" y="1716"/>
                  </a:cubicBezTo>
                  <a:lnTo>
                    <a:pt x="4810" y="1716"/>
                  </a:lnTo>
                  <a:cubicBezTo>
                    <a:pt x="4810" y="1745"/>
                    <a:pt x="4801" y="1772"/>
                    <a:pt x="4792" y="1801"/>
                  </a:cubicBezTo>
                  <a:cubicBezTo>
                    <a:pt x="4781" y="1819"/>
                    <a:pt x="4772" y="1839"/>
                    <a:pt x="4772" y="1857"/>
                  </a:cubicBezTo>
                  <a:cubicBezTo>
                    <a:pt x="4763" y="1895"/>
                    <a:pt x="4745" y="1930"/>
                    <a:pt x="4736" y="1968"/>
                  </a:cubicBezTo>
                  <a:cubicBezTo>
                    <a:pt x="4716" y="2033"/>
                    <a:pt x="4698" y="2089"/>
                    <a:pt x="4669" y="2144"/>
                  </a:cubicBezTo>
                  <a:cubicBezTo>
                    <a:pt x="4660" y="2173"/>
                    <a:pt x="4651" y="2191"/>
                    <a:pt x="4643" y="2218"/>
                  </a:cubicBezTo>
                  <a:cubicBezTo>
                    <a:pt x="4634" y="2256"/>
                    <a:pt x="4625" y="2285"/>
                    <a:pt x="4605" y="2320"/>
                  </a:cubicBezTo>
                  <a:cubicBezTo>
                    <a:pt x="4596" y="2349"/>
                    <a:pt x="4587" y="2376"/>
                    <a:pt x="4569" y="2405"/>
                  </a:cubicBezTo>
                  <a:cubicBezTo>
                    <a:pt x="4558" y="2452"/>
                    <a:pt x="4540" y="2487"/>
                    <a:pt x="4522" y="2525"/>
                  </a:cubicBezTo>
                  <a:cubicBezTo>
                    <a:pt x="4513" y="2543"/>
                    <a:pt x="4502" y="2572"/>
                    <a:pt x="4493" y="2599"/>
                  </a:cubicBezTo>
                  <a:lnTo>
                    <a:pt x="4484" y="2608"/>
                  </a:lnTo>
                  <a:cubicBezTo>
                    <a:pt x="4466" y="2655"/>
                    <a:pt x="4458" y="2692"/>
                    <a:pt x="4437" y="2730"/>
                  </a:cubicBezTo>
                  <a:cubicBezTo>
                    <a:pt x="4420" y="2766"/>
                    <a:pt x="4402" y="2795"/>
                    <a:pt x="4382" y="2831"/>
                  </a:cubicBezTo>
                  <a:cubicBezTo>
                    <a:pt x="4373" y="2851"/>
                    <a:pt x="4364" y="2877"/>
                    <a:pt x="4355" y="2898"/>
                  </a:cubicBezTo>
                  <a:lnTo>
                    <a:pt x="4355" y="2906"/>
                  </a:lnTo>
                  <a:cubicBezTo>
                    <a:pt x="4335" y="2942"/>
                    <a:pt x="4317" y="2980"/>
                    <a:pt x="4299" y="3027"/>
                  </a:cubicBezTo>
                  <a:cubicBezTo>
                    <a:pt x="4290" y="3027"/>
                    <a:pt x="4290" y="3036"/>
                    <a:pt x="4290" y="3045"/>
                  </a:cubicBezTo>
                  <a:cubicBezTo>
                    <a:pt x="4270" y="3074"/>
                    <a:pt x="4253" y="3109"/>
                    <a:pt x="4235" y="3147"/>
                  </a:cubicBezTo>
                  <a:cubicBezTo>
                    <a:pt x="4215" y="3176"/>
                    <a:pt x="4197" y="3212"/>
                    <a:pt x="4179" y="3250"/>
                  </a:cubicBezTo>
                  <a:cubicBezTo>
                    <a:pt x="4168" y="3276"/>
                    <a:pt x="4150" y="3314"/>
                    <a:pt x="4132" y="3352"/>
                  </a:cubicBezTo>
                  <a:cubicBezTo>
                    <a:pt x="4123" y="3361"/>
                    <a:pt x="4112" y="3379"/>
                    <a:pt x="4103" y="3388"/>
                  </a:cubicBezTo>
                  <a:cubicBezTo>
                    <a:pt x="4094" y="3408"/>
                    <a:pt x="4085" y="3426"/>
                    <a:pt x="4076" y="3444"/>
                  </a:cubicBezTo>
                  <a:cubicBezTo>
                    <a:pt x="4056" y="3481"/>
                    <a:pt x="4039" y="3519"/>
                    <a:pt x="4021" y="3546"/>
                  </a:cubicBezTo>
                  <a:cubicBezTo>
                    <a:pt x="3983" y="3611"/>
                    <a:pt x="3945" y="3678"/>
                    <a:pt x="3909" y="3742"/>
                  </a:cubicBezTo>
                  <a:cubicBezTo>
                    <a:pt x="3889" y="3769"/>
                    <a:pt x="3871" y="3798"/>
                    <a:pt x="3854" y="3834"/>
                  </a:cubicBezTo>
                  <a:cubicBezTo>
                    <a:pt x="3845" y="3834"/>
                    <a:pt x="3845" y="3845"/>
                    <a:pt x="3845" y="3845"/>
                  </a:cubicBezTo>
                  <a:lnTo>
                    <a:pt x="3834" y="3854"/>
                  </a:lnTo>
                  <a:cubicBezTo>
                    <a:pt x="3816" y="3889"/>
                    <a:pt x="3798" y="3918"/>
                    <a:pt x="3769" y="3956"/>
                  </a:cubicBezTo>
                  <a:cubicBezTo>
                    <a:pt x="3751" y="3992"/>
                    <a:pt x="3722" y="4039"/>
                    <a:pt x="3695" y="4076"/>
                  </a:cubicBezTo>
                  <a:cubicBezTo>
                    <a:pt x="3666" y="4123"/>
                    <a:pt x="3640" y="4159"/>
                    <a:pt x="3611" y="4197"/>
                  </a:cubicBezTo>
                  <a:cubicBezTo>
                    <a:pt x="3593" y="4235"/>
                    <a:pt x="3575" y="4261"/>
                    <a:pt x="3555" y="4299"/>
                  </a:cubicBezTo>
                  <a:cubicBezTo>
                    <a:pt x="3519" y="4346"/>
                    <a:pt x="3490" y="4391"/>
                    <a:pt x="3455" y="4437"/>
                  </a:cubicBezTo>
                  <a:cubicBezTo>
                    <a:pt x="3435" y="4466"/>
                    <a:pt x="3408" y="4502"/>
                    <a:pt x="3388" y="4531"/>
                  </a:cubicBezTo>
                  <a:cubicBezTo>
                    <a:pt x="3379" y="4540"/>
                    <a:pt x="3379" y="4540"/>
                    <a:pt x="3370" y="4549"/>
                  </a:cubicBezTo>
                  <a:cubicBezTo>
                    <a:pt x="3343" y="4587"/>
                    <a:pt x="3314" y="4634"/>
                    <a:pt x="3288" y="4669"/>
                  </a:cubicBezTo>
                  <a:cubicBezTo>
                    <a:pt x="3250" y="4725"/>
                    <a:pt x="3203" y="4781"/>
                    <a:pt x="3165" y="4836"/>
                  </a:cubicBezTo>
                  <a:cubicBezTo>
                    <a:pt x="3120" y="4892"/>
                    <a:pt x="3074" y="4948"/>
                    <a:pt x="3036" y="5003"/>
                  </a:cubicBezTo>
                  <a:cubicBezTo>
                    <a:pt x="3009" y="5032"/>
                    <a:pt x="2980" y="5070"/>
                    <a:pt x="2953" y="5106"/>
                  </a:cubicBezTo>
                  <a:cubicBezTo>
                    <a:pt x="2942" y="5115"/>
                    <a:pt x="2942" y="5126"/>
                    <a:pt x="2933" y="5126"/>
                  </a:cubicBezTo>
                  <a:cubicBezTo>
                    <a:pt x="2906" y="5162"/>
                    <a:pt x="2886" y="5191"/>
                    <a:pt x="2860" y="5217"/>
                  </a:cubicBezTo>
                  <a:cubicBezTo>
                    <a:pt x="2831" y="5246"/>
                    <a:pt x="2813" y="5282"/>
                    <a:pt x="2786" y="5311"/>
                  </a:cubicBezTo>
                  <a:cubicBezTo>
                    <a:pt x="2757" y="5349"/>
                    <a:pt x="2730" y="5376"/>
                    <a:pt x="2701" y="5414"/>
                  </a:cubicBezTo>
                  <a:lnTo>
                    <a:pt x="2693" y="5422"/>
                  </a:lnTo>
                  <a:cubicBezTo>
                    <a:pt x="2637" y="5487"/>
                    <a:pt x="2572" y="5561"/>
                    <a:pt x="2516" y="5627"/>
                  </a:cubicBezTo>
                  <a:cubicBezTo>
                    <a:pt x="2488" y="5654"/>
                    <a:pt x="2461" y="5692"/>
                    <a:pt x="2432" y="5719"/>
                  </a:cubicBezTo>
                  <a:cubicBezTo>
                    <a:pt x="2405" y="5748"/>
                    <a:pt x="2376" y="5775"/>
                    <a:pt x="2358" y="5804"/>
                  </a:cubicBezTo>
                  <a:cubicBezTo>
                    <a:pt x="2349" y="5812"/>
                    <a:pt x="2349" y="5812"/>
                    <a:pt x="2340" y="5821"/>
                  </a:cubicBezTo>
                  <a:cubicBezTo>
                    <a:pt x="2311" y="5850"/>
                    <a:pt x="2285" y="5877"/>
                    <a:pt x="2256" y="5915"/>
                  </a:cubicBezTo>
                  <a:cubicBezTo>
                    <a:pt x="2256" y="5915"/>
                    <a:pt x="2247" y="5924"/>
                    <a:pt x="2238" y="5933"/>
                  </a:cubicBezTo>
                  <a:cubicBezTo>
                    <a:pt x="2200" y="5971"/>
                    <a:pt x="2162" y="6017"/>
                    <a:pt x="2126" y="6053"/>
                  </a:cubicBezTo>
                  <a:cubicBezTo>
                    <a:pt x="2106" y="6062"/>
                    <a:pt x="2098" y="6082"/>
                    <a:pt x="2089" y="6091"/>
                  </a:cubicBezTo>
                  <a:cubicBezTo>
                    <a:pt x="2042" y="6138"/>
                    <a:pt x="1995" y="6185"/>
                    <a:pt x="1950" y="6229"/>
                  </a:cubicBezTo>
                  <a:cubicBezTo>
                    <a:pt x="1875" y="6314"/>
                    <a:pt x="1801" y="6387"/>
                    <a:pt x="1728" y="6452"/>
                  </a:cubicBezTo>
                  <a:cubicBezTo>
                    <a:pt x="1690" y="6490"/>
                    <a:pt x="1652" y="6528"/>
                    <a:pt x="1625" y="6563"/>
                  </a:cubicBezTo>
                  <a:cubicBezTo>
                    <a:pt x="1587" y="6601"/>
                    <a:pt x="1549" y="6630"/>
                    <a:pt x="1514" y="6666"/>
                  </a:cubicBezTo>
                  <a:cubicBezTo>
                    <a:pt x="1494" y="6675"/>
                    <a:pt x="1485" y="6695"/>
                    <a:pt x="1467" y="6713"/>
                  </a:cubicBezTo>
                  <a:cubicBezTo>
                    <a:pt x="1393" y="6777"/>
                    <a:pt x="1318" y="6842"/>
                    <a:pt x="1253" y="6909"/>
                  </a:cubicBezTo>
                  <a:cubicBezTo>
                    <a:pt x="1244" y="6909"/>
                    <a:pt x="1244" y="6918"/>
                    <a:pt x="1244" y="6918"/>
                  </a:cubicBezTo>
                  <a:cubicBezTo>
                    <a:pt x="1226" y="6927"/>
                    <a:pt x="1215" y="6936"/>
                    <a:pt x="1206" y="6945"/>
                  </a:cubicBezTo>
                  <a:lnTo>
                    <a:pt x="1206" y="6953"/>
                  </a:lnTo>
                  <a:cubicBezTo>
                    <a:pt x="1197" y="6965"/>
                    <a:pt x="1188" y="6974"/>
                    <a:pt x="1179" y="6982"/>
                  </a:cubicBezTo>
                  <a:cubicBezTo>
                    <a:pt x="1133" y="7009"/>
                    <a:pt x="1095" y="7047"/>
                    <a:pt x="1059" y="7076"/>
                  </a:cubicBezTo>
                  <a:cubicBezTo>
                    <a:pt x="1012" y="7121"/>
                    <a:pt x="965" y="7158"/>
                    <a:pt x="919" y="7196"/>
                  </a:cubicBezTo>
                  <a:cubicBezTo>
                    <a:pt x="901" y="7214"/>
                    <a:pt x="881" y="7232"/>
                    <a:pt x="863" y="7252"/>
                  </a:cubicBezTo>
                  <a:cubicBezTo>
                    <a:pt x="845" y="7270"/>
                    <a:pt x="825" y="7288"/>
                    <a:pt x="798" y="7299"/>
                  </a:cubicBezTo>
                  <a:cubicBezTo>
                    <a:pt x="780" y="7326"/>
                    <a:pt x="751" y="7343"/>
                    <a:pt x="734" y="7363"/>
                  </a:cubicBezTo>
                  <a:cubicBezTo>
                    <a:pt x="705" y="7381"/>
                    <a:pt x="687" y="7399"/>
                    <a:pt x="669" y="7410"/>
                  </a:cubicBezTo>
                  <a:cubicBezTo>
                    <a:pt x="640" y="7437"/>
                    <a:pt x="613" y="7455"/>
                    <a:pt x="593" y="7475"/>
                  </a:cubicBezTo>
                  <a:cubicBezTo>
                    <a:pt x="529" y="7531"/>
                    <a:pt x="473" y="7577"/>
                    <a:pt x="417" y="7613"/>
                  </a:cubicBezTo>
                  <a:cubicBezTo>
                    <a:pt x="408" y="7622"/>
                    <a:pt x="390" y="7633"/>
                    <a:pt x="379" y="7651"/>
                  </a:cubicBezTo>
                  <a:cubicBezTo>
                    <a:pt x="344" y="7678"/>
                    <a:pt x="306" y="7698"/>
                    <a:pt x="279" y="7725"/>
                  </a:cubicBezTo>
                  <a:cubicBezTo>
                    <a:pt x="268" y="7733"/>
                    <a:pt x="259" y="7733"/>
                    <a:pt x="250" y="7745"/>
                  </a:cubicBezTo>
                  <a:cubicBezTo>
                    <a:pt x="241" y="7753"/>
                    <a:pt x="232" y="7753"/>
                    <a:pt x="232" y="7762"/>
                  </a:cubicBezTo>
                  <a:cubicBezTo>
                    <a:pt x="194" y="7789"/>
                    <a:pt x="168" y="7809"/>
                    <a:pt x="148" y="7827"/>
                  </a:cubicBezTo>
                  <a:cubicBezTo>
                    <a:pt x="92" y="7865"/>
                    <a:pt x="65" y="7883"/>
                    <a:pt x="65" y="7883"/>
                  </a:cubicBezTo>
                  <a:lnTo>
                    <a:pt x="0" y="8915"/>
                  </a:lnTo>
                  <a:cubicBezTo>
                    <a:pt x="45" y="8859"/>
                    <a:pt x="92" y="8803"/>
                    <a:pt x="139" y="8747"/>
                  </a:cubicBezTo>
                  <a:cubicBezTo>
                    <a:pt x="435" y="8402"/>
                    <a:pt x="769" y="8059"/>
                    <a:pt x="1104" y="7716"/>
                  </a:cubicBezTo>
                  <a:lnTo>
                    <a:pt x="1188" y="7633"/>
                  </a:lnTo>
                  <a:cubicBezTo>
                    <a:pt x="1355" y="7455"/>
                    <a:pt x="1531" y="7288"/>
                    <a:pt x="1699" y="7112"/>
                  </a:cubicBezTo>
                  <a:cubicBezTo>
                    <a:pt x="1754" y="7056"/>
                    <a:pt x="1819" y="6991"/>
                    <a:pt x="1875" y="6936"/>
                  </a:cubicBezTo>
                  <a:cubicBezTo>
                    <a:pt x="1968" y="6842"/>
                    <a:pt x="2062" y="6742"/>
                    <a:pt x="2153" y="6648"/>
                  </a:cubicBezTo>
                  <a:cubicBezTo>
                    <a:pt x="2200" y="6601"/>
                    <a:pt x="2247" y="6555"/>
                    <a:pt x="2294" y="6499"/>
                  </a:cubicBezTo>
                  <a:cubicBezTo>
                    <a:pt x="2303" y="6490"/>
                    <a:pt x="2311" y="6481"/>
                    <a:pt x="2320" y="6472"/>
                  </a:cubicBezTo>
                  <a:cubicBezTo>
                    <a:pt x="2358" y="6434"/>
                    <a:pt x="2405" y="6396"/>
                    <a:pt x="2441" y="6352"/>
                  </a:cubicBezTo>
                  <a:cubicBezTo>
                    <a:pt x="2461" y="6332"/>
                    <a:pt x="2479" y="6305"/>
                    <a:pt x="2508" y="6285"/>
                  </a:cubicBezTo>
                  <a:cubicBezTo>
                    <a:pt x="2534" y="6249"/>
                    <a:pt x="2572" y="6211"/>
                    <a:pt x="2599" y="6173"/>
                  </a:cubicBezTo>
                  <a:cubicBezTo>
                    <a:pt x="2637" y="6138"/>
                    <a:pt x="2675" y="6100"/>
                    <a:pt x="2701" y="6062"/>
                  </a:cubicBezTo>
                  <a:cubicBezTo>
                    <a:pt x="2757" y="6006"/>
                    <a:pt x="2813" y="5942"/>
                    <a:pt x="2869" y="5886"/>
                  </a:cubicBezTo>
                  <a:cubicBezTo>
                    <a:pt x="2953" y="5795"/>
                    <a:pt x="3027" y="5701"/>
                    <a:pt x="3109" y="5607"/>
                  </a:cubicBezTo>
                  <a:cubicBezTo>
                    <a:pt x="3185" y="5516"/>
                    <a:pt x="3259" y="5431"/>
                    <a:pt x="3332" y="5338"/>
                  </a:cubicBezTo>
                  <a:cubicBezTo>
                    <a:pt x="3417" y="5226"/>
                    <a:pt x="3499" y="5126"/>
                    <a:pt x="3575" y="5015"/>
                  </a:cubicBezTo>
                  <a:cubicBezTo>
                    <a:pt x="3593" y="4986"/>
                    <a:pt x="3622" y="4968"/>
                    <a:pt x="3640" y="4939"/>
                  </a:cubicBezTo>
                  <a:cubicBezTo>
                    <a:pt x="3658" y="4912"/>
                    <a:pt x="3678" y="4883"/>
                    <a:pt x="3695" y="4856"/>
                  </a:cubicBezTo>
                  <a:cubicBezTo>
                    <a:pt x="3713" y="4827"/>
                    <a:pt x="3733" y="4801"/>
                    <a:pt x="3751" y="4772"/>
                  </a:cubicBezTo>
                  <a:cubicBezTo>
                    <a:pt x="3778" y="4736"/>
                    <a:pt x="3807" y="4698"/>
                    <a:pt x="3834" y="4651"/>
                  </a:cubicBezTo>
                  <a:cubicBezTo>
                    <a:pt x="3863" y="4605"/>
                    <a:pt x="3900" y="4558"/>
                    <a:pt x="3927" y="4513"/>
                  </a:cubicBezTo>
                  <a:cubicBezTo>
                    <a:pt x="3936" y="4502"/>
                    <a:pt x="3945" y="4484"/>
                    <a:pt x="3956" y="4466"/>
                  </a:cubicBezTo>
                  <a:cubicBezTo>
                    <a:pt x="3965" y="4457"/>
                    <a:pt x="3974" y="4437"/>
                    <a:pt x="3983" y="4429"/>
                  </a:cubicBezTo>
                  <a:cubicBezTo>
                    <a:pt x="3983" y="4420"/>
                    <a:pt x="3983" y="4420"/>
                    <a:pt x="3992" y="4420"/>
                  </a:cubicBezTo>
                  <a:cubicBezTo>
                    <a:pt x="4012" y="4373"/>
                    <a:pt x="4039" y="4335"/>
                    <a:pt x="4056" y="4299"/>
                  </a:cubicBezTo>
                  <a:cubicBezTo>
                    <a:pt x="4076" y="4279"/>
                    <a:pt x="4085" y="4261"/>
                    <a:pt x="4094" y="4244"/>
                  </a:cubicBezTo>
                  <a:cubicBezTo>
                    <a:pt x="4103" y="4215"/>
                    <a:pt x="4123" y="4188"/>
                    <a:pt x="4141" y="4159"/>
                  </a:cubicBezTo>
                  <a:cubicBezTo>
                    <a:pt x="4179" y="4094"/>
                    <a:pt x="4215" y="4030"/>
                    <a:pt x="4253" y="3965"/>
                  </a:cubicBezTo>
                  <a:cubicBezTo>
                    <a:pt x="4270" y="3927"/>
                    <a:pt x="4279" y="3900"/>
                    <a:pt x="4299" y="3862"/>
                  </a:cubicBezTo>
                  <a:cubicBezTo>
                    <a:pt x="4317" y="3834"/>
                    <a:pt x="4335" y="3798"/>
                    <a:pt x="4355" y="3769"/>
                  </a:cubicBezTo>
                  <a:cubicBezTo>
                    <a:pt x="4373" y="3733"/>
                    <a:pt x="4382" y="3704"/>
                    <a:pt x="4402" y="3678"/>
                  </a:cubicBezTo>
                  <a:cubicBezTo>
                    <a:pt x="4466" y="3546"/>
                    <a:pt x="4531" y="3417"/>
                    <a:pt x="4587" y="3296"/>
                  </a:cubicBezTo>
                  <a:cubicBezTo>
                    <a:pt x="4596" y="3267"/>
                    <a:pt x="4614" y="3232"/>
                    <a:pt x="4625" y="3203"/>
                  </a:cubicBezTo>
                  <a:cubicBezTo>
                    <a:pt x="4643" y="3176"/>
                    <a:pt x="4651" y="3138"/>
                    <a:pt x="4669" y="3109"/>
                  </a:cubicBezTo>
                  <a:cubicBezTo>
                    <a:pt x="4707" y="3018"/>
                    <a:pt x="4745" y="2933"/>
                    <a:pt x="4781" y="2842"/>
                  </a:cubicBezTo>
                  <a:lnTo>
                    <a:pt x="4781" y="2831"/>
                  </a:lnTo>
                  <a:cubicBezTo>
                    <a:pt x="4792" y="2822"/>
                    <a:pt x="4792" y="2822"/>
                    <a:pt x="4792" y="2813"/>
                  </a:cubicBezTo>
                  <a:cubicBezTo>
                    <a:pt x="4801" y="2804"/>
                    <a:pt x="4801" y="2795"/>
                    <a:pt x="4801" y="2786"/>
                  </a:cubicBezTo>
                  <a:lnTo>
                    <a:pt x="4810" y="2775"/>
                  </a:lnTo>
                  <a:lnTo>
                    <a:pt x="4810" y="2766"/>
                  </a:lnTo>
                  <a:cubicBezTo>
                    <a:pt x="4810" y="2766"/>
                    <a:pt x="4810" y="2757"/>
                    <a:pt x="4819" y="2757"/>
                  </a:cubicBezTo>
                  <a:lnTo>
                    <a:pt x="4819" y="2748"/>
                  </a:lnTo>
                  <a:cubicBezTo>
                    <a:pt x="4819" y="2739"/>
                    <a:pt x="4819" y="2739"/>
                    <a:pt x="4827" y="2739"/>
                  </a:cubicBezTo>
                  <a:lnTo>
                    <a:pt x="4827" y="2730"/>
                  </a:lnTo>
                  <a:lnTo>
                    <a:pt x="4827" y="2710"/>
                  </a:lnTo>
                  <a:lnTo>
                    <a:pt x="4836" y="2710"/>
                  </a:lnTo>
                  <a:lnTo>
                    <a:pt x="4836" y="2701"/>
                  </a:lnTo>
                  <a:lnTo>
                    <a:pt x="4836" y="2692"/>
                  </a:lnTo>
                  <a:cubicBezTo>
                    <a:pt x="4848" y="2684"/>
                    <a:pt x="4848" y="2675"/>
                    <a:pt x="4848" y="2664"/>
                  </a:cubicBezTo>
                  <a:cubicBezTo>
                    <a:pt x="4856" y="2646"/>
                    <a:pt x="4865" y="2637"/>
                    <a:pt x="4865" y="2619"/>
                  </a:cubicBezTo>
                  <a:cubicBezTo>
                    <a:pt x="4883" y="2572"/>
                    <a:pt x="4903" y="2525"/>
                    <a:pt x="4921" y="2479"/>
                  </a:cubicBezTo>
                  <a:cubicBezTo>
                    <a:pt x="4921" y="2470"/>
                    <a:pt x="4921" y="2461"/>
                    <a:pt x="4930" y="2461"/>
                  </a:cubicBezTo>
                  <a:cubicBezTo>
                    <a:pt x="4939" y="2432"/>
                    <a:pt x="4948" y="2396"/>
                    <a:pt x="4959" y="2367"/>
                  </a:cubicBezTo>
                  <a:cubicBezTo>
                    <a:pt x="4968" y="2329"/>
                    <a:pt x="4986" y="2294"/>
                    <a:pt x="4995" y="2256"/>
                  </a:cubicBezTo>
                  <a:lnTo>
                    <a:pt x="4995" y="2247"/>
                  </a:lnTo>
                  <a:cubicBezTo>
                    <a:pt x="5015" y="2209"/>
                    <a:pt x="5024" y="2173"/>
                    <a:pt x="5041" y="2135"/>
                  </a:cubicBezTo>
                  <a:cubicBezTo>
                    <a:pt x="5050" y="2097"/>
                    <a:pt x="5059" y="2062"/>
                    <a:pt x="5070" y="2024"/>
                  </a:cubicBezTo>
                  <a:cubicBezTo>
                    <a:pt x="5079" y="1995"/>
                    <a:pt x="5088" y="1977"/>
                    <a:pt x="5088" y="1959"/>
                  </a:cubicBezTo>
                  <a:cubicBezTo>
                    <a:pt x="5097" y="1939"/>
                    <a:pt x="5097" y="1921"/>
                    <a:pt x="5106" y="1904"/>
                  </a:cubicBezTo>
                  <a:cubicBezTo>
                    <a:pt x="5115" y="1866"/>
                    <a:pt x="5126" y="1828"/>
                    <a:pt x="5135" y="1801"/>
                  </a:cubicBezTo>
                  <a:cubicBezTo>
                    <a:pt x="5144" y="1763"/>
                    <a:pt x="5153" y="1728"/>
                    <a:pt x="5162" y="1690"/>
                  </a:cubicBezTo>
                  <a:cubicBezTo>
                    <a:pt x="5171" y="1690"/>
                    <a:pt x="5171" y="1681"/>
                    <a:pt x="5171" y="1681"/>
                  </a:cubicBezTo>
                  <a:lnTo>
                    <a:pt x="5171" y="1672"/>
                  </a:lnTo>
                  <a:lnTo>
                    <a:pt x="5171" y="1661"/>
                  </a:lnTo>
                  <a:cubicBezTo>
                    <a:pt x="5171" y="1661"/>
                    <a:pt x="5171" y="1652"/>
                    <a:pt x="5182" y="1652"/>
                  </a:cubicBezTo>
                  <a:lnTo>
                    <a:pt x="5182" y="1643"/>
                  </a:lnTo>
                  <a:cubicBezTo>
                    <a:pt x="5182" y="1625"/>
                    <a:pt x="5191" y="1616"/>
                    <a:pt x="5191" y="1596"/>
                  </a:cubicBezTo>
                  <a:cubicBezTo>
                    <a:pt x="5200" y="1569"/>
                    <a:pt x="5200" y="1549"/>
                    <a:pt x="5209" y="1523"/>
                  </a:cubicBezTo>
                  <a:cubicBezTo>
                    <a:pt x="5217" y="1505"/>
                    <a:pt x="5217" y="1476"/>
                    <a:pt x="5226" y="1449"/>
                  </a:cubicBezTo>
                  <a:cubicBezTo>
                    <a:pt x="5226" y="1429"/>
                    <a:pt x="5238" y="1402"/>
                    <a:pt x="5246" y="1382"/>
                  </a:cubicBezTo>
                  <a:cubicBezTo>
                    <a:pt x="5246" y="1355"/>
                    <a:pt x="5255" y="1338"/>
                    <a:pt x="5255" y="1309"/>
                  </a:cubicBezTo>
                  <a:cubicBezTo>
                    <a:pt x="5264" y="1282"/>
                    <a:pt x="5264" y="1262"/>
                    <a:pt x="5273" y="1235"/>
                  </a:cubicBezTo>
                  <a:cubicBezTo>
                    <a:pt x="5282" y="1188"/>
                    <a:pt x="5293" y="1133"/>
                    <a:pt x="5302" y="1086"/>
                  </a:cubicBezTo>
                  <a:cubicBezTo>
                    <a:pt x="5311" y="1059"/>
                    <a:pt x="5311" y="1021"/>
                    <a:pt x="5320" y="992"/>
                  </a:cubicBezTo>
                  <a:cubicBezTo>
                    <a:pt x="5329" y="965"/>
                    <a:pt x="5329" y="927"/>
                    <a:pt x="5338" y="901"/>
                  </a:cubicBezTo>
                  <a:lnTo>
                    <a:pt x="5338" y="892"/>
                  </a:lnTo>
                  <a:cubicBezTo>
                    <a:pt x="5338" y="863"/>
                    <a:pt x="5349" y="845"/>
                    <a:pt x="5349" y="825"/>
                  </a:cubicBezTo>
                  <a:cubicBezTo>
                    <a:pt x="5358" y="789"/>
                    <a:pt x="5358" y="760"/>
                    <a:pt x="5358" y="725"/>
                  </a:cubicBezTo>
                  <a:cubicBezTo>
                    <a:pt x="5367" y="705"/>
                    <a:pt x="5367" y="696"/>
                    <a:pt x="5367" y="678"/>
                  </a:cubicBezTo>
                  <a:cubicBezTo>
                    <a:pt x="5367" y="658"/>
                    <a:pt x="5376" y="640"/>
                    <a:pt x="5376" y="631"/>
                  </a:cubicBezTo>
                  <a:cubicBezTo>
                    <a:pt x="5376" y="584"/>
                    <a:pt x="5385" y="546"/>
                    <a:pt x="5385" y="511"/>
                  </a:cubicBezTo>
                  <a:cubicBezTo>
                    <a:pt x="5385" y="502"/>
                    <a:pt x="5385" y="491"/>
                    <a:pt x="5394" y="473"/>
                  </a:cubicBezTo>
                  <a:lnTo>
                    <a:pt x="5394" y="455"/>
                  </a:lnTo>
                  <a:lnTo>
                    <a:pt x="5394" y="408"/>
                  </a:lnTo>
                  <a:cubicBezTo>
                    <a:pt x="5394" y="379"/>
                    <a:pt x="5405" y="361"/>
                    <a:pt x="5405" y="344"/>
                  </a:cubicBezTo>
                  <a:lnTo>
                    <a:pt x="5405" y="306"/>
                  </a:lnTo>
                  <a:cubicBezTo>
                    <a:pt x="5405" y="279"/>
                    <a:pt x="5405" y="259"/>
                    <a:pt x="5414" y="241"/>
                  </a:cubicBezTo>
                  <a:lnTo>
                    <a:pt x="5414" y="212"/>
                  </a:lnTo>
                  <a:lnTo>
                    <a:pt x="5414" y="156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-2989756" y="573472"/>
              <a:ext cx="70543" cy="361927"/>
            </a:xfrm>
            <a:custGeom>
              <a:avLst/>
              <a:gdLst/>
              <a:ahLst/>
              <a:cxnLst/>
              <a:rect l="l" t="t" r="r" b="b"/>
              <a:pathLst>
                <a:path w="697" h="3576" extrusionOk="0">
                  <a:moveTo>
                    <a:pt x="212" y="0"/>
                  </a:moveTo>
                  <a:cubicBezTo>
                    <a:pt x="204" y="29"/>
                    <a:pt x="204" y="47"/>
                    <a:pt x="195" y="74"/>
                  </a:cubicBezTo>
                  <a:cubicBezTo>
                    <a:pt x="195" y="103"/>
                    <a:pt x="186" y="121"/>
                    <a:pt x="186" y="150"/>
                  </a:cubicBezTo>
                  <a:cubicBezTo>
                    <a:pt x="177" y="205"/>
                    <a:pt x="168" y="252"/>
                    <a:pt x="157" y="297"/>
                  </a:cubicBezTo>
                  <a:cubicBezTo>
                    <a:pt x="157" y="326"/>
                    <a:pt x="148" y="353"/>
                    <a:pt x="148" y="390"/>
                  </a:cubicBezTo>
                  <a:cubicBezTo>
                    <a:pt x="139" y="437"/>
                    <a:pt x="130" y="484"/>
                    <a:pt x="121" y="531"/>
                  </a:cubicBezTo>
                  <a:cubicBezTo>
                    <a:pt x="121" y="566"/>
                    <a:pt x="112" y="595"/>
                    <a:pt x="112" y="631"/>
                  </a:cubicBezTo>
                  <a:cubicBezTo>
                    <a:pt x="101" y="669"/>
                    <a:pt x="101" y="707"/>
                    <a:pt x="92" y="743"/>
                  </a:cubicBezTo>
                  <a:cubicBezTo>
                    <a:pt x="92" y="772"/>
                    <a:pt x="83" y="789"/>
                    <a:pt x="83" y="818"/>
                  </a:cubicBezTo>
                  <a:cubicBezTo>
                    <a:pt x="74" y="865"/>
                    <a:pt x="74" y="910"/>
                    <a:pt x="65" y="956"/>
                  </a:cubicBezTo>
                  <a:lnTo>
                    <a:pt x="65" y="1021"/>
                  </a:lnTo>
                  <a:cubicBezTo>
                    <a:pt x="56" y="1059"/>
                    <a:pt x="56" y="1106"/>
                    <a:pt x="45" y="1153"/>
                  </a:cubicBezTo>
                  <a:cubicBezTo>
                    <a:pt x="45" y="1170"/>
                    <a:pt x="45" y="1188"/>
                    <a:pt x="36" y="1208"/>
                  </a:cubicBezTo>
                  <a:lnTo>
                    <a:pt x="36" y="1320"/>
                  </a:lnTo>
                  <a:cubicBezTo>
                    <a:pt x="27" y="1338"/>
                    <a:pt x="27" y="1367"/>
                    <a:pt x="27" y="1393"/>
                  </a:cubicBezTo>
                  <a:cubicBezTo>
                    <a:pt x="27" y="1411"/>
                    <a:pt x="27" y="1431"/>
                    <a:pt x="19" y="1449"/>
                  </a:cubicBezTo>
                  <a:lnTo>
                    <a:pt x="19" y="1523"/>
                  </a:lnTo>
                  <a:lnTo>
                    <a:pt x="19" y="1543"/>
                  </a:lnTo>
                  <a:cubicBezTo>
                    <a:pt x="19" y="1569"/>
                    <a:pt x="19" y="1598"/>
                    <a:pt x="10" y="1616"/>
                  </a:cubicBezTo>
                  <a:lnTo>
                    <a:pt x="10" y="1728"/>
                  </a:lnTo>
                  <a:lnTo>
                    <a:pt x="10" y="1783"/>
                  </a:lnTo>
                  <a:cubicBezTo>
                    <a:pt x="10" y="1801"/>
                    <a:pt x="1" y="1830"/>
                    <a:pt x="1" y="1857"/>
                  </a:cubicBezTo>
                  <a:cubicBezTo>
                    <a:pt x="1" y="2135"/>
                    <a:pt x="10" y="2369"/>
                    <a:pt x="27" y="2554"/>
                  </a:cubicBezTo>
                  <a:cubicBezTo>
                    <a:pt x="27" y="2592"/>
                    <a:pt x="36" y="2619"/>
                    <a:pt x="36" y="2657"/>
                  </a:cubicBezTo>
                  <a:cubicBezTo>
                    <a:pt x="36" y="2666"/>
                    <a:pt x="36" y="2684"/>
                    <a:pt x="45" y="2704"/>
                  </a:cubicBezTo>
                  <a:cubicBezTo>
                    <a:pt x="56" y="2768"/>
                    <a:pt x="65" y="2833"/>
                    <a:pt x="83" y="2880"/>
                  </a:cubicBezTo>
                  <a:cubicBezTo>
                    <a:pt x="83" y="2898"/>
                    <a:pt x="83" y="2906"/>
                    <a:pt x="92" y="2927"/>
                  </a:cubicBezTo>
                  <a:cubicBezTo>
                    <a:pt x="101" y="2944"/>
                    <a:pt x="101" y="2962"/>
                    <a:pt x="112" y="2971"/>
                  </a:cubicBezTo>
                  <a:cubicBezTo>
                    <a:pt x="112" y="2991"/>
                    <a:pt x="121" y="3009"/>
                    <a:pt x="130" y="3018"/>
                  </a:cubicBezTo>
                  <a:cubicBezTo>
                    <a:pt x="139" y="3047"/>
                    <a:pt x="148" y="3083"/>
                    <a:pt x="168" y="3111"/>
                  </a:cubicBezTo>
                  <a:cubicBezTo>
                    <a:pt x="168" y="3120"/>
                    <a:pt x="177" y="3138"/>
                    <a:pt x="186" y="3149"/>
                  </a:cubicBezTo>
                  <a:cubicBezTo>
                    <a:pt x="186" y="3167"/>
                    <a:pt x="195" y="3176"/>
                    <a:pt x="204" y="3185"/>
                  </a:cubicBezTo>
                  <a:cubicBezTo>
                    <a:pt x="212" y="3205"/>
                    <a:pt x="224" y="3214"/>
                    <a:pt x="224" y="3232"/>
                  </a:cubicBezTo>
                  <a:cubicBezTo>
                    <a:pt x="241" y="3250"/>
                    <a:pt x="250" y="3279"/>
                    <a:pt x="268" y="3296"/>
                  </a:cubicBezTo>
                  <a:cubicBezTo>
                    <a:pt x="288" y="3325"/>
                    <a:pt x="297" y="3343"/>
                    <a:pt x="315" y="3361"/>
                  </a:cubicBezTo>
                  <a:cubicBezTo>
                    <a:pt x="324" y="3372"/>
                    <a:pt x="324" y="3381"/>
                    <a:pt x="335" y="3390"/>
                  </a:cubicBezTo>
                  <a:cubicBezTo>
                    <a:pt x="353" y="3417"/>
                    <a:pt x="362" y="3437"/>
                    <a:pt x="380" y="3455"/>
                  </a:cubicBezTo>
                  <a:cubicBezTo>
                    <a:pt x="380" y="3455"/>
                    <a:pt x="391" y="3464"/>
                    <a:pt x="400" y="3473"/>
                  </a:cubicBezTo>
                  <a:cubicBezTo>
                    <a:pt x="455" y="3539"/>
                    <a:pt x="491" y="3575"/>
                    <a:pt x="491" y="3575"/>
                  </a:cubicBezTo>
                  <a:lnTo>
                    <a:pt x="696" y="3296"/>
                  </a:lnTo>
                  <a:cubicBezTo>
                    <a:pt x="696" y="3296"/>
                    <a:pt x="649" y="3270"/>
                    <a:pt x="594" y="3214"/>
                  </a:cubicBezTo>
                  <a:cubicBezTo>
                    <a:pt x="585" y="3205"/>
                    <a:pt x="576" y="3194"/>
                    <a:pt x="567" y="3185"/>
                  </a:cubicBezTo>
                  <a:cubicBezTo>
                    <a:pt x="547" y="3176"/>
                    <a:pt x="538" y="3167"/>
                    <a:pt x="529" y="3149"/>
                  </a:cubicBezTo>
                  <a:cubicBezTo>
                    <a:pt x="520" y="3138"/>
                    <a:pt x="511" y="3129"/>
                    <a:pt x="511" y="3129"/>
                  </a:cubicBezTo>
                  <a:cubicBezTo>
                    <a:pt x="491" y="3111"/>
                    <a:pt x="482" y="3094"/>
                    <a:pt x="464" y="3074"/>
                  </a:cubicBezTo>
                  <a:cubicBezTo>
                    <a:pt x="464" y="3065"/>
                    <a:pt x="455" y="3065"/>
                    <a:pt x="446" y="3056"/>
                  </a:cubicBezTo>
                  <a:cubicBezTo>
                    <a:pt x="446" y="3047"/>
                    <a:pt x="435" y="3027"/>
                    <a:pt x="426" y="3018"/>
                  </a:cubicBezTo>
                  <a:cubicBezTo>
                    <a:pt x="417" y="3000"/>
                    <a:pt x="409" y="2991"/>
                    <a:pt x="400" y="2971"/>
                  </a:cubicBezTo>
                  <a:cubicBezTo>
                    <a:pt x="391" y="2953"/>
                    <a:pt x="380" y="2944"/>
                    <a:pt x="371" y="2927"/>
                  </a:cubicBezTo>
                  <a:cubicBezTo>
                    <a:pt x="362" y="2906"/>
                    <a:pt x="362" y="2898"/>
                    <a:pt x="353" y="2880"/>
                  </a:cubicBezTo>
                  <a:lnTo>
                    <a:pt x="353" y="2871"/>
                  </a:lnTo>
                  <a:cubicBezTo>
                    <a:pt x="344" y="2871"/>
                    <a:pt x="344" y="2860"/>
                    <a:pt x="344" y="2851"/>
                  </a:cubicBezTo>
                  <a:cubicBezTo>
                    <a:pt x="335" y="2833"/>
                    <a:pt x="324" y="2804"/>
                    <a:pt x="315" y="2786"/>
                  </a:cubicBezTo>
                  <a:lnTo>
                    <a:pt x="315" y="2777"/>
                  </a:lnTo>
                  <a:cubicBezTo>
                    <a:pt x="306" y="2759"/>
                    <a:pt x="306" y="2730"/>
                    <a:pt x="306" y="2713"/>
                  </a:cubicBezTo>
                  <a:cubicBezTo>
                    <a:pt x="241" y="2387"/>
                    <a:pt x="232" y="1904"/>
                    <a:pt x="250" y="1440"/>
                  </a:cubicBezTo>
                  <a:lnTo>
                    <a:pt x="250" y="1402"/>
                  </a:lnTo>
                  <a:lnTo>
                    <a:pt x="250" y="1355"/>
                  </a:lnTo>
                  <a:lnTo>
                    <a:pt x="250" y="1291"/>
                  </a:lnTo>
                  <a:cubicBezTo>
                    <a:pt x="250" y="1264"/>
                    <a:pt x="250" y="1235"/>
                    <a:pt x="259" y="1208"/>
                  </a:cubicBezTo>
                  <a:lnTo>
                    <a:pt x="259" y="1170"/>
                  </a:lnTo>
                  <a:lnTo>
                    <a:pt x="259" y="1124"/>
                  </a:lnTo>
                  <a:lnTo>
                    <a:pt x="259" y="1088"/>
                  </a:lnTo>
                  <a:cubicBezTo>
                    <a:pt x="268" y="1050"/>
                    <a:pt x="268" y="1003"/>
                    <a:pt x="268" y="965"/>
                  </a:cubicBezTo>
                  <a:lnTo>
                    <a:pt x="268" y="930"/>
                  </a:lnTo>
                  <a:cubicBezTo>
                    <a:pt x="268" y="921"/>
                    <a:pt x="268" y="910"/>
                    <a:pt x="279" y="892"/>
                  </a:cubicBezTo>
                  <a:lnTo>
                    <a:pt x="279" y="854"/>
                  </a:lnTo>
                  <a:lnTo>
                    <a:pt x="279" y="789"/>
                  </a:lnTo>
                  <a:lnTo>
                    <a:pt x="279" y="772"/>
                  </a:lnTo>
                  <a:cubicBezTo>
                    <a:pt x="288" y="754"/>
                    <a:pt x="288" y="734"/>
                    <a:pt x="288" y="716"/>
                  </a:cubicBezTo>
                  <a:lnTo>
                    <a:pt x="288" y="651"/>
                  </a:lnTo>
                  <a:cubicBezTo>
                    <a:pt x="297" y="642"/>
                    <a:pt x="297" y="631"/>
                    <a:pt x="297" y="622"/>
                  </a:cubicBezTo>
                  <a:lnTo>
                    <a:pt x="297" y="566"/>
                  </a:lnTo>
                  <a:lnTo>
                    <a:pt x="297" y="558"/>
                  </a:lnTo>
                  <a:cubicBezTo>
                    <a:pt x="297" y="531"/>
                    <a:pt x="306" y="511"/>
                    <a:pt x="306" y="493"/>
                  </a:cubicBezTo>
                  <a:lnTo>
                    <a:pt x="306" y="428"/>
                  </a:lnTo>
                  <a:cubicBezTo>
                    <a:pt x="315" y="408"/>
                    <a:pt x="315" y="390"/>
                    <a:pt x="315" y="382"/>
                  </a:cubicBezTo>
                  <a:lnTo>
                    <a:pt x="315" y="353"/>
                  </a:lnTo>
                  <a:cubicBezTo>
                    <a:pt x="315" y="344"/>
                    <a:pt x="315" y="326"/>
                    <a:pt x="324" y="317"/>
                  </a:cubicBezTo>
                  <a:lnTo>
                    <a:pt x="324" y="261"/>
                  </a:lnTo>
                  <a:cubicBezTo>
                    <a:pt x="324" y="241"/>
                    <a:pt x="324" y="232"/>
                    <a:pt x="335" y="223"/>
                  </a:cubicBezTo>
                  <a:lnTo>
                    <a:pt x="335" y="197"/>
                  </a:lnTo>
                  <a:lnTo>
                    <a:pt x="335" y="177"/>
                  </a:lnTo>
                  <a:lnTo>
                    <a:pt x="335" y="150"/>
                  </a:lnTo>
                  <a:cubicBezTo>
                    <a:pt x="344" y="130"/>
                    <a:pt x="344" y="112"/>
                    <a:pt x="344" y="103"/>
                  </a:cubicBezTo>
                  <a:lnTo>
                    <a:pt x="344" y="85"/>
                  </a:lnTo>
                  <a:lnTo>
                    <a:pt x="344" y="65"/>
                  </a:lnTo>
                  <a:lnTo>
                    <a:pt x="344" y="56"/>
                  </a:lnTo>
                  <a:lnTo>
                    <a:pt x="344" y="47"/>
                  </a:lnTo>
                  <a:lnTo>
                    <a:pt x="353" y="38"/>
                  </a:lnTo>
                  <a:lnTo>
                    <a:pt x="353" y="2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-3075481" y="776499"/>
              <a:ext cx="415568" cy="377007"/>
            </a:xfrm>
            <a:custGeom>
              <a:avLst/>
              <a:gdLst/>
              <a:ahLst/>
              <a:cxnLst/>
              <a:rect l="l" t="t" r="r" b="b"/>
              <a:pathLst>
                <a:path w="4106" h="3725" extrusionOk="0">
                  <a:moveTo>
                    <a:pt x="3948" y="0"/>
                  </a:moveTo>
                  <a:cubicBezTo>
                    <a:pt x="3939" y="9"/>
                    <a:pt x="3939" y="29"/>
                    <a:pt x="3930" y="38"/>
                  </a:cubicBezTo>
                  <a:cubicBezTo>
                    <a:pt x="3930" y="56"/>
                    <a:pt x="3921" y="74"/>
                    <a:pt x="3912" y="94"/>
                  </a:cubicBezTo>
                  <a:cubicBezTo>
                    <a:pt x="3912" y="112"/>
                    <a:pt x="3901" y="129"/>
                    <a:pt x="3901" y="149"/>
                  </a:cubicBezTo>
                  <a:cubicBezTo>
                    <a:pt x="3883" y="176"/>
                    <a:pt x="3874" y="214"/>
                    <a:pt x="3865" y="241"/>
                  </a:cubicBezTo>
                  <a:cubicBezTo>
                    <a:pt x="3856" y="261"/>
                    <a:pt x="3856" y="279"/>
                    <a:pt x="3845" y="288"/>
                  </a:cubicBezTo>
                  <a:cubicBezTo>
                    <a:pt x="3836" y="308"/>
                    <a:pt x="3827" y="325"/>
                    <a:pt x="3827" y="343"/>
                  </a:cubicBezTo>
                  <a:cubicBezTo>
                    <a:pt x="3818" y="363"/>
                    <a:pt x="3809" y="381"/>
                    <a:pt x="3801" y="399"/>
                  </a:cubicBezTo>
                  <a:cubicBezTo>
                    <a:pt x="3801" y="419"/>
                    <a:pt x="3789" y="437"/>
                    <a:pt x="3780" y="446"/>
                  </a:cubicBezTo>
                  <a:cubicBezTo>
                    <a:pt x="3772" y="464"/>
                    <a:pt x="3763" y="484"/>
                    <a:pt x="3754" y="502"/>
                  </a:cubicBezTo>
                  <a:cubicBezTo>
                    <a:pt x="3754" y="519"/>
                    <a:pt x="3745" y="539"/>
                    <a:pt x="3734" y="557"/>
                  </a:cubicBezTo>
                  <a:cubicBezTo>
                    <a:pt x="3725" y="566"/>
                    <a:pt x="3716" y="586"/>
                    <a:pt x="3707" y="604"/>
                  </a:cubicBezTo>
                  <a:cubicBezTo>
                    <a:pt x="3698" y="622"/>
                    <a:pt x="3698" y="642"/>
                    <a:pt x="3689" y="660"/>
                  </a:cubicBezTo>
                  <a:cubicBezTo>
                    <a:pt x="3678" y="669"/>
                    <a:pt x="3669" y="687"/>
                    <a:pt x="3660" y="707"/>
                  </a:cubicBezTo>
                  <a:cubicBezTo>
                    <a:pt x="3642" y="742"/>
                    <a:pt x="3622" y="771"/>
                    <a:pt x="3604" y="809"/>
                  </a:cubicBezTo>
                  <a:cubicBezTo>
                    <a:pt x="3595" y="827"/>
                    <a:pt x="3587" y="845"/>
                    <a:pt x="3578" y="865"/>
                  </a:cubicBezTo>
                  <a:cubicBezTo>
                    <a:pt x="3567" y="883"/>
                    <a:pt x="3558" y="892"/>
                    <a:pt x="3549" y="909"/>
                  </a:cubicBezTo>
                  <a:cubicBezTo>
                    <a:pt x="3540" y="929"/>
                    <a:pt x="3531" y="947"/>
                    <a:pt x="3522" y="965"/>
                  </a:cubicBezTo>
                  <a:cubicBezTo>
                    <a:pt x="3484" y="1032"/>
                    <a:pt x="3446" y="1097"/>
                    <a:pt x="3411" y="1152"/>
                  </a:cubicBezTo>
                  <a:cubicBezTo>
                    <a:pt x="3399" y="1170"/>
                    <a:pt x="3382" y="1199"/>
                    <a:pt x="3373" y="1217"/>
                  </a:cubicBezTo>
                  <a:cubicBezTo>
                    <a:pt x="3355" y="1235"/>
                    <a:pt x="3344" y="1264"/>
                    <a:pt x="3326" y="1290"/>
                  </a:cubicBezTo>
                  <a:cubicBezTo>
                    <a:pt x="3299" y="1328"/>
                    <a:pt x="3279" y="1366"/>
                    <a:pt x="3252" y="1402"/>
                  </a:cubicBezTo>
                  <a:cubicBezTo>
                    <a:pt x="3252" y="1411"/>
                    <a:pt x="3243" y="1411"/>
                    <a:pt x="3243" y="1411"/>
                  </a:cubicBezTo>
                  <a:cubicBezTo>
                    <a:pt x="3223" y="1440"/>
                    <a:pt x="3214" y="1458"/>
                    <a:pt x="3197" y="1478"/>
                  </a:cubicBezTo>
                  <a:cubicBezTo>
                    <a:pt x="3188" y="1495"/>
                    <a:pt x="3168" y="1522"/>
                    <a:pt x="3159" y="1542"/>
                  </a:cubicBezTo>
                  <a:cubicBezTo>
                    <a:pt x="3141" y="1560"/>
                    <a:pt x="3132" y="1578"/>
                    <a:pt x="3112" y="1598"/>
                  </a:cubicBezTo>
                  <a:cubicBezTo>
                    <a:pt x="3103" y="1625"/>
                    <a:pt x="3085" y="1645"/>
                    <a:pt x="3076" y="1663"/>
                  </a:cubicBezTo>
                  <a:cubicBezTo>
                    <a:pt x="3065" y="1672"/>
                    <a:pt x="3065" y="1672"/>
                    <a:pt x="3056" y="1680"/>
                  </a:cubicBezTo>
                  <a:cubicBezTo>
                    <a:pt x="3038" y="1709"/>
                    <a:pt x="3021" y="1736"/>
                    <a:pt x="2992" y="1765"/>
                  </a:cubicBezTo>
                  <a:cubicBezTo>
                    <a:pt x="2983" y="1783"/>
                    <a:pt x="2974" y="1792"/>
                    <a:pt x="2965" y="1812"/>
                  </a:cubicBezTo>
                  <a:cubicBezTo>
                    <a:pt x="2945" y="1839"/>
                    <a:pt x="2927" y="1856"/>
                    <a:pt x="2898" y="1885"/>
                  </a:cubicBezTo>
                  <a:cubicBezTo>
                    <a:pt x="2871" y="1923"/>
                    <a:pt x="2842" y="1959"/>
                    <a:pt x="2816" y="1988"/>
                  </a:cubicBezTo>
                  <a:cubicBezTo>
                    <a:pt x="2807" y="2006"/>
                    <a:pt x="2798" y="2024"/>
                    <a:pt x="2778" y="2044"/>
                  </a:cubicBezTo>
                  <a:cubicBezTo>
                    <a:pt x="2731" y="2099"/>
                    <a:pt x="2695" y="2146"/>
                    <a:pt x="2648" y="2191"/>
                  </a:cubicBezTo>
                  <a:cubicBezTo>
                    <a:pt x="2584" y="2275"/>
                    <a:pt x="2508" y="2340"/>
                    <a:pt x="2452" y="2396"/>
                  </a:cubicBezTo>
                  <a:lnTo>
                    <a:pt x="2452" y="2405"/>
                  </a:lnTo>
                  <a:lnTo>
                    <a:pt x="2443" y="2405"/>
                  </a:lnTo>
                  <a:lnTo>
                    <a:pt x="2443" y="2414"/>
                  </a:lnTo>
                  <a:cubicBezTo>
                    <a:pt x="2434" y="2414"/>
                    <a:pt x="2426" y="2425"/>
                    <a:pt x="2417" y="2434"/>
                  </a:cubicBezTo>
                  <a:cubicBezTo>
                    <a:pt x="2388" y="2460"/>
                    <a:pt x="2361" y="2489"/>
                    <a:pt x="2332" y="2507"/>
                  </a:cubicBezTo>
                  <a:cubicBezTo>
                    <a:pt x="2323" y="2516"/>
                    <a:pt x="2314" y="2516"/>
                    <a:pt x="2305" y="2525"/>
                  </a:cubicBezTo>
                  <a:cubicBezTo>
                    <a:pt x="2296" y="2536"/>
                    <a:pt x="2285" y="2536"/>
                    <a:pt x="2285" y="2536"/>
                  </a:cubicBezTo>
                  <a:cubicBezTo>
                    <a:pt x="2258" y="2554"/>
                    <a:pt x="2241" y="2563"/>
                    <a:pt x="2212" y="2581"/>
                  </a:cubicBezTo>
                  <a:cubicBezTo>
                    <a:pt x="2185" y="2592"/>
                    <a:pt x="2156" y="2610"/>
                    <a:pt x="2138" y="2619"/>
                  </a:cubicBezTo>
                  <a:cubicBezTo>
                    <a:pt x="2109" y="2636"/>
                    <a:pt x="2082" y="2648"/>
                    <a:pt x="2053" y="2665"/>
                  </a:cubicBezTo>
                  <a:cubicBezTo>
                    <a:pt x="2036" y="2674"/>
                    <a:pt x="2007" y="2692"/>
                    <a:pt x="1980" y="2703"/>
                  </a:cubicBezTo>
                  <a:cubicBezTo>
                    <a:pt x="1951" y="2721"/>
                    <a:pt x="1924" y="2730"/>
                    <a:pt x="1895" y="2739"/>
                  </a:cubicBezTo>
                  <a:cubicBezTo>
                    <a:pt x="1868" y="2759"/>
                    <a:pt x="1839" y="2768"/>
                    <a:pt x="1822" y="2777"/>
                  </a:cubicBezTo>
                  <a:cubicBezTo>
                    <a:pt x="1757" y="2804"/>
                    <a:pt x="1701" y="2833"/>
                    <a:pt x="1646" y="2850"/>
                  </a:cubicBezTo>
                  <a:cubicBezTo>
                    <a:pt x="1628" y="2859"/>
                    <a:pt x="1608" y="2870"/>
                    <a:pt x="1590" y="2879"/>
                  </a:cubicBezTo>
                  <a:cubicBezTo>
                    <a:pt x="1561" y="2888"/>
                    <a:pt x="1543" y="2897"/>
                    <a:pt x="1516" y="2906"/>
                  </a:cubicBezTo>
                  <a:cubicBezTo>
                    <a:pt x="1487" y="2915"/>
                    <a:pt x="1449" y="2935"/>
                    <a:pt x="1423" y="2944"/>
                  </a:cubicBezTo>
                  <a:cubicBezTo>
                    <a:pt x="1376" y="2962"/>
                    <a:pt x="1338" y="2971"/>
                    <a:pt x="1293" y="2991"/>
                  </a:cubicBezTo>
                  <a:cubicBezTo>
                    <a:pt x="1273" y="3000"/>
                    <a:pt x="1247" y="3009"/>
                    <a:pt x="1227" y="3018"/>
                  </a:cubicBezTo>
                  <a:cubicBezTo>
                    <a:pt x="1209" y="3018"/>
                    <a:pt x="1191" y="3026"/>
                    <a:pt x="1171" y="3038"/>
                  </a:cubicBezTo>
                  <a:cubicBezTo>
                    <a:pt x="1153" y="3038"/>
                    <a:pt x="1135" y="3047"/>
                    <a:pt x="1115" y="3055"/>
                  </a:cubicBezTo>
                  <a:cubicBezTo>
                    <a:pt x="1059" y="3073"/>
                    <a:pt x="1004" y="3093"/>
                    <a:pt x="948" y="3111"/>
                  </a:cubicBezTo>
                  <a:cubicBezTo>
                    <a:pt x="903" y="3120"/>
                    <a:pt x="857" y="3138"/>
                    <a:pt x="810" y="3149"/>
                  </a:cubicBezTo>
                  <a:cubicBezTo>
                    <a:pt x="792" y="3158"/>
                    <a:pt x="772" y="3167"/>
                    <a:pt x="745" y="3167"/>
                  </a:cubicBezTo>
                  <a:cubicBezTo>
                    <a:pt x="716" y="3176"/>
                    <a:pt x="681" y="3194"/>
                    <a:pt x="643" y="3205"/>
                  </a:cubicBezTo>
                  <a:cubicBezTo>
                    <a:pt x="634" y="3205"/>
                    <a:pt x="625" y="3205"/>
                    <a:pt x="614" y="3214"/>
                  </a:cubicBezTo>
                  <a:lnTo>
                    <a:pt x="605" y="3214"/>
                  </a:lnTo>
                  <a:cubicBezTo>
                    <a:pt x="587" y="3214"/>
                    <a:pt x="569" y="3223"/>
                    <a:pt x="558" y="3223"/>
                  </a:cubicBezTo>
                  <a:cubicBezTo>
                    <a:pt x="540" y="3231"/>
                    <a:pt x="522" y="3231"/>
                    <a:pt x="513" y="3240"/>
                  </a:cubicBezTo>
                  <a:lnTo>
                    <a:pt x="502" y="3240"/>
                  </a:lnTo>
                  <a:cubicBezTo>
                    <a:pt x="429" y="3260"/>
                    <a:pt x="382" y="3269"/>
                    <a:pt x="355" y="3278"/>
                  </a:cubicBezTo>
                  <a:cubicBezTo>
                    <a:pt x="346" y="3278"/>
                    <a:pt x="335" y="3287"/>
                    <a:pt x="335" y="3287"/>
                  </a:cubicBezTo>
                  <a:lnTo>
                    <a:pt x="1" y="3724"/>
                  </a:lnTo>
                  <a:cubicBezTo>
                    <a:pt x="30" y="3715"/>
                    <a:pt x="68" y="3706"/>
                    <a:pt x="94" y="3695"/>
                  </a:cubicBezTo>
                  <a:cubicBezTo>
                    <a:pt x="150" y="3686"/>
                    <a:pt x="206" y="3668"/>
                    <a:pt x="262" y="3659"/>
                  </a:cubicBezTo>
                  <a:cubicBezTo>
                    <a:pt x="308" y="3639"/>
                    <a:pt x="346" y="3630"/>
                    <a:pt x="382" y="3621"/>
                  </a:cubicBezTo>
                  <a:cubicBezTo>
                    <a:pt x="402" y="3613"/>
                    <a:pt x="429" y="3613"/>
                    <a:pt x="447" y="3604"/>
                  </a:cubicBezTo>
                  <a:cubicBezTo>
                    <a:pt x="467" y="3595"/>
                    <a:pt x="493" y="3595"/>
                    <a:pt x="522" y="3584"/>
                  </a:cubicBezTo>
                  <a:cubicBezTo>
                    <a:pt x="587" y="3566"/>
                    <a:pt x="661" y="3539"/>
                    <a:pt x="725" y="3519"/>
                  </a:cubicBezTo>
                  <a:cubicBezTo>
                    <a:pt x="736" y="3519"/>
                    <a:pt x="736" y="3510"/>
                    <a:pt x="745" y="3510"/>
                  </a:cubicBezTo>
                  <a:cubicBezTo>
                    <a:pt x="772" y="3501"/>
                    <a:pt x="801" y="3492"/>
                    <a:pt x="819" y="3492"/>
                  </a:cubicBezTo>
                  <a:cubicBezTo>
                    <a:pt x="883" y="3463"/>
                    <a:pt x="939" y="3445"/>
                    <a:pt x="986" y="3428"/>
                  </a:cubicBezTo>
                  <a:cubicBezTo>
                    <a:pt x="1004" y="3428"/>
                    <a:pt x="1024" y="3416"/>
                    <a:pt x="1042" y="3408"/>
                  </a:cubicBezTo>
                  <a:cubicBezTo>
                    <a:pt x="1059" y="3408"/>
                    <a:pt x="1079" y="3399"/>
                    <a:pt x="1097" y="3390"/>
                  </a:cubicBezTo>
                  <a:cubicBezTo>
                    <a:pt x="1126" y="3381"/>
                    <a:pt x="1144" y="3372"/>
                    <a:pt x="1171" y="3361"/>
                  </a:cubicBezTo>
                  <a:cubicBezTo>
                    <a:pt x="1329" y="3305"/>
                    <a:pt x="1469" y="3249"/>
                    <a:pt x="1599" y="3194"/>
                  </a:cubicBezTo>
                  <a:cubicBezTo>
                    <a:pt x="1617" y="3185"/>
                    <a:pt x="1628" y="3176"/>
                    <a:pt x="1646" y="3167"/>
                  </a:cubicBezTo>
                  <a:cubicBezTo>
                    <a:pt x="1654" y="3167"/>
                    <a:pt x="1663" y="3158"/>
                    <a:pt x="1672" y="3158"/>
                  </a:cubicBezTo>
                  <a:cubicBezTo>
                    <a:pt x="1683" y="3158"/>
                    <a:pt x="1683" y="3149"/>
                    <a:pt x="1683" y="3149"/>
                  </a:cubicBezTo>
                  <a:cubicBezTo>
                    <a:pt x="1701" y="3138"/>
                    <a:pt x="1710" y="3138"/>
                    <a:pt x="1728" y="3129"/>
                  </a:cubicBezTo>
                  <a:cubicBezTo>
                    <a:pt x="1766" y="3111"/>
                    <a:pt x="1795" y="3093"/>
                    <a:pt x="1830" y="3082"/>
                  </a:cubicBezTo>
                  <a:cubicBezTo>
                    <a:pt x="1851" y="3073"/>
                    <a:pt x="1868" y="3064"/>
                    <a:pt x="1877" y="3055"/>
                  </a:cubicBezTo>
                  <a:cubicBezTo>
                    <a:pt x="1895" y="3047"/>
                    <a:pt x="1915" y="3038"/>
                    <a:pt x="1933" y="3026"/>
                  </a:cubicBezTo>
                  <a:cubicBezTo>
                    <a:pt x="1951" y="3018"/>
                    <a:pt x="1980" y="3000"/>
                    <a:pt x="2007" y="2991"/>
                  </a:cubicBezTo>
                  <a:cubicBezTo>
                    <a:pt x="2027" y="2982"/>
                    <a:pt x="2044" y="2971"/>
                    <a:pt x="2062" y="2962"/>
                  </a:cubicBezTo>
                  <a:cubicBezTo>
                    <a:pt x="2091" y="2944"/>
                    <a:pt x="2129" y="2926"/>
                    <a:pt x="2156" y="2906"/>
                  </a:cubicBezTo>
                  <a:cubicBezTo>
                    <a:pt x="2165" y="2897"/>
                    <a:pt x="2185" y="2888"/>
                    <a:pt x="2194" y="2879"/>
                  </a:cubicBezTo>
                  <a:cubicBezTo>
                    <a:pt x="2212" y="2879"/>
                    <a:pt x="2220" y="2870"/>
                    <a:pt x="2229" y="2859"/>
                  </a:cubicBezTo>
                  <a:cubicBezTo>
                    <a:pt x="2296" y="2824"/>
                    <a:pt x="2352" y="2786"/>
                    <a:pt x="2408" y="2748"/>
                  </a:cubicBezTo>
                  <a:cubicBezTo>
                    <a:pt x="2426" y="2739"/>
                    <a:pt x="2452" y="2721"/>
                    <a:pt x="2472" y="2712"/>
                  </a:cubicBezTo>
                  <a:lnTo>
                    <a:pt x="2481" y="2703"/>
                  </a:lnTo>
                  <a:cubicBezTo>
                    <a:pt x="2490" y="2692"/>
                    <a:pt x="2508" y="2683"/>
                    <a:pt x="2519" y="2674"/>
                  </a:cubicBezTo>
                  <a:cubicBezTo>
                    <a:pt x="2528" y="2674"/>
                    <a:pt x="2537" y="2665"/>
                    <a:pt x="2537" y="2657"/>
                  </a:cubicBezTo>
                  <a:cubicBezTo>
                    <a:pt x="2546" y="2657"/>
                    <a:pt x="2555" y="2648"/>
                    <a:pt x="2564" y="2636"/>
                  </a:cubicBezTo>
                  <a:cubicBezTo>
                    <a:pt x="2575" y="2628"/>
                    <a:pt x="2584" y="2619"/>
                    <a:pt x="2593" y="2610"/>
                  </a:cubicBezTo>
                  <a:cubicBezTo>
                    <a:pt x="2602" y="2610"/>
                    <a:pt x="2610" y="2601"/>
                    <a:pt x="2619" y="2592"/>
                  </a:cubicBezTo>
                  <a:cubicBezTo>
                    <a:pt x="2631" y="2581"/>
                    <a:pt x="2639" y="2572"/>
                    <a:pt x="2648" y="2563"/>
                  </a:cubicBezTo>
                  <a:cubicBezTo>
                    <a:pt x="2666" y="2554"/>
                    <a:pt x="2686" y="2536"/>
                    <a:pt x="2704" y="2516"/>
                  </a:cubicBezTo>
                  <a:cubicBezTo>
                    <a:pt x="2722" y="2498"/>
                    <a:pt x="2742" y="2480"/>
                    <a:pt x="2760" y="2460"/>
                  </a:cubicBezTo>
                  <a:cubicBezTo>
                    <a:pt x="2769" y="2452"/>
                    <a:pt x="2778" y="2443"/>
                    <a:pt x="2778" y="2434"/>
                  </a:cubicBezTo>
                  <a:cubicBezTo>
                    <a:pt x="2798" y="2425"/>
                    <a:pt x="2807" y="2414"/>
                    <a:pt x="2807" y="2405"/>
                  </a:cubicBezTo>
                  <a:cubicBezTo>
                    <a:pt x="2824" y="2387"/>
                    <a:pt x="2833" y="2378"/>
                    <a:pt x="2842" y="2369"/>
                  </a:cubicBezTo>
                  <a:cubicBezTo>
                    <a:pt x="2862" y="2349"/>
                    <a:pt x="2871" y="2331"/>
                    <a:pt x="2889" y="2313"/>
                  </a:cubicBezTo>
                  <a:cubicBezTo>
                    <a:pt x="2909" y="2293"/>
                    <a:pt x="2927" y="2267"/>
                    <a:pt x="2936" y="2246"/>
                  </a:cubicBezTo>
                  <a:cubicBezTo>
                    <a:pt x="2954" y="2229"/>
                    <a:pt x="2965" y="2220"/>
                    <a:pt x="2983" y="2202"/>
                  </a:cubicBezTo>
                  <a:cubicBezTo>
                    <a:pt x="3000" y="2182"/>
                    <a:pt x="3009" y="2164"/>
                    <a:pt x="3029" y="2146"/>
                  </a:cubicBezTo>
                  <a:cubicBezTo>
                    <a:pt x="3029" y="2135"/>
                    <a:pt x="3038" y="2135"/>
                    <a:pt x="3038" y="2126"/>
                  </a:cubicBezTo>
                  <a:cubicBezTo>
                    <a:pt x="3047" y="2108"/>
                    <a:pt x="3056" y="2099"/>
                    <a:pt x="3076" y="2079"/>
                  </a:cubicBezTo>
                  <a:cubicBezTo>
                    <a:pt x="3159" y="1968"/>
                    <a:pt x="3243" y="1848"/>
                    <a:pt x="3326" y="1727"/>
                  </a:cubicBezTo>
                  <a:cubicBezTo>
                    <a:pt x="3344" y="1689"/>
                    <a:pt x="3373" y="1663"/>
                    <a:pt x="3390" y="1625"/>
                  </a:cubicBezTo>
                  <a:cubicBezTo>
                    <a:pt x="3502" y="1449"/>
                    <a:pt x="3613" y="1255"/>
                    <a:pt x="3716" y="1068"/>
                  </a:cubicBezTo>
                  <a:cubicBezTo>
                    <a:pt x="3725" y="1050"/>
                    <a:pt x="3734" y="1041"/>
                    <a:pt x="3745" y="1021"/>
                  </a:cubicBezTo>
                  <a:cubicBezTo>
                    <a:pt x="3763" y="985"/>
                    <a:pt x="3780" y="947"/>
                    <a:pt x="3801" y="909"/>
                  </a:cubicBezTo>
                  <a:cubicBezTo>
                    <a:pt x="3809" y="892"/>
                    <a:pt x="3818" y="874"/>
                    <a:pt x="3818" y="865"/>
                  </a:cubicBezTo>
                  <a:cubicBezTo>
                    <a:pt x="3845" y="818"/>
                    <a:pt x="3865" y="762"/>
                    <a:pt x="3883" y="724"/>
                  </a:cubicBezTo>
                  <a:cubicBezTo>
                    <a:pt x="3892" y="715"/>
                    <a:pt x="3892" y="698"/>
                    <a:pt x="3901" y="687"/>
                  </a:cubicBezTo>
                  <a:cubicBezTo>
                    <a:pt x="3912" y="669"/>
                    <a:pt x="3921" y="642"/>
                    <a:pt x="3930" y="622"/>
                  </a:cubicBezTo>
                  <a:cubicBezTo>
                    <a:pt x="3948" y="586"/>
                    <a:pt x="3957" y="557"/>
                    <a:pt x="3968" y="531"/>
                  </a:cubicBezTo>
                  <a:cubicBezTo>
                    <a:pt x="3977" y="502"/>
                    <a:pt x="3994" y="475"/>
                    <a:pt x="4003" y="446"/>
                  </a:cubicBezTo>
                  <a:cubicBezTo>
                    <a:pt x="4003" y="428"/>
                    <a:pt x="4012" y="408"/>
                    <a:pt x="4012" y="399"/>
                  </a:cubicBezTo>
                  <a:cubicBezTo>
                    <a:pt x="4023" y="372"/>
                    <a:pt x="4032" y="352"/>
                    <a:pt x="4041" y="334"/>
                  </a:cubicBezTo>
                  <a:cubicBezTo>
                    <a:pt x="4041" y="317"/>
                    <a:pt x="4050" y="297"/>
                    <a:pt x="4050" y="288"/>
                  </a:cubicBezTo>
                  <a:cubicBezTo>
                    <a:pt x="4050" y="279"/>
                    <a:pt x="4059" y="279"/>
                    <a:pt x="4059" y="270"/>
                  </a:cubicBezTo>
                  <a:cubicBezTo>
                    <a:pt x="4068" y="241"/>
                    <a:pt x="4068" y="214"/>
                    <a:pt x="4079" y="196"/>
                  </a:cubicBezTo>
                  <a:cubicBezTo>
                    <a:pt x="4079" y="176"/>
                    <a:pt x="4079" y="167"/>
                    <a:pt x="4088" y="158"/>
                  </a:cubicBezTo>
                  <a:lnTo>
                    <a:pt x="4088" y="149"/>
                  </a:lnTo>
                  <a:cubicBezTo>
                    <a:pt x="4088" y="141"/>
                    <a:pt x="4088" y="129"/>
                    <a:pt x="4097" y="120"/>
                  </a:cubicBezTo>
                  <a:lnTo>
                    <a:pt x="4097" y="94"/>
                  </a:lnTo>
                  <a:cubicBezTo>
                    <a:pt x="4097" y="85"/>
                    <a:pt x="4097" y="74"/>
                    <a:pt x="4106" y="65"/>
                  </a:cubicBezTo>
                  <a:lnTo>
                    <a:pt x="4106" y="56"/>
                  </a:lnTo>
                  <a:lnTo>
                    <a:pt x="4106" y="18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-3559264" y="2205986"/>
              <a:ext cx="106169" cy="1011290"/>
            </a:xfrm>
            <a:custGeom>
              <a:avLst/>
              <a:gdLst/>
              <a:ahLst/>
              <a:cxnLst/>
              <a:rect l="l" t="t" r="r" b="b"/>
              <a:pathLst>
                <a:path w="1049" h="9992" extrusionOk="0">
                  <a:moveTo>
                    <a:pt x="268" y="1"/>
                  </a:moveTo>
                  <a:cubicBezTo>
                    <a:pt x="268" y="45"/>
                    <a:pt x="259" y="92"/>
                    <a:pt x="259" y="139"/>
                  </a:cubicBezTo>
                  <a:cubicBezTo>
                    <a:pt x="919" y="752"/>
                    <a:pt x="725" y="2071"/>
                    <a:pt x="529" y="3343"/>
                  </a:cubicBezTo>
                  <a:cubicBezTo>
                    <a:pt x="400" y="4215"/>
                    <a:pt x="259" y="5115"/>
                    <a:pt x="400" y="5795"/>
                  </a:cubicBezTo>
                  <a:cubicBezTo>
                    <a:pt x="743" y="7484"/>
                    <a:pt x="613" y="8170"/>
                    <a:pt x="1" y="9991"/>
                  </a:cubicBezTo>
                  <a:lnTo>
                    <a:pt x="121" y="9991"/>
                  </a:lnTo>
                  <a:cubicBezTo>
                    <a:pt x="725" y="8170"/>
                    <a:pt x="854" y="7484"/>
                    <a:pt x="502" y="5775"/>
                  </a:cubicBezTo>
                  <a:cubicBezTo>
                    <a:pt x="371" y="5115"/>
                    <a:pt x="502" y="4224"/>
                    <a:pt x="640" y="3361"/>
                  </a:cubicBezTo>
                  <a:cubicBezTo>
                    <a:pt x="845" y="2015"/>
                    <a:pt x="1048" y="63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-3480320" y="2457695"/>
              <a:ext cx="87445" cy="467185"/>
            </a:xfrm>
            <a:custGeom>
              <a:avLst/>
              <a:gdLst/>
              <a:ahLst/>
              <a:cxnLst/>
              <a:rect l="l" t="t" r="r" b="b"/>
              <a:pathLst>
                <a:path w="864" h="4616" extrusionOk="0">
                  <a:moveTo>
                    <a:pt x="863" y="1"/>
                  </a:moveTo>
                  <a:lnTo>
                    <a:pt x="863" y="1"/>
                  </a:lnTo>
                  <a:cubicBezTo>
                    <a:pt x="18" y="1757"/>
                    <a:pt x="1" y="3566"/>
                    <a:pt x="845" y="4616"/>
                  </a:cubicBezTo>
                  <a:lnTo>
                    <a:pt x="845" y="4431"/>
                  </a:lnTo>
                  <a:cubicBezTo>
                    <a:pt x="148" y="3446"/>
                    <a:pt x="157" y="1859"/>
                    <a:pt x="854" y="279"/>
                  </a:cubicBezTo>
                  <a:cubicBezTo>
                    <a:pt x="854" y="188"/>
                    <a:pt x="854" y="94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-3401376" y="1112110"/>
              <a:ext cx="103437" cy="527203"/>
            </a:xfrm>
            <a:custGeom>
              <a:avLst/>
              <a:gdLst/>
              <a:ahLst/>
              <a:cxnLst/>
              <a:rect l="l" t="t" r="r" b="b"/>
              <a:pathLst>
                <a:path w="1022" h="5209" extrusionOk="0">
                  <a:moveTo>
                    <a:pt x="1021" y="0"/>
                  </a:moveTo>
                  <a:cubicBezTo>
                    <a:pt x="613" y="399"/>
                    <a:pt x="268" y="1282"/>
                    <a:pt x="139" y="2302"/>
                  </a:cubicBezTo>
                  <a:cubicBezTo>
                    <a:pt x="1" y="3388"/>
                    <a:pt x="139" y="4381"/>
                    <a:pt x="502" y="5088"/>
                  </a:cubicBezTo>
                  <a:cubicBezTo>
                    <a:pt x="529" y="5135"/>
                    <a:pt x="547" y="5170"/>
                    <a:pt x="567" y="5208"/>
                  </a:cubicBezTo>
                  <a:cubicBezTo>
                    <a:pt x="567" y="5190"/>
                    <a:pt x="576" y="5182"/>
                    <a:pt x="576" y="5161"/>
                  </a:cubicBezTo>
                  <a:cubicBezTo>
                    <a:pt x="576" y="5106"/>
                    <a:pt x="585" y="5059"/>
                    <a:pt x="585" y="5014"/>
                  </a:cubicBezTo>
                  <a:lnTo>
                    <a:pt x="585" y="5003"/>
                  </a:lnTo>
                  <a:cubicBezTo>
                    <a:pt x="241" y="4317"/>
                    <a:pt x="121" y="3361"/>
                    <a:pt x="250" y="2311"/>
                  </a:cubicBezTo>
                  <a:cubicBezTo>
                    <a:pt x="362" y="1411"/>
                    <a:pt x="658" y="593"/>
                    <a:pt x="1003" y="176"/>
                  </a:cubicBezTo>
                  <a:cubicBezTo>
                    <a:pt x="1012" y="121"/>
                    <a:pt x="1012" y="56"/>
                    <a:pt x="1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-2853527" y="983270"/>
              <a:ext cx="60119" cy="84713"/>
            </a:xfrm>
            <a:custGeom>
              <a:avLst/>
              <a:gdLst/>
              <a:ahLst/>
              <a:cxnLst/>
              <a:rect l="l" t="t" r="r" b="b"/>
              <a:pathLst>
                <a:path w="594" h="837" extrusionOk="0">
                  <a:moveTo>
                    <a:pt x="585" y="1"/>
                  </a:moveTo>
                  <a:lnTo>
                    <a:pt x="585" y="1"/>
                  </a:lnTo>
                  <a:cubicBezTo>
                    <a:pt x="538" y="56"/>
                    <a:pt x="502" y="103"/>
                    <a:pt x="455" y="148"/>
                  </a:cubicBezTo>
                  <a:cubicBezTo>
                    <a:pt x="409" y="344"/>
                    <a:pt x="250" y="529"/>
                    <a:pt x="74" y="752"/>
                  </a:cubicBezTo>
                  <a:cubicBezTo>
                    <a:pt x="48" y="781"/>
                    <a:pt x="27" y="807"/>
                    <a:pt x="1" y="836"/>
                  </a:cubicBezTo>
                  <a:cubicBezTo>
                    <a:pt x="103" y="781"/>
                    <a:pt x="195" y="725"/>
                    <a:pt x="279" y="669"/>
                  </a:cubicBezTo>
                  <a:lnTo>
                    <a:pt x="288" y="660"/>
                  </a:lnTo>
                  <a:cubicBezTo>
                    <a:pt x="464" y="437"/>
                    <a:pt x="594" y="224"/>
                    <a:pt x="585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2860005" y="690976"/>
              <a:ext cx="47872" cy="133597"/>
            </a:xfrm>
            <a:custGeom>
              <a:avLst/>
              <a:gdLst/>
              <a:ahLst/>
              <a:cxnLst/>
              <a:rect l="l" t="t" r="r" b="b"/>
              <a:pathLst>
                <a:path w="473" h="1320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43" y="74"/>
                    <a:pt x="223" y="206"/>
                    <a:pt x="129" y="408"/>
                  </a:cubicBezTo>
                  <a:cubicBezTo>
                    <a:pt x="9" y="696"/>
                    <a:pt x="0" y="1003"/>
                    <a:pt x="45" y="1320"/>
                  </a:cubicBezTo>
                  <a:cubicBezTo>
                    <a:pt x="74" y="1244"/>
                    <a:pt x="100" y="1170"/>
                    <a:pt x="129" y="1097"/>
                  </a:cubicBezTo>
                  <a:cubicBezTo>
                    <a:pt x="120" y="874"/>
                    <a:pt x="147" y="651"/>
                    <a:pt x="232" y="455"/>
                  </a:cubicBezTo>
                  <a:cubicBezTo>
                    <a:pt x="288" y="326"/>
                    <a:pt x="352" y="232"/>
                    <a:pt x="426" y="168"/>
                  </a:cubicBezTo>
                  <a:cubicBezTo>
                    <a:pt x="446" y="112"/>
                    <a:pt x="464" y="56"/>
                    <a:pt x="473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3237821" y="1240647"/>
              <a:ext cx="20647" cy="77223"/>
            </a:xfrm>
            <a:custGeom>
              <a:avLst/>
              <a:gdLst/>
              <a:ahLst/>
              <a:cxnLst/>
              <a:rect l="l" t="t" r="r" b="b"/>
              <a:pathLst>
                <a:path w="204" h="763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94" y="12"/>
                    <a:pt x="185" y="21"/>
                    <a:pt x="176" y="29"/>
                  </a:cubicBezTo>
                  <a:cubicBezTo>
                    <a:pt x="130" y="56"/>
                    <a:pt x="92" y="94"/>
                    <a:pt x="56" y="123"/>
                  </a:cubicBezTo>
                  <a:cubicBezTo>
                    <a:pt x="0" y="437"/>
                    <a:pt x="27" y="633"/>
                    <a:pt x="101" y="763"/>
                  </a:cubicBezTo>
                  <a:lnTo>
                    <a:pt x="185" y="680"/>
                  </a:lnTo>
                  <a:cubicBezTo>
                    <a:pt x="121" y="531"/>
                    <a:pt x="121" y="299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3104528" y="1028410"/>
              <a:ext cx="139265" cy="163657"/>
            </a:xfrm>
            <a:custGeom>
              <a:avLst/>
              <a:gdLst/>
              <a:ahLst/>
              <a:cxnLst/>
              <a:rect l="l" t="t" r="r" b="b"/>
              <a:pathLst>
                <a:path w="1376" h="1617" extrusionOk="0">
                  <a:moveTo>
                    <a:pt x="1375" y="0"/>
                  </a:moveTo>
                  <a:lnTo>
                    <a:pt x="1375" y="0"/>
                  </a:lnTo>
                  <a:cubicBezTo>
                    <a:pt x="865" y="168"/>
                    <a:pt x="364" y="584"/>
                    <a:pt x="141" y="1059"/>
                  </a:cubicBezTo>
                  <a:cubicBezTo>
                    <a:pt x="47" y="1244"/>
                    <a:pt x="0" y="1440"/>
                    <a:pt x="0" y="1616"/>
                  </a:cubicBezTo>
                  <a:cubicBezTo>
                    <a:pt x="38" y="1578"/>
                    <a:pt x="85" y="1540"/>
                    <a:pt x="121" y="1496"/>
                  </a:cubicBezTo>
                  <a:cubicBezTo>
                    <a:pt x="141" y="1346"/>
                    <a:pt x="188" y="1206"/>
                    <a:pt x="232" y="1106"/>
                  </a:cubicBezTo>
                  <a:cubicBezTo>
                    <a:pt x="428" y="705"/>
                    <a:pt x="827" y="353"/>
                    <a:pt x="1255" y="159"/>
                  </a:cubicBezTo>
                  <a:cubicBezTo>
                    <a:pt x="1302" y="112"/>
                    <a:pt x="1338" y="56"/>
                    <a:pt x="1375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-3154424" y="497463"/>
              <a:ext cx="112950" cy="166288"/>
            </a:xfrm>
            <a:custGeom>
              <a:avLst/>
              <a:gdLst/>
              <a:ahLst/>
              <a:cxnLst/>
              <a:rect l="l" t="t" r="r" b="b"/>
              <a:pathLst>
                <a:path w="1116" h="1643" extrusionOk="0">
                  <a:moveTo>
                    <a:pt x="1115" y="0"/>
                  </a:moveTo>
                  <a:lnTo>
                    <a:pt x="1115" y="0"/>
                  </a:lnTo>
                  <a:cubicBezTo>
                    <a:pt x="1071" y="92"/>
                    <a:pt x="1024" y="194"/>
                    <a:pt x="968" y="288"/>
                  </a:cubicBezTo>
                  <a:cubicBezTo>
                    <a:pt x="921" y="529"/>
                    <a:pt x="828" y="760"/>
                    <a:pt x="707" y="948"/>
                  </a:cubicBezTo>
                  <a:cubicBezTo>
                    <a:pt x="569" y="1179"/>
                    <a:pt x="382" y="1346"/>
                    <a:pt x="159" y="1458"/>
                  </a:cubicBezTo>
                  <a:cubicBezTo>
                    <a:pt x="103" y="1523"/>
                    <a:pt x="57" y="1578"/>
                    <a:pt x="1" y="1643"/>
                  </a:cubicBezTo>
                  <a:cubicBezTo>
                    <a:pt x="326" y="1540"/>
                    <a:pt x="605" y="1326"/>
                    <a:pt x="801" y="1012"/>
                  </a:cubicBezTo>
                  <a:cubicBezTo>
                    <a:pt x="986" y="725"/>
                    <a:pt x="1088" y="370"/>
                    <a:pt x="1115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-3516148" y="493617"/>
              <a:ext cx="98882" cy="80867"/>
            </a:xfrm>
            <a:custGeom>
              <a:avLst/>
              <a:gdLst/>
              <a:ahLst/>
              <a:cxnLst/>
              <a:rect l="l" t="t" r="r" b="b"/>
              <a:pathLst>
                <a:path w="977" h="799" extrusionOk="0">
                  <a:moveTo>
                    <a:pt x="0" y="1"/>
                  </a:moveTo>
                  <a:cubicBezTo>
                    <a:pt x="47" y="47"/>
                    <a:pt x="103" y="94"/>
                    <a:pt x="159" y="139"/>
                  </a:cubicBezTo>
                  <a:lnTo>
                    <a:pt x="159" y="150"/>
                  </a:lnTo>
                  <a:cubicBezTo>
                    <a:pt x="446" y="214"/>
                    <a:pt x="698" y="353"/>
                    <a:pt x="818" y="678"/>
                  </a:cubicBezTo>
                  <a:lnTo>
                    <a:pt x="827" y="678"/>
                  </a:lnTo>
                  <a:cubicBezTo>
                    <a:pt x="874" y="716"/>
                    <a:pt x="930" y="763"/>
                    <a:pt x="976" y="798"/>
                  </a:cubicBezTo>
                  <a:cubicBezTo>
                    <a:pt x="827" y="223"/>
                    <a:pt x="428" y="74"/>
                    <a:pt x="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3378806" y="-74980"/>
              <a:ext cx="97769" cy="909777"/>
            </a:xfrm>
            <a:custGeom>
              <a:avLst/>
              <a:gdLst/>
              <a:ahLst/>
              <a:cxnLst/>
              <a:rect l="l" t="t" r="r" b="b"/>
              <a:pathLst>
                <a:path w="966" h="8989" extrusionOk="0">
                  <a:moveTo>
                    <a:pt x="370" y="0"/>
                  </a:moveTo>
                  <a:cubicBezTo>
                    <a:pt x="130" y="2581"/>
                    <a:pt x="464" y="4141"/>
                    <a:pt x="669" y="5088"/>
                  </a:cubicBezTo>
                  <a:cubicBezTo>
                    <a:pt x="734" y="5387"/>
                    <a:pt x="780" y="5610"/>
                    <a:pt x="798" y="5795"/>
                  </a:cubicBezTo>
                  <a:cubicBezTo>
                    <a:pt x="863" y="6537"/>
                    <a:pt x="725" y="8199"/>
                    <a:pt x="203" y="8730"/>
                  </a:cubicBezTo>
                  <a:cubicBezTo>
                    <a:pt x="148" y="8794"/>
                    <a:pt x="83" y="8841"/>
                    <a:pt x="9" y="8868"/>
                  </a:cubicBezTo>
                  <a:cubicBezTo>
                    <a:pt x="9" y="8906"/>
                    <a:pt x="0" y="8944"/>
                    <a:pt x="0" y="8988"/>
                  </a:cubicBezTo>
                  <a:cubicBezTo>
                    <a:pt x="101" y="8961"/>
                    <a:pt x="194" y="8897"/>
                    <a:pt x="288" y="8803"/>
                  </a:cubicBezTo>
                  <a:cubicBezTo>
                    <a:pt x="863" y="8208"/>
                    <a:pt x="965" y="6425"/>
                    <a:pt x="910" y="5786"/>
                  </a:cubicBezTo>
                  <a:cubicBezTo>
                    <a:pt x="892" y="5590"/>
                    <a:pt x="845" y="5358"/>
                    <a:pt x="780" y="5070"/>
                  </a:cubicBezTo>
                  <a:cubicBezTo>
                    <a:pt x="575" y="4123"/>
                    <a:pt x="241" y="2572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-3532139" y="909084"/>
              <a:ext cx="72466" cy="118517"/>
            </a:xfrm>
            <a:custGeom>
              <a:avLst/>
              <a:gdLst/>
              <a:ahLst/>
              <a:cxnLst/>
              <a:rect l="l" t="t" r="r" b="b"/>
              <a:pathLst>
                <a:path w="716" h="1171" extrusionOk="0">
                  <a:moveTo>
                    <a:pt x="0" y="1"/>
                  </a:moveTo>
                  <a:lnTo>
                    <a:pt x="0" y="1"/>
                  </a:lnTo>
                  <a:cubicBezTo>
                    <a:pt x="94" y="259"/>
                    <a:pt x="243" y="511"/>
                    <a:pt x="363" y="725"/>
                  </a:cubicBezTo>
                  <a:cubicBezTo>
                    <a:pt x="401" y="789"/>
                    <a:pt x="437" y="845"/>
                    <a:pt x="466" y="910"/>
                  </a:cubicBezTo>
                  <a:cubicBezTo>
                    <a:pt x="548" y="992"/>
                    <a:pt x="633" y="1086"/>
                    <a:pt x="715" y="1170"/>
                  </a:cubicBezTo>
                  <a:cubicBezTo>
                    <a:pt x="669" y="1030"/>
                    <a:pt x="568" y="863"/>
                    <a:pt x="466" y="678"/>
                  </a:cubicBezTo>
                  <a:cubicBezTo>
                    <a:pt x="381" y="529"/>
                    <a:pt x="290" y="370"/>
                    <a:pt x="205" y="203"/>
                  </a:cubicBezTo>
                  <a:cubicBezTo>
                    <a:pt x="140" y="139"/>
                    <a:pt x="67" y="74"/>
                    <a:pt x="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-3343181" y="703122"/>
              <a:ext cx="75199" cy="348871"/>
            </a:xfrm>
            <a:custGeom>
              <a:avLst/>
              <a:gdLst/>
              <a:ahLst/>
              <a:cxnLst/>
              <a:rect l="l" t="t" r="r" b="b"/>
              <a:pathLst>
                <a:path w="743" h="3447" extrusionOk="0">
                  <a:moveTo>
                    <a:pt x="743" y="1"/>
                  </a:moveTo>
                  <a:cubicBezTo>
                    <a:pt x="206" y="763"/>
                    <a:pt x="1" y="2071"/>
                    <a:pt x="177" y="2833"/>
                  </a:cubicBezTo>
                  <a:cubicBezTo>
                    <a:pt x="241" y="3112"/>
                    <a:pt x="344" y="3317"/>
                    <a:pt x="493" y="3446"/>
                  </a:cubicBezTo>
                  <a:cubicBezTo>
                    <a:pt x="502" y="3390"/>
                    <a:pt x="502" y="3344"/>
                    <a:pt x="511" y="3297"/>
                  </a:cubicBezTo>
                  <a:cubicBezTo>
                    <a:pt x="391" y="3168"/>
                    <a:pt x="326" y="2971"/>
                    <a:pt x="288" y="2815"/>
                  </a:cubicBezTo>
                  <a:cubicBezTo>
                    <a:pt x="121" y="2118"/>
                    <a:pt x="288" y="966"/>
                    <a:pt x="725" y="224"/>
                  </a:cubicBezTo>
                  <a:cubicBezTo>
                    <a:pt x="734" y="150"/>
                    <a:pt x="734" y="74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-2677827" y="776499"/>
              <a:ext cx="17914" cy="16092"/>
            </a:xfrm>
            <a:custGeom>
              <a:avLst/>
              <a:gdLst/>
              <a:ahLst/>
              <a:cxnLst/>
              <a:rect l="l" t="t" r="r" b="b"/>
              <a:pathLst>
                <a:path w="177" h="159" extrusionOk="0">
                  <a:moveTo>
                    <a:pt x="19" y="0"/>
                  </a:moveTo>
                  <a:cubicBezTo>
                    <a:pt x="10" y="9"/>
                    <a:pt x="10" y="29"/>
                    <a:pt x="1" y="38"/>
                  </a:cubicBezTo>
                  <a:cubicBezTo>
                    <a:pt x="4" y="100"/>
                    <a:pt x="21" y="118"/>
                    <a:pt x="42" y="118"/>
                  </a:cubicBezTo>
                  <a:cubicBezTo>
                    <a:pt x="69" y="118"/>
                    <a:pt x="103" y="89"/>
                    <a:pt x="126" y="89"/>
                  </a:cubicBezTo>
                  <a:cubicBezTo>
                    <a:pt x="131" y="89"/>
                    <a:pt x="135" y="91"/>
                    <a:pt x="139" y="94"/>
                  </a:cubicBezTo>
                  <a:cubicBezTo>
                    <a:pt x="150" y="103"/>
                    <a:pt x="150" y="120"/>
                    <a:pt x="159" y="158"/>
                  </a:cubicBezTo>
                  <a:lnTo>
                    <a:pt x="159" y="149"/>
                  </a:lnTo>
                  <a:cubicBezTo>
                    <a:pt x="159" y="141"/>
                    <a:pt x="159" y="129"/>
                    <a:pt x="168" y="120"/>
                  </a:cubicBezTo>
                  <a:lnTo>
                    <a:pt x="168" y="94"/>
                  </a:lnTo>
                  <a:cubicBezTo>
                    <a:pt x="168" y="85"/>
                    <a:pt x="168" y="74"/>
                    <a:pt x="177" y="65"/>
                  </a:cubicBezTo>
                  <a:lnTo>
                    <a:pt x="177" y="56"/>
                  </a:lnTo>
                  <a:lnTo>
                    <a:pt x="177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-2828225" y="536935"/>
              <a:ext cx="36840" cy="63965"/>
            </a:xfrm>
            <a:custGeom>
              <a:avLst/>
              <a:gdLst/>
              <a:ahLst/>
              <a:cxnLst/>
              <a:rect l="l" t="t" r="r" b="b"/>
              <a:pathLst>
                <a:path w="364" h="632" extrusionOk="0">
                  <a:moveTo>
                    <a:pt x="56" y="0"/>
                  </a:moveTo>
                  <a:cubicBezTo>
                    <a:pt x="56" y="36"/>
                    <a:pt x="56" y="83"/>
                    <a:pt x="47" y="121"/>
                  </a:cubicBezTo>
                  <a:lnTo>
                    <a:pt x="47" y="203"/>
                  </a:lnTo>
                  <a:cubicBezTo>
                    <a:pt x="47" y="241"/>
                    <a:pt x="38" y="279"/>
                    <a:pt x="38" y="315"/>
                  </a:cubicBezTo>
                  <a:lnTo>
                    <a:pt x="38" y="324"/>
                  </a:lnTo>
                  <a:cubicBezTo>
                    <a:pt x="38" y="353"/>
                    <a:pt x="29" y="370"/>
                    <a:pt x="29" y="399"/>
                  </a:cubicBezTo>
                  <a:cubicBezTo>
                    <a:pt x="29" y="417"/>
                    <a:pt x="29" y="435"/>
                    <a:pt x="20" y="455"/>
                  </a:cubicBezTo>
                  <a:cubicBezTo>
                    <a:pt x="20" y="482"/>
                    <a:pt x="20" y="511"/>
                    <a:pt x="9" y="529"/>
                  </a:cubicBezTo>
                  <a:cubicBezTo>
                    <a:pt x="9" y="566"/>
                    <a:pt x="9" y="593"/>
                    <a:pt x="0" y="622"/>
                  </a:cubicBezTo>
                  <a:cubicBezTo>
                    <a:pt x="9" y="622"/>
                    <a:pt x="9" y="631"/>
                    <a:pt x="20" y="631"/>
                  </a:cubicBezTo>
                  <a:cubicBezTo>
                    <a:pt x="21" y="631"/>
                    <a:pt x="22" y="632"/>
                    <a:pt x="23" y="632"/>
                  </a:cubicBezTo>
                  <a:cubicBezTo>
                    <a:pt x="66" y="632"/>
                    <a:pt x="104" y="138"/>
                    <a:pt x="167" y="121"/>
                  </a:cubicBezTo>
                  <a:cubicBezTo>
                    <a:pt x="169" y="121"/>
                    <a:pt x="170" y="120"/>
                    <a:pt x="172" y="120"/>
                  </a:cubicBezTo>
                  <a:cubicBezTo>
                    <a:pt x="233" y="120"/>
                    <a:pt x="244" y="298"/>
                    <a:pt x="270" y="353"/>
                  </a:cubicBezTo>
                  <a:cubicBezTo>
                    <a:pt x="274" y="360"/>
                    <a:pt x="278" y="363"/>
                    <a:pt x="283" y="363"/>
                  </a:cubicBezTo>
                  <a:cubicBezTo>
                    <a:pt x="303" y="363"/>
                    <a:pt x="333" y="307"/>
                    <a:pt x="364" y="241"/>
                  </a:cubicBezTo>
                  <a:lnTo>
                    <a:pt x="364" y="212"/>
                  </a:lnTo>
                  <a:lnTo>
                    <a:pt x="364" y="15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-2973967" y="573472"/>
              <a:ext cx="19938" cy="57386"/>
            </a:xfrm>
            <a:custGeom>
              <a:avLst/>
              <a:gdLst/>
              <a:ahLst/>
              <a:cxnLst/>
              <a:rect l="l" t="t" r="r" b="b"/>
              <a:pathLst>
                <a:path w="197" h="567" extrusionOk="0">
                  <a:moveTo>
                    <a:pt x="56" y="0"/>
                  </a:moveTo>
                  <a:cubicBezTo>
                    <a:pt x="48" y="29"/>
                    <a:pt x="48" y="47"/>
                    <a:pt x="39" y="74"/>
                  </a:cubicBezTo>
                  <a:cubicBezTo>
                    <a:pt x="39" y="103"/>
                    <a:pt x="30" y="121"/>
                    <a:pt x="30" y="150"/>
                  </a:cubicBezTo>
                  <a:cubicBezTo>
                    <a:pt x="21" y="205"/>
                    <a:pt x="12" y="252"/>
                    <a:pt x="1" y="297"/>
                  </a:cubicBezTo>
                  <a:cubicBezTo>
                    <a:pt x="4" y="301"/>
                    <a:pt x="7" y="303"/>
                    <a:pt x="10" y="303"/>
                  </a:cubicBezTo>
                  <a:cubicBezTo>
                    <a:pt x="45" y="303"/>
                    <a:pt x="100" y="83"/>
                    <a:pt x="131" y="83"/>
                  </a:cubicBezTo>
                  <a:cubicBezTo>
                    <a:pt x="135" y="83"/>
                    <a:pt x="138" y="86"/>
                    <a:pt x="141" y="94"/>
                  </a:cubicBezTo>
                  <a:cubicBezTo>
                    <a:pt x="159" y="159"/>
                    <a:pt x="103" y="540"/>
                    <a:pt x="141" y="566"/>
                  </a:cubicBezTo>
                  <a:lnTo>
                    <a:pt x="141" y="558"/>
                  </a:lnTo>
                  <a:cubicBezTo>
                    <a:pt x="141" y="531"/>
                    <a:pt x="150" y="511"/>
                    <a:pt x="150" y="493"/>
                  </a:cubicBezTo>
                  <a:lnTo>
                    <a:pt x="150" y="428"/>
                  </a:lnTo>
                  <a:cubicBezTo>
                    <a:pt x="159" y="408"/>
                    <a:pt x="159" y="390"/>
                    <a:pt x="159" y="382"/>
                  </a:cubicBezTo>
                  <a:lnTo>
                    <a:pt x="159" y="353"/>
                  </a:lnTo>
                  <a:cubicBezTo>
                    <a:pt x="159" y="344"/>
                    <a:pt x="159" y="326"/>
                    <a:pt x="168" y="317"/>
                  </a:cubicBezTo>
                  <a:lnTo>
                    <a:pt x="168" y="261"/>
                  </a:lnTo>
                  <a:cubicBezTo>
                    <a:pt x="168" y="241"/>
                    <a:pt x="168" y="232"/>
                    <a:pt x="179" y="223"/>
                  </a:cubicBezTo>
                  <a:lnTo>
                    <a:pt x="179" y="197"/>
                  </a:lnTo>
                  <a:lnTo>
                    <a:pt x="179" y="177"/>
                  </a:lnTo>
                  <a:lnTo>
                    <a:pt x="179" y="150"/>
                  </a:lnTo>
                  <a:cubicBezTo>
                    <a:pt x="188" y="130"/>
                    <a:pt x="188" y="112"/>
                    <a:pt x="188" y="103"/>
                  </a:cubicBezTo>
                  <a:lnTo>
                    <a:pt x="188" y="85"/>
                  </a:lnTo>
                  <a:lnTo>
                    <a:pt x="188" y="65"/>
                  </a:lnTo>
                  <a:lnTo>
                    <a:pt x="188" y="56"/>
                  </a:lnTo>
                  <a:lnTo>
                    <a:pt x="188" y="47"/>
                  </a:lnTo>
                  <a:lnTo>
                    <a:pt x="197" y="38"/>
                  </a:lnTo>
                  <a:lnTo>
                    <a:pt x="197" y="2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-2987934" y="229460"/>
              <a:ext cx="33905" cy="79247"/>
            </a:xfrm>
            <a:custGeom>
              <a:avLst/>
              <a:gdLst/>
              <a:ahLst/>
              <a:cxnLst/>
              <a:rect l="l" t="t" r="r" b="b"/>
              <a:pathLst>
                <a:path w="335" h="783" extrusionOk="0">
                  <a:moveTo>
                    <a:pt x="1" y="1"/>
                  </a:moveTo>
                  <a:cubicBezTo>
                    <a:pt x="18" y="186"/>
                    <a:pt x="18" y="364"/>
                    <a:pt x="9" y="540"/>
                  </a:cubicBezTo>
                  <a:lnTo>
                    <a:pt x="9" y="614"/>
                  </a:lnTo>
                  <a:lnTo>
                    <a:pt x="9" y="669"/>
                  </a:lnTo>
                  <a:cubicBezTo>
                    <a:pt x="9" y="687"/>
                    <a:pt x="1" y="716"/>
                    <a:pt x="1" y="734"/>
                  </a:cubicBezTo>
                  <a:lnTo>
                    <a:pt x="1" y="781"/>
                  </a:lnTo>
                  <a:cubicBezTo>
                    <a:pt x="3" y="782"/>
                    <a:pt x="6" y="783"/>
                    <a:pt x="9" y="783"/>
                  </a:cubicBezTo>
                  <a:cubicBezTo>
                    <a:pt x="46" y="783"/>
                    <a:pt x="95" y="673"/>
                    <a:pt x="103" y="476"/>
                  </a:cubicBezTo>
                  <a:cubicBezTo>
                    <a:pt x="111" y="283"/>
                    <a:pt x="126" y="105"/>
                    <a:pt x="170" y="105"/>
                  </a:cubicBezTo>
                  <a:cubicBezTo>
                    <a:pt x="175" y="105"/>
                    <a:pt x="180" y="108"/>
                    <a:pt x="186" y="112"/>
                  </a:cubicBezTo>
                  <a:cubicBezTo>
                    <a:pt x="247" y="148"/>
                    <a:pt x="260" y="423"/>
                    <a:pt x="316" y="423"/>
                  </a:cubicBezTo>
                  <a:cubicBezTo>
                    <a:pt x="319" y="423"/>
                    <a:pt x="322" y="422"/>
                    <a:pt x="326" y="420"/>
                  </a:cubicBezTo>
                  <a:lnTo>
                    <a:pt x="335" y="420"/>
                  </a:lnTo>
                  <a:cubicBezTo>
                    <a:pt x="326" y="409"/>
                    <a:pt x="326" y="400"/>
                    <a:pt x="326" y="382"/>
                  </a:cubicBezTo>
                  <a:lnTo>
                    <a:pt x="326" y="373"/>
                  </a:lnTo>
                  <a:lnTo>
                    <a:pt x="326" y="353"/>
                  </a:lnTo>
                  <a:lnTo>
                    <a:pt x="326" y="335"/>
                  </a:lnTo>
                  <a:lnTo>
                    <a:pt x="326" y="308"/>
                  </a:lnTo>
                  <a:lnTo>
                    <a:pt x="326" y="253"/>
                  </a:lnTo>
                  <a:cubicBezTo>
                    <a:pt x="326" y="242"/>
                    <a:pt x="326" y="233"/>
                    <a:pt x="317" y="215"/>
                  </a:cubicBezTo>
                  <a:lnTo>
                    <a:pt x="317" y="186"/>
                  </a:lnTo>
                  <a:lnTo>
                    <a:pt x="317" y="159"/>
                  </a:lnTo>
                  <a:cubicBezTo>
                    <a:pt x="317" y="141"/>
                    <a:pt x="306" y="121"/>
                    <a:pt x="306" y="112"/>
                  </a:cubicBezTo>
                  <a:lnTo>
                    <a:pt x="306" y="95"/>
                  </a:lnTo>
                  <a:cubicBezTo>
                    <a:pt x="306" y="74"/>
                    <a:pt x="306" y="57"/>
                    <a:pt x="297" y="48"/>
                  </a:cubicBezTo>
                  <a:lnTo>
                    <a:pt x="297" y="39"/>
                  </a:lnTo>
                  <a:lnTo>
                    <a:pt x="297" y="30"/>
                  </a:lnTo>
                  <a:lnTo>
                    <a:pt x="297" y="19"/>
                  </a:lnTo>
                  <a:lnTo>
                    <a:pt x="297" y="1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-3462507" y="150516"/>
              <a:ext cx="18825" cy="41395"/>
            </a:xfrm>
            <a:custGeom>
              <a:avLst/>
              <a:gdLst/>
              <a:ahLst/>
              <a:cxnLst/>
              <a:rect l="l" t="t" r="r" b="b"/>
              <a:pathLst>
                <a:path w="186" h="409" extrusionOk="0">
                  <a:moveTo>
                    <a:pt x="10" y="1"/>
                  </a:moveTo>
                  <a:lnTo>
                    <a:pt x="10" y="57"/>
                  </a:lnTo>
                  <a:lnTo>
                    <a:pt x="10" y="95"/>
                  </a:lnTo>
                  <a:cubicBezTo>
                    <a:pt x="1" y="121"/>
                    <a:pt x="1" y="141"/>
                    <a:pt x="1" y="168"/>
                  </a:cubicBezTo>
                  <a:cubicBezTo>
                    <a:pt x="4" y="172"/>
                    <a:pt x="7" y="173"/>
                    <a:pt x="11" y="173"/>
                  </a:cubicBezTo>
                  <a:cubicBezTo>
                    <a:pt x="31" y="173"/>
                    <a:pt x="52" y="117"/>
                    <a:pt x="68" y="117"/>
                  </a:cubicBezTo>
                  <a:cubicBezTo>
                    <a:pt x="70" y="117"/>
                    <a:pt x="72" y="118"/>
                    <a:pt x="74" y="121"/>
                  </a:cubicBezTo>
                  <a:cubicBezTo>
                    <a:pt x="80" y="127"/>
                    <a:pt x="84" y="129"/>
                    <a:pt x="88" y="129"/>
                  </a:cubicBezTo>
                  <a:cubicBezTo>
                    <a:pt x="105" y="129"/>
                    <a:pt x="114" y="94"/>
                    <a:pt x="127" y="94"/>
                  </a:cubicBezTo>
                  <a:cubicBezTo>
                    <a:pt x="128" y="94"/>
                    <a:pt x="129" y="94"/>
                    <a:pt x="130" y="95"/>
                  </a:cubicBezTo>
                  <a:cubicBezTo>
                    <a:pt x="148" y="95"/>
                    <a:pt x="121" y="391"/>
                    <a:pt x="139" y="409"/>
                  </a:cubicBezTo>
                  <a:lnTo>
                    <a:pt x="139" y="382"/>
                  </a:lnTo>
                  <a:cubicBezTo>
                    <a:pt x="139" y="364"/>
                    <a:pt x="148" y="353"/>
                    <a:pt x="148" y="335"/>
                  </a:cubicBezTo>
                  <a:cubicBezTo>
                    <a:pt x="148" y="326"/>
                    <a:pt x="148" y="308"/>
                    <a:pt x="159" y="297"/>
                  </a:cubicBezTo>
                  <a:cubicBezTo>
                    <a:pt x="168" y="224"/>
                    <a:pt x="177" y="159"/>
                    <a:pt x="177" y="103"/>
                  </a:cubicBezTo>
                  <a:lnTo>
                    <a:pt x="177" y="74"/>
                  </a:lnTo>
                  <a:cubicBezTo>
                    <a:pt x="186" y="30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-3624240" y="140192"/>
              <a:ext cx="32185" cy="38662"/>
            </a:xfrm>
            <a:custGeom>
              <a:avLst/>
              <a:gdLst/>
              <a:ahLst/>
              <a:cxnLst/>
              <a:rect l="l" t="t" r="r" b="b"/>
              <a:pathLst>
                <a:path w="318" h="382" extrusionOk="0">
                  <a:moveTo>
                    <a:pt x="1" y="0"/>
                  </a:moveTo>
                  <a:cubicBezTo>
                    <a:pt x="10" y="94"/>
                    <a:pt x="30" y="197"/>
                    <a:pt x="48" y="308"/>
                  </a:cubicBezTo>
                  <a:cubicBezTo>
                    <a:pt x="65" y="270"/>
                    <a:pt x="74" y="223"/>
                    <a:pt x="86" y="197"/>
                  </a:cubicBezTo>
                  <a:cubicBezTo>
                    <a:pt x="90" y="179"/>
                    <a:pt x="94" y="172"/>
                    <a:pt x="98" y="172"/>
                  </a:cubicBezTo>
                  <a:cubicBezTo>
                    <a:pt x="113" y="172"/>
                    <a:pt x="130" y="247"/>
                    <a:pt x="159" y="261"/>
                  </a:cubicBezTo>
                  <a:cubicBezTo>
                    <a:pt x="161" y="262"/>
                    <a:pt x="164" y="263"/>
                    <a:pt x="166" y="263"/>
                  </a:cubicBezTo>
                  <a:cubicBezTo>
                    <a:pt x="199" y="263"/>
                    <a:pt x="223" y="149"/>
                    <a:pt x="232" y="149"/>
                  </a:cubicBezTo>
                  <a:cubicBezTo>
                    <a:pt x="232" y="149"/>
                    <a:pt x="232" y="149"/>
                    <a:pt x="233" y="150"/>
                  </a:cubicBezTo>
                  <a:cubicBezTo>
                    <a:pt x="253" y="159"/>
                    <a:pt x="297" y="382"/>
                    <a:pt x="317" y="382"/>
                  </a:cubicBezTo>
                  <a:cubicBezTo>
                    <a:pt x="279" y="205"/>
                    <a:pt x="242" y="85"/>
                    <a:pt x="233" y="29"/>
                  </a:cubicBezTo>
                  <a:lnTo>
                    <a:pt x="233" y="20"/>
                  </a:lnTo>
                  <a:cubicBezTo>
                    <a:pt x="233" y="9"/>
                    <a:pt x="233" y="9"/>
                    <a:pt x="224" y="9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-3633653" y="753929"/>
              <a:ext cx="32084" cy="32994"/>
            </a:xfrm>
            <a:custGeom>
              <a:avLst/>
              <a:gdLst/>
              <a:ahLst/>
              <a:cxnLst/>
              <a:rect l="l" t="t" r="r" b="b"/>
              <a:pathLst>
                <a:path w="317" h="326" extrusionOk="0">
                  <a:moveTo>
                    <a:pt x="115" y="1"/>
                  </a:moveTo>
                  <a:cubicBezTo>
                    <a:pt x="77" y="1"/>
                    <a:pt x="43" y="10"/>
                    <a:pt x="29" y="29"/>
                  </a:cubicBezTo>
                  <a:cubicBezTo>
                    <a:pt x="11" y="56"/>
                    <a:pt x="0" y="252"/>
                    <a:pt x="29" y="270"/>
                  </a:cubicBezTo>
                  <a:cubicBezTo>
                    <a:pt x="31" y="272"/>
                    <a:pt x="33" y="272"/>
                    <a:pt x="34" y="272"/>
                  </a:cubicBezTo>
                  <a:cubicBezTo>
                    <a:pt x="56" y="272"/>
                    <a:pt x="61" y="111"/>
                    <a:pt x="135" y="111"/>
                  </a:cubicBezTo>
                  <a:cubicBezTo>
                    <a:pt x="137" y="111"/>
                    <a:pt x="139" y="112"/>
                    <a:pt x="141" y="112"/>
                  </a:cubicBezTo>
                  <a:cubicBezTo>
                    <a:pt x="213" y="129"/>
                    <a:pt x="250" y="326"/>
                    <a:pt x="277" y="326"/>
                  </a:cubicBezTo>
                  <a:cubicBezTo>
                    <a:pt x="278" y="326"/>
                    <a:pt x="278" y="326"/>
                    <a:pt x="279" y="326"/>
                  </a:cubicBezTo>
                  <a:cubicBezTo>
                    <a:pt x="317" y="317"/>
                    <a:pt x="279" y="56"/>
                    <a:pt x="223" y="29"/>
                  </a:cubicBezTo>
                  <a:cubicBezTo>
                    <a:pt x="195" y="1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-3468984" y="976793"/>
              <a:ext cx="76920" cy="95947"/>
            </a:xfrm>
            <a:custGeom>
              <a:avLst/>
              <a:gdLst/>
              <a:ahLst/>
              <a:cxnLst/>
              <a:rect l="l" t="t" r="r" b="b"/>
              <a:pathLst>
                <a:path w="760" h="948" extrusionOk="0">
                  <a:moveTo>
                    <a:pt x="147" y="0"/>
                  </a:moveTo>
                  <a:lnTo>
                    <a:pt x="147" y="0"/>
                  </a:lnTo>
                  <a:cubicBezTo>
                    <a:pt x="0" y="56"/>
                    <a:pt x="446" y="176"/>
                    <a:pt x="501" y="379"/>
                  </a:cubicBezTo>
                  <a:cubicBezTo>
                    <a:pt x="557" y="573"/>
                    <a:pt x="612" y="947"/>
                    <a:pt x="639" y="947"/>
                  </a:cubicBezTo>
                  <a:cubicBezTo>
                    <a:pt x="639" y="947"/>
                    <a:pt x="639" y="947"/>
                    <a:pt x="640" y="947"/>
                  </a:cubicBezTo>
                  <a:cubicBezTo>
                    <a:pt x="657" y="927"/>
                    <a:pt x="760" y="575"/>
                    <a:pt x="695" y="417"/>
                  </a:cubicBezTo>
                  <a:cubicBezTo>
                    <a:pt x="640" y="370"/>
                    <a:pt x="575" y="323"/>
                    <a:pt x="519" y="279"/>
                  </a:cubicBezTo>
                  <a:cubicBezTo>
                    <a:pt x="455" y="232"/>
                    <a:pt x="399" y="194"/>
                    <a:pt x="334" y="147"/>
                  </a:cubicBezTo>
                  <a:cubicBezTo>
                    <a:pt x="296" y="111"/>
                    <a:pt x="259" y="83"/>
                    <a:pt x="212" y="56"/>
                  </a:cubicBezTo>
                  <a:cubicBezTo>
                    <a:pt x="194" y="36"/>
                    <a:pt x="167" y="18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-3060299" y="1076080"/>
              <a:ext cx="112849" cy="56576"/>
            </a:xfrm>
            <a:custGeom>
              <a:avLst/>
              <a:gdLst/>
              <a:ahLst/>
              <a:cxnLst/>
              <a:rect l="l" t="t" r="r" b="b"/>
              <a:pathLst>
                <a:path w="1115" h="559" extrusionOk="0">
                  <a:moveTo>
                    <a:pt x="524" y="0"/>
                  </a:moveTo>
                  <a:cubicBezTo>
                    <a:pt x="422" y="0"/>
                    <a:pt x="271" y="95"/>
                    <a:pt x="232" y="245"/>
                  </a:cubicBezTo>
                  <a:cubicBezTo>
                    <a:pt x="232" y="271"/>
                    <a:pt x="214" y="300"/>
                    <a:pt x="205" y="318"/>
                  </a:cubicBezTo>
                  <a:cubicBezTo>
                    <a:pt x="129" y="456"/>
                    <a:pt x="0" y="559"/>
                    <a:pt x="112" y="559"/>
                  </a:cubicBezTo>
                  <a:cubicBezTo>
                    <a:pt x="241" y="550"/>
                    <a:pt x="372" y="289"/>
                    <a:pt x="531" y="254"/>
                  </a:cubicBezTo>
                  <a:cubicBezTo>
                    <a:pt x="687" y="225"/>
                    <a:pt x="985" y="178"/>
                    <a:pt x="1050" y="122"/>
                  </a:cubicBezTo>
                  <a:cubicBezTo>
                    <a:pt x="1088" y="87"/>
                    <a:pt x="1114" y="58"/>
                    <a:pt x="1077" y="58"/>
                  </a:cubicBezTo>
                  <a:cubicBezTo>
                    <a:pt x="1059" y="58"/>
                    <a:pt x="1041" y="66"/>
                    <a:pt x="1021" y="78"/>
                  </a:cubicBezTo>
                  <a:cubicBezTo>
                    <a:pt x="1003" y="78"/>
                    <a:pt x="985" y="87"/>
                    <a:pt x="965" y="95"/>
                  </a:cubicBezTo>
                  <a:cubicBezTo>
                    <a:pt x="909" y="113"/>
                    <a:pt x="854" y="133"/>
                    <a:pt x="798" y="151"/>
                  </a:cubicBezTo>
                  <a:cubicBezTo>
                    <a:pt x="753" y="160"/>
                    <a:pt x="707" y="178"/>
                    <a:pt x="660" y="189"/>
                  </a:cubicBezTo>
                  <a:cubicBezTo>
                    <a:pt x="642" y="198"/>
                    <a:pt x="622" y="207"/>
                    <a:pt x="595" y="207"/>
                  </a:cubicBezTo>
                  <a:cubicBezTo>
                    <a:pt x="566" y="216"/>
                    <a:pt x="531" y="234"/>
                    <a:pt x="493" y="245"/>
                  </a:cubicBezTo>
                  <a:cubicBezTo>
                    <a:pt x="484" y="245"/>
                    <a:pt x="475" y="245"/>
                    <a:pt x="464" y="254"/>
                  </a:cubicBezTo>
                  <a:lnTo>
                    <a:pt x="455" y="254"/>
                  </a:lnTo>
                  <a:cubicBezTo>
                    <a:pt x="437" y="254"/>
                    <a:pt x="419" y="263"/>
                    <a:pt x="408" y="263"/>
                  </a:cubicBezTo>
                  <a:cubicBezTo>
                    <a:pt x="390" y="271"/>
                    <a:pt x="372" y="271"/>
                    <a:pt x="363" y="280"/>
                  </a:cubicBezTo>
                  <a:lnTo>
                    <a:pt x="352" y="280"/>
                  </a:lnTo>
                  <a:cubicBezTo>
                    <a:pt x="428" y="189"/>
                    <a:pt x="502" y="104"/>
                    <a:pt x="575" y="11"/>
                  </a:cubicBezTo>
                  <a:cubicBezTo>
                    <a:pt x="561" y="4"/>
                    <a:pt x="543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-2962328" y="854329"/>
              <a:ext cx="42002" cy="63459"/>
            </a:xfrm>
            <a:custGeom>
              <a:avLst/>
              <a:gdLst/>
              <a:ahLst/>
              <a:cxnLst/>
              <a:rect l="l" t="t" r="r" b="b"/>
              <a:pathLst>
                <a:path w="415" h="627" extrusionOk="0">
                  <a:moveTo>
                    <a:pt x="38" y="0"/>
                  </a:moveTo>
                  <a:cubicBezTo>
                    <a:pt x="1" y="0"/>
                    <a:pt x="131" y="284"/>
                    <a:pt x="184" y="363"/>
                  </a:cubicBezTo>
                  <a:cubicBezTo>
                    <a:pt x="240" y="439"/>
                    <a:pt x="164" y="597"/>
                    <a:pt x="184" y="624"/>
                  </a:cubicBezTo>
                  <a:cubicBezTo>
                    <a:pt x="185" y="626"/>
                    <a:pt x="187" y="627"/>
                    <a:pt x="188" y="627"/>
                  </a:cubicBezTo>
                  <a:cubicBezTo>
                    <a:pt x="223" y="627"/>
                    <a:pt x="414" y="296"/>
                    <a:pt x="378" y="252"/>
                  </a:cubicBezTo>
                  <a:cubicBezTo>
                    <a:pt x="375" y="249"/>
                    <a:pt x="373" y="248"/>
                    <a:pt x="370" y="248"/>
                  </a:cubicBezTo>
                  <a:cubicBezTo>
                    <a:pt x="347" y="248"/>
                    <a:pt x="334" y="351"/>
                    <a:pt x="301" y="351"/>
                  </a:cubicBezTo>
                  <a:cubicBezTo>
                    <a:pt x="292" y="351"/>
                    <a:pt x="280" y="342"/>
                    <a:pt x="267" y="319"/>
                  </a:cubicBezTo>
                  <a:cubicBezTo>
                    <a:pt x="202" y="196"/>
                    <a:pt x="120" y="29"/>
                    <a:pt x="44" y="2"/>
                  </a:cubicBezTo>
                  <a:cubicBezTo>
                    <a:pt x="41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-3281139" y="713141"/>
              <a:ext cx="78134" cy="135824"/>
            </a:xfrm>
            <a:custGeom>
              <a:avLst/>
              <a:gdLst/>
              <a:ahLst/>
              <a:cxnLst/>
              <a:rect l="l" t="t" r="r" b="b"/>
              <a:pathLst>
                <a:path w="772" h="1342" extrusionOk="0">
                  <a:moveTo>
                    <a:pt x="113" y="1"/>
                  </a:moveTo>
                  <a:cubicBezTo>
                    <a:pt x="110" y="1"/>
                    <a:pt x="107" y="2"/>
                    <a:pt x="103" y="4"/>
                  </a:cubicBezTo>
                  <a:cubicBezTo>
                    <a:pt x="19" y="51"/>
                    <a:pt x="1" y="1342"/>
                    <a:pt x="38" y="1342"/>
                  </a:cubicBezTo>
                  <a:cubicBezTo>
                    <a:pt x="38" y="1342"/>
                    <a:pt x="38" y="1342"/>
                    <a:pt x="38" y="1341"/>
                  </a:cubicBezTo>
                  <a:cubicBezTo>
                    <a:pt x="74" y="1324"/>
                    <a:pt x="121" y="775"/>
                    <a:pt x="176" y="767"/>
                  </a:cubicBezTo>
                  <a:cubicBezTo>
                    <a:pt x="229" y="767"/>
                    <a:pt x="216" y="1066"/>
                    <a:pt x="245" y="1066"/>
                  </a:cubicBezTo>
                  <a:cubicBezTo>
                    <a:pt x="246" y="1066"/>
                    <a:pt x="248" y="1065"/>
                    <a:pt x="250" y="1063"/>
                  </a:cubicBezTo>
                  <a:cubicBezTo>
                    <a:pt x="288" y="1016"/>
                    <a:pt x="335" y="544"/>
                    <a:pt x="417" y="432"/>
                  </a:cubicBezTo>
                  <a:cubicBezTo>
                    <a:pt x="511" y="321"/>
                    <a:pt x="772" y="107"/>
                    <a:pt x="707" y="69"/>
                  </a:cubicBezTo>
                  <a:cubicBezTo>
                    <a:pt x="705" y="68"/>
                    <a:pt x="703" y="68"/>
                    <a:pt x="700" y="68"/>
                  </a:cubicBezTo>
                  <a:cubicBezTo>
                    <a:pt x="630" y="68"/>
                    <a:pt x="338" y="403"/>
                    <a:pt x="210" y="403"/>
                  </a:cubicBezTo>
                  <a:cubicBezTo>
                    <a:pt x="209" y="403"/>
                    <a:pt x="207" y="403"/>
                    <a:pt x="205" y="403"/>
                  </a:cubicBezTo>
                  <a:cubicBezTo>
                    <a:pt x="72" y="403"/>
                    <a:pt x="166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-3435180" y="518920"/>
              <a:ext cx="85522" cy="81069"/>
            </a:xfrm>
            <a:custGeom>
              <a:avLst/>
              <a:gdLst/>
              <a:ahLst/>
              <a:cxnLst/>
              <a:rect l="l" t="t" r="r" b="b"/>
              <a:pathLst>
                <a:path w="845" h="801" extrusionOk="0">
                  <a:moveTo>
                    <a:pt x="229" y="1"/>
                  </a:moveTo>
                  <a:cubicBezTo>
                    <a:pt x="194" y="1"/>
                    <a:pt x="163" y="4"/>
                    <a:pt x="139" y="11"/>
                  </a:cubicBezTo>
                  <a:cubicBezTo>
                    <a:pt x="0" y="56"/>
                    <a:pt x="435" y="205"/>
                    <a:pt x="537" y="334"/>
                  </a:cubicBezTo>
                  <a:cubicBezTo>
                    <a:pt x="630" y="464"/>
                    <a:pt x="603" y="800"/>
                    <a:pt x="675" y="800"/>
                  </a:cubicBezTo>
                  <a:cubicBezTo>
                    <a:pt x="676" y="800"/>
                    <a:pt x="677" y="800"/>
                    <a:pt x="678" y="800"/>
                  </a:cubicBezTo>
                  <a:cubicBezTo>
                    <a:pt x="751" y="791"/>
                    <a:pt x="845" y="252"/>
                    <a:pt x="780" y="167"/>
                  </a:cubicBezTo>
                  <a:cubicBezTo>
                    <a:pt x="733" y="98"/>
                    <a:pt x="420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-3561187" y="324394"/>
              <a:ext cx="45140" cy="66900"/>
            </a:xfrm>
            <a:custGeom>
              <a:avLst/>
              <a:gdLst/>
              <a:ahLst/>
              <a:cxnLst/>
              <a:rect l="l" t="t" r="r" b="b"/>
              <a:pathLst>
                <a:path w="446" h="661" extrusionOk="0">
                  <a:moveTo>
                    <a:pt x="61" y="1"/>
                  </a:moveTo>
                  <a:cubicBezTo>
                    <a:pt x="1" y="1"/>
                    <a:pt x="39" y="243"/>
                    <a:pt x="111" y="335"/>
                  </a:cubicBezTo>
                  <a:cubicBezTo>
                    <a:pt x="131" y="373"/>
                    <a:pt x="149" y="409"/>
                    <a:pt x="158" y="447"/>
                  </a:cubicBezTo>
                  <a:cubicBezTo>
                    <a:pt x="196" y="540"/>
                    <a:pt x="214" y="641"/>
                    <a:pt x="231" y="661"/>
                  </a:cubicBezTo>
                  <a:lnTo>
                    <a:pt x="251" y="661"/>
                  </a:lnTo>
                  <a:cubicBezTo>
                    <a:pt x="269" y="632"/>
                    <a:pt x="222" y="447"/>
                    <a:pt x="269" y="362"/>
                  </a:cubicBezTo>
                  <a:cubicBezTo>
                    <a:pt x="334" y="271"/>
                    <a:pt x="445" y="39"/>
                    <a:pt x="390" y="39"/>
                  </a:cubicBezTo>
                  <a:lnTo>
                    <a:pt x="390" y="48"/>
                  </a:lnTo>
                  <a:cubicBezTo>
                    <a:pt x="372" y="66"/>
                    <a:pt x="363" y="95"/>
                    <a:pt x="354" y="113"/>
                  </a:cubicBezTo>
                  <a:cubicBezTo>
                    <a:pt x="334" y="139"/>
                    <a:pt x="325" y="168"/>
                    <a:pt x="307" y="186"/>
                  </a:cubicBezTo>
                  <a:cubicBezTo>
                    <a:pt x="298" y="215"/>
                    <a:pt x="287" y="233"/>
                    <a:pt x="269" y="251"/>
                  </a:cubicBezTo>
                  <a:cubicBezTo>
                    <a:pt x="269" y="262"/>
                    <a:pt x="260" y="271"/>
                    <a:pt x="251" y="280"/>
                  </a:cubicBezTo>
                  <a:cubicBezTo>
                    <a:pt x="243" y="306"/>
                    <a:pt x="231" y="327"/>
                    <a:pt x="222" y="344"/>
                  </a:cubicBezTo>
                  <a:cubicBezTo>
                    <a:pt x="205" y="362"/>
                    <a:pt x="196" y="391"/>
                    <a:pt x="176" y="409"/>
                  </a:cubicBezTo>
                  <a:cubicBezTo>
                    <a:pt x="140" y="280"/>
                    <a:pt x="102" y="139"/>
                    <a:pt x="64" y="1"/>
                  </a:cubicBezTo>
                  <a:cubicBezTo>
                    <a:pt x="63" y="1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-3332756" y="1230526"/>
              <a:ext cx="67709" cy="171045"/>
            </a:xfrm>
            <a:custGeom>
              <a:avLst/>
              <a:gdLst/>
              <a:ahLst/>
              <a:cxnLst/>
              <a:rect l="l" t="t" r="r" b="b"/>
              <a:pathLst>
                <a:path w="669" h="1690" extrusionOk="0">
                  <a:moveTo>
                    <a:pt x="241" y="0"/>
                  </a:moveTo>
                  <a:lnTo>
                    <a:pt x="241" y="0"/>
                  </a:lnTo>
                  <a:cubicBezTo>
                    <a:pt x="167" y="83"/>
                    <a:pt x="194" y="584"/>
                    <a:pt x="91" y="927"/>
                  </a:cubicBezTo>
                  <a:cubicBezTo>
                    <a:pt x="91" y="936"/>
                    <a:pt x="83" y="956"/>
                    <a:pt x="83" y="974"/>
                  </a:cubicBezTo>
                  <a:cubicBezTo>
                    <a:pt x="0" y="1299"/>
                    <a:pt x="27" y="1680"/>
                    <a:pt x="91" y="1689"/>
                  </a:cubicBezTo>
                  <a:cubicBezTo>
                    <a:pt x="92" y="1689"/>
                    <a:pt x="93" y="1690"/>
                    <a:pt x="93" y="1690"/>
                  </a:cubicBezTo>
                  <a:cubicBezTo>
                    <a:pt x="167" y="1690"/>
                    <a:pt x="139" y="1187"/>
                    <a:pt x="241" y="1059"/>
                  </a:cubicBezTo>
                  <a:cubicBezTo>
                    <a:pt x="334" y="918"/>
                    <a:pt x="640" y="751"/>
                    <a:pt x="669" y="510"/>
                  </a:cubicBezTo>
                  <a:lnTo>
                    <a:pt x="669" y="510"/>
                  </a:lnTo>
                  <a:cubicBezTo>
                    <a:pt x="640" y="528"/>
                    <a:pt x="622" y="546"/>
                    <a:pt x="604" y="557"/>
                  </a:cubicBezTo>
                  <a:cubicBezTo>
                    <a:pt x="575" y="584"/>
                    <a:pt x="548" y="602"/>
                    <a:pt x="528" y="622"/>
                  </a:cubicBezTo>
                  <a:cubicBezTo>
                    <a:pt x="464" y="678"/>
                    <a:pt x="408" y="724"/>
                    <a:pt x="352" y="760"/>
                  </a:cubicBezTo>
                  <a:cubicBezTo>
                    <a:pt x="343" y="769"/>
                    <a:pt x="325" y="780"/>
                    <a:pt x="314" y="798"/>
                  </a:cubicBezTo>
                  <a:cubicBezTo>
                    <a:pt x="279" y="825"/>
                    <a:pt x="241" y="845"/>
                    <a:pt x="214" y="872"/>
                  </a:cubicBezTo>
                  <a:cubicBezTo>
                    <a:pt x="203" y="880"/>
                    <a:pt x="194" y="880"/>
                    <a:pt x="185" y="892"/>
                  </a:cubicBezTo>
                  <a:cubicBezTo>
                    <a:pt x="177" y="900"/>
                    <a:pt x="168" y="900"/>
                    <a:pt x="167" y="908"/>
                  </a:cubicBezTo>
                  <a:lnTo>
                    <a:pt x="167" y="908"/>
                  </a:lnTo>
                  <a:cubicBezTo>
                    <a:pt x="176" y="750"/>
                    <a:pt x="194" y="592"/>
                    <a:pt x="203" y="426"/>
                  </a:cubicBezTo>
                  <a:cubicBezTo>
                    <a:pt x="223" y="288"/>
                    <a:pt x="232" y="138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-3468175" y="1619981"/>
              <a:ext cx="125096" cy="543700"/>
            </a:xfrm>
            <a:custGeom>
              <a:avLst/>
              <a:gdLst/>
              <a:ahLst/>
              <a:cxnLst/>
              <a:rect l="l" t="t" r="r" b="b"/>
              <a:pathLst>
                <a:path w="1236" h="5372" extrusionOk="0">
                  <a:moveTo>
                    <a:pt x="1204" y="0"/>
                  </a:moveTo>
                  <a:cubicBezTo>
                    <a:pt x="1192" y="0"/>
                    <a:pt x="1177" y="26"/>
                    <a:pt x="1162" y="70"/>
                  </a:cubicBezTo>
                  <a:cubicBezTo>
                    <a:pt x="1060" y="366"/>
                    <a:pt x="846" y="1454"/>
                    <a:pt x="670" y="1601"/>
                  </a:cubicBezTo>
                  <a:cubicBezTo>
                    <a:pt x="644" y="1625"/>
                    <a:pt x="620" y="1635"/>
                    <a:pt x="596" y="1635"/>
                  </a:cubicBezTo>
                  <a:cubicBezTo>
                    <a:pt x="431" y="1635"/>
                    <a:pt x="324" y="1109"/>
                    <a:pt x="206" y="1109"/>
                  </a:cubicBezTo>
                  <a:cubicBezTo>
                    <a:pt x="190" y="1109"/>
                    <a:pt x="175" y="1118"/>
                    <a:pt x="159" y="1137"/>
                  </a:cubicBezTo>
                  <a:cubicBezTo>
                    <a:pt x="1" y="1342"/>
                    <a:pt x="280" y="1991"/>
                    <a:pt x="465" y="2225"/>
                  </a:cubicBezTo>
                  <a:cubicBezTo>
                    <a:pt x="661" y="2457"/>
                    <a:pt x="288" y="3662"/>
                    <a:pt x="465" y="3867"/>
                  </a:cubicBezTo>
                  <a:cubicBezTo>
                    <a:pt x="481" y="3886"/>
                    <a:pt x="496" y="3895"/>
                    <a:pt x="510" y="3895"/>
                  </a:cubicBezTo>
                  <a:cubicBezTo>
                    <a:pt x="625" y="3895"/>
                    <a:pt x="621" y="3271"/>
                    <a:pt x="694" y="3271"/>
                  </a:cubicBezTo>
                  <a:cubicBezTo>
                    <a:pt x="706" y="3271"/>
                    <a:pt x="719" y="3286"/>
                    <a:pt x="734" y="3319"/>
                  </a:cubicBezTo>
                  <a:cubicBezTo>
                    <a:pt x="855" y="3589"/>
                    <a:pt x="863" y="5354"/>
                    <a:pt x="863" y="5372"/>
                  </a:cubicBezTo>
                  <a:cubicBezTo>
                    <a:pt x="863" y="5316"/>
                    <a:pt x="863" y="5269"/>
                    <a:pt x="872" y="5222"/>
                  </a:cubicBezTo>
                  <a:cubicBezTo>
                    <a:pt x="872" y="5167"/>
                    <a:pt x="872" y="5111"/>
                    <a:pt x="883" y="5055"/>
                  </a:cubicBezTo>
                  <a:lnTo>
                    <a:pt x="883" y="5028"/>
                  </a:lnTo>
                  <a:cubicBezTo>
                    <a:pt x="883" y="4908"/>
                    <a:pt x="892" y="4788"/>
                    <a:pt x="901" y="4665"/>
                  </a:cubicBezTo>
                  <a:cubicBezTo>
                    <a:pt x="901" y="4592"/>
                    <a:pt x="910" y="4527"/>
                    <a:pt x="910" y="4462"/>
                  </a:cubicBezTo>
                  <a:cubicBezTo>
                    <a:pt x="919" y="4387"/>
                    <a:pt x="919" y="4322"/>
                    <a:pt x="928" y="4257"/>
                  </a:cubicBezTo>
                  <a:lnTo>
                    <a:pt x="928" y="4202"/>
                  </a:lnTo>
                  <a:cubicBezTo>
                    <a:pt x="939" y="4017"/>
                    <a:pt x="957" y="3841"/>
                    <a:pt x="966" y="3653"/>
                  </a:cubicBezTo>
                  <a:cubicBezTo>
                    <a:pt x="966" y="3580"/>
                    <a:pt x="975" y="3506"/>
                    <a:pt x="984" y="3431"/>
                  </a:cubicBezTo>
                  <a:cubicBezTo>
                    <a:pt x="984" y="3348"/>
                    <a:pt x="995" y="3272"/>
                    <a:pt x="995" y="3190"/>
                  </a:cubicBezTo>
                  <a:cubicBezTo>
                    <a:pt x="995" y="3181"/>
                    <a:pt x="1004" y="3161"/>
                    <a:pt x="1004" y="3152"/>
                  </a:cubicBezTo>
                  <a:cubicBezTo>
                    <a:pt x="1013" y="2985"/>
                    <a:pt x="1022" y="2818"/>
                    <a:pt x="1031" y="2651"/>
                  </a:cubicBezTo>
                  <a:cubicBezTo>
                    <a:pt x="1039" y="2577"/>
                    <a:pt x="1051" y="2512"/>
                    <a:pt x="1051" y="2437"/>
                  </a:cubicBezTo>
                  <a:cubicBezTo>
                    <a:pt x="1060" y="2372"/>
                    <a:pt x="1060" y="2298"/>
                    <a:pt x="1068" y="2225"/>
                  </a:cubicBezTo>
                  <a:cubicBezTo>
                    <a:pt x="1068" y="2158"/>
                    <a:pt x="1077" y="2093"/>
                    <a:pt x="1077" y="2029"/>
                  </a:cubicBezTo>
                  <a:cubicBezTo>
                    <a:pt x="1106" y="1768"/>
                    <a:pt x="1124" y="1510"/>
                    <a:pt x="1142" y="1258"/>
                  </a:cubicBezTo>
                  <a:cubicBezTo>
                    <a:pt x="1142" y="1202"/>
                    <a:pt x="1151" y="1155"/>
                    <a:pt x="1151" y="1111"/>
                  </a:cubicBezTo>
                  <a:cubicBezTo>
                    <a:pt x="1162" y="961"/>
                    <a:pt x="1180" y="821"/>
                    <a:pt x="1189" y="683"/>
                  </a:cubicBezTo>
                  <a:cubicBezTo>
                    <a:pt x="1198" y="516"/>
                    <a:pt x="1218" y="357"/>
                    <a:pt x="1227" y="190"/>
                  </a:cubicBezTo>
                  <a:cubicBezTo>
                    <a:pt x="1227" y="172"/>
                    <a:pt x="1236" y="164"/>
                    <a:pt x="1236" y="143"/>
                  </a:cubicBezTo>
                  <a:cubicBezTo>
                    <a:pt x="1231" y="44"/>
                    <a:pt x="1219" y="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-3428197" y="1600752"/>
              <a:ext cx="33399" cy="77628"/>
            </a:xfrm>
            <a:custGeom>
              <a:avLst/>
              <a:gdLst/>
              <a:ahLst/>
              <a:cxnLst/>
              <a:rect l="l" t="t" r="r" b="b"/>
              <a:pathLst>
                <a:path w="330" h="767" extrusionOk="0">
                  <a:moveTo>
                    <a:pt x="189" y="1"/>
                  </a:moveTo>
                  <a:cubicBezTo>
                    <a:pt x="77" y="1"/>
                    <a:pt x="0" y="595"/>
                    <a:pt x="70" y="752"/>
                  </a:cubicBezTo>
                  <a:cubicBezTo>
                    <a:pt x="73" y="762"/>
                    <a:pt x="78" y="767"/>
                    <a:pt x="83" y="767"/>
                  </a:cubicBezTo>
                  <a:cubicBezTo>
                    <a:pt x="148" y="767"/>
                    <a:pt x="329" y="86"/>
                    <a:pt x="210" y="8"/>
                  </a:cubicBezTo>
                  <a:cubicBezTo>
                    <a:pt x="203" y="3"/>
                    <a:pt x="19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-3331845" y="72888"/>
              <a:ext cx="75199" cy="324580"/>
            </a:xfrm>
            <a:custGeom>
              <a:avLst/>
              <a:gdLst/>
              <a:ahLst/>
              <a:cxnLst/>
              <a:rect l="l" t="t" r="r" b="b"/>
              <a:pathLst>
                <a:path w="743" h="3207" extrusionOk="0">
                  <a:moveTo>
                    <a:pt x="439" y="1"/>
                  </a:moveTo>
                  <a:cubicBezTo>
                    <a:pt x="309" y="1"/>
                    <a:pt x="412" y="506"/>
                    <a:pt x="325" y="797"/>
                  </a:cubicBezTo>
                  <a:cubicBezTo>
                    <a:pt x="223" y="1111"/>
                    <a:pt x="0" y="1419"/>
                    <a:pt x="129" y="2123"/>
                  </a:cubicBezTo>
                  <a:cubicBezTo>
                    <a:pt x="185" y="2422"/>
                    <a:pt x="519" y="2812"/>
                    <a:pt x="539" y="3099"/>
                  </a:cubicBezTo>
                  <a:cubicBezTo>
                    <a:pt x="542" y="3174"/>
                    <a:pt x="558" y="3206"/>
                    <a:pt x="579" y="3206"/>
                  </a:cubicBezTo>
                  <a:cubicBezTo>
                    <a:pt x="639" y="3206"/>
                    <a:pt x="740" y="2941"/>
                    <a:pt x="677" y="2624"/>
                  </a:cubicBezTo>
                  <a:cubicBezTo>
                    <a:pt x="604" y="2208"/>
                    <a:pt x="372" y="1800"/>
                    <a:pt x="399" y="1677"/>
                  </a:cubicBezTo>
                  <a:cubicBezTo>
                    <a:pt x="404" y="1657"/>
                    <a:pt x="415" y="1649"/>
                    <a:pt x="430" y="1649"/>
                  </a:cubicBezTo>
                  <a:cubicBezTo>
                    <a:pt x="497" y="1649"/>
                    <a:pt x="644" y="1819"/>
                    <a:pt x="706" y="1827"/>
                  </a:cubicBezTo>
                  <a:cubicBezTo>
                    <a:pt x="709" y="1829"/>
                    <a:pt x="711" y="1830"/>
                    <a:pt x="715" y="1830"/>
                  </a:cubicBezTo>
                  <a:cubicBezTo>
                    <a:pt x="724" y="1830"/>
                    <a:pt x="735" y="1820"/>
                    <a:pt x="742" y="1800"/>
                  </a:cubicBezTo>
                  <a:cubicBezTo>
                    <a:pt x="742" y="1595"/>
                    <a:pt x="733" y="1399"/>
                    <a:pt x="724" y="1205"/>
                  </a:cubicBezTo>
                  <a:cubicBezTo>
                    <a:pt x="724" y="1075"/>
                    <a:pt x="724" y="953"/>
                    <a:pt x="715" y="833"/>
                  </a:cubicBezTo>
                  <a:lnTo>
                    <a:pt x="715" y="665"/>
                  </a:lnTo>
                  <a:cubicBezTo>
                    <a:pt x="706" y="665"/>
                    <a:pt x="706" y="665"/>
                    <a:pt x="706" y="657"/>
                  </a:cubicBezTo>
                  <a:lnTo>
                    <a:pt x="706" y="472"/>
                  </a:lnTo>
                  <a:cubicBezTo>
                    <a:pt x="695" y="425"/>
                    <a:pt x="695" y="378"/>
                    <a:pt x="695" y="331"/>
                  </a:cubicBezTo>
                  <a:lnTo>
                    <a:pt x="695" y="275"/>
                  </a:lnTo>
                  <a:cubicBezTo>
                    <a:pt x="640" y="137"/>
                    <a:pt x="557" y="44"/>
                    <a:pt x="464" y="6"/>
                  </a:cubicBezTo>
                  <a:cubicBezTo>
                    <a:pt x="454" y="2"/>
                    <a:pt x="446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7"/>
          <p:cNvGrpSpPr/>
          <p:nvPr/>
        </p:nvGrpSpPr>
        <p:grpSpPr>
          <a:xfrm flipH="1">
            <a:off x="7059450" y="4209583"/>
            <a:ext cx="2084379" cy="933926"/>
            <a:chOff x="0" y="4209558"/>
            <a:chExt cx="2084379" cy="933926"/>
          </a:xfrm>
        </p:grpSpPr>
        <p:sp>
          <p:nvSpPr>
            <p:cNvPr id="339" name="Google Shape;339;p7"/>
            <p:cNvSpPr/>
            <p:nvPr/>
          </p:nvSpPr>
          <p:spPr>
            <a:xfrm>
              <a:off x="0" y="4209558"/>
              <a:ext cx="2084379" cy="933926"/>
            </a:xfrm>
            <a:custGeom>
              <a:avLst/>
              <a:gdLst/>
              <a:ahLst/>
              <a:cxnLst/>
              <a:rect l="l" t="t" r="r" b="b"/>
              <a:pathLst>
                <a:path w="21014" h="11219" extrusionOk="0">
                  <a:moveTo>
                    <a:pt x="2463" y="0"/>
                  </a:moveTo>
                  <a:cubicBezTo>
                    <a:pt x="1602" y="0"/>
                    <a:pt x="746" y="443"/>
                    <a:pt x="121" y="1061"/>
                  </a:cubicBezTo>
                  <a:cubicBezTo>
                    <a:pt x="83" y="1108"/>
                    <a:pt x="38" y="1152"/>
                    <a:pt x="0" y="1199"/>
                  </a:cubicBezTo>
                  <a:lnTo>
                    <a:pt x="0" y="11218"/>
                  </a:lnTo>
                  <a:lnTo>
                    <a:pt x="21013" y="11218"/>
                  </a:lnTo>
                  <a:cubicBezTo>
                    <a:pt x="20948" y="10913"/>
                    <a:pt x="20855" y="10614"/>
                    <a:pt x="20697" y="10336"/>
                  </a:cubicBezTo>
                  <a:cubicBezTo>
                    <a:pt x="20292" y="9583"/>
                    <a:pt x="19394" y="9088"/>
                    <a:pt x="18569" y="9088"/>
                  </a:cubicBezTo>
                  <a:cubicBezTo>
                    <a:pt x="18205" y="9088"/>
                    <a:pt x="17855" y="9185"/>
                    <a:pt x="17568" y="9398"/>
                  </a:cubicBezTo>
                  <a:cubicBezTo>
                    <a:pt x="17987" y="8823"/>
                    <a:pt x="17773" y="7838"/>
                    <a:pt x="17113" y="7477"/>
                  </a:cubicBezTo>
                  <a:cubicBezTo>
                    <a:pt x="16886" y="7351"/>
                    <a:pt x="16637" y="7293"/>
                    <a:pt x="16384" y="7293"/>
                  </a:cubicBezTo>
                  <a:cubicBezTo>
                    <a:pt x="15780" y="7293"/>
                    <a:pt x="15159" y="7623"/>
                    <a:pt x="14791" y="8127"/>
                  </a:cubicBezTo>
                  <a:cubicBezTo>
                    <a:pt x="15451" y="7142"/>
                    <a:pt x="16148" y="6066"/>
                    <a:pt x="16084" y="4876"/>
                  </a:cubicBezTo>
                  <a:cubicBezTo>
                    <a:pt x="15999" y="3196"/>
                    <a:pt x="14319" y="1923"/>
                    <a:pt x="12647" y="1812"/>
                  </a:cubicBezTo>
                  <a:cubicBezTo>
                    <a:pt x="12545" y="1805"/>
                    <a:pt x="12442" y="1802"/>
                    <a:pt x="12340" y="1802"/>
                  </a:cubicBezTo>
                  <a:cubicBezTo>
                    <a:pt x="10853" y="1802"/>
                    <a:pt x="9425" y="2485"/>
                    <a:pt x="8199" y="3363"/>
                  </a:cubicBezTo>
                  <a:cubicBezTo>
                    <a:pt x="9017" y="2630"/>
                    <a:pt x="8486" y="920"/>
                    <a:pt x="7345" y="642"/>
                  </a:cubicBezTo>
                  <a:cubicBezTo>
                    <a:pt x="7201" y="607"/>
                    <a:pt x="7056" y="591"/>
                    <a:pt x="6911" y="591"/>
                  </a:cubicBezTo>
                  <a:cubicBezTo>
                    <a:pt x="5871" y="591"/>
                    <a:pt x="4882" y="1439"/>
                    <a:pt x="4496" y="2451"/>
                  </a:cubicBezTo>
                  <a:lnTo>
                    <a:pt x="4496" y="2451"/>
                  </a:lnTo>
                  <a:cubicBezTo>
                    <a:pt x="4834" y="1470"/>
                    <a:pt x="4047" y="323"/>
                    <a:pt x="3027" y="67"/>
                  </a:cubicBezTo>
                  <a:cubicBezTo>
                    <a:pt x="2840" y="22"/>
                    <a:pt x="2651" y="0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7"/>
            <p:cNvGrpSpPr/>
            <p:nvPr/>
          </p:nvGrpSpPr>
          <p:grpSpPr>
            <a:xfrm>
              <a:off x="305102" y="4603995"/>
              <a:ext cx="342654" cy="337273"/>
              <a:chOff x="4331450" y="1515875"/>
              <a:chExt cx="60500" cy="59550"/>
            </a:xfrm>
          </p:grpSpPr>
          <p:sp>
            <p:nvSpPr>
              <p:cNvPr id="341" name="Google Shape;341;p7"/>
              <p:cNvSpPr/>
              <p:nvPr/>
            </p:nvSpPr>
            <p:spPr>
              <a:xfrm>
                <a:off x="4331450" y="1515875"/>
                <a:ext cx="6050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82" extrusionOk="0">
                    <a:moveTo>
                      <a:pt x="1489" y="0"/>
                    </a:moveTo>
                    <a:cubicBezTo>
                      <a:pt x="1238" y="0"/>
                      <a:pt x="989" y="169"/>
                      <a:pt x="929" y="419"/>
                    </a:cubicBezTo>
                    <a:cubicBezTo>
                      <a:pt x="838" y="350"/>
                      <a:pt x="728" y="318"/>
                      <a:pt x="618" y="318"/>
                    </a:cubicBezTo>
                    <a:cubicBezTo>
                      <a:pt x="444" y="318"/>
                      <a:pt x="269" y="397"/>
                      <a:pt x="167" y="539"/>
                    </a:cubicBezTo>
                    <a:cubicBezTo>
                      <a:pt x="0" y="771"/>
                      <a:pt x="65" y="1134"/>
                      <a:pt x="296" y="1290"/>
                    </a:cubicBezTo>
                    <a:cubicBezTo>
                      <a:pt x="74" y="1468"/>
                      <a:pt x="56" y="1858"/>
                      <a:pt x="279" y="2043"/>
                    </a:cubicBezTo>
                    <a:cubicBezTo>
                      <a:pt x="361" y="2115"/>
                      <a:pt x="470" y="2149"/>
                      <a:pt x="581" y="2149"/>
                    </a:cubicBezTo>
                    <a:cubicBezTo>
                      <a:pt x="756" y="2149"/>
                      <a:pt x="936" y="2063"/>
                      <a:pt x="1021" y="1903"/>
                    </a:cubicBezTo>
                    <a:cubicBezTo>
                      <a:pt x="1113" y="2218"/>
                      <a:pt x="1333" y="2381"/>
                      <a:pt x="1553" y="2381"/>
                    </a:cubicBezTo>
                    <a:cubicBezTo>
                      <a:pt x="1599" y="2381"/>
                      <a:pt x="1645" y="2374"/>
                      <a:pt x="1689" y="2360"/>
                    </a:cubicBezTo>
                    <a:cubicBezTo>
                      <a:pt x="1950" y="2266"/>
                      <a:pt x="2088" y="1903"/>
                      <a:pt x="1921" y="1691"/>
                    </a:cubicBezTo>
                    <a:cubicBezTo>
                      <a:pt x="2144" y="1635"/>
                      <a:pt x="2358" y="1457"/>
                      <a:pt x="2396" y="1225"/>
                    </a:cubicBezTo>
                    <a:cubicBezTo>
                      <a:pt x="2420" y="1015"/>
                      <a:pt x="2248" y="781"/>
                      <a:pt x="2041" y="781"/>
                    </a:cubicBezTo>
                    <a:cubicBezTo>
                      <a:pt x="2020" y="781"/>
                      <a:pt x="1998" y="783"/>
                      <a:pt x="1977" y="789"/>
                    </a:cubicBezTo>
                    <a:cubicBezTo>
                      <a:pt x="2108" y="501"/>
                      <a:pt x="1950" y="131"/>
                      <a:pt x="1663" y="29"/>
                    </a:cubicBezTo>
                    <a:cubicBezTo>
                      <a:pt x="1606" y="9"/>
                      <a:pt x="1548" y="0"/>
                      <a:pt x="1489" y="0"/>
                    </a:cubicBezTo>
                    <a:close/>
                  </a:path>
                </a:pathLst>
              </a:custGeom>
              <a:solidFill>
                <a:srgbClr val="F082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4353950" y="1538150"/>
                <a:ext cx="1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605" extrusionOk="0">
                    <a:moveTo>
                      <a:pt x="308" y="0"/>
                    </a:moveTo>
                    <a:cubicBezTo>
                      <a:pt x="141" y="0"/>
                      <a:pt x="0" y="141"/>
                      <a:pt x="0" y="308"/>
                    </a:cubicBezTo>
                    <a:cubicBezTo>
                      <a:pt x="0" y="475"/>
                      <a:pt x="141" y="604"/>
                      <a:pt x="308" y="604"/>
                    </a:cubicBezTo>
                    <a:cubicBezTo>
                      <a:pt x="464" y="604"/>
                      <a:pt x="604" y="475"/>
                      <a:pt x="604" y="308"/>
                    </a:cubicBezTo>
                    <a:cubicBezTo>
                      <a:pt x="604" y="141"/>
                      <a:pt x="464" y="0"/>
                      <a:pt x="308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7"/>
            <p:cNvGrpSpPr/>
            <p:nvPr/>
          </p:nvGrpSpPr>
          <p:grpSpPr>
            <a:xfrm>
              <a:off x="1114599" y="4626441"/>
              <a:ext cx="296919" cy="292389"/>
              <a:chOff x="4191925" y="1496075"/>
              <a:chExt cx="52425" cy="51625"/>
            </a:xfrm>
          </p:grpSpPr>
          <p:sp>
            <p:nvSpPr>
              <p:cNvPr id="344" name="Google Shape;344;p7"/>
              <p:cNvSpPr/>
              <p:nvPr/>
            </p:nvSpPr>
            <p:spPr>
              <a:xfrm>
                <a:off x="4191925" y="1496075"/>
                <a:ext cx="524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65" extrusionOk="0">
                    <a:moveTo>
                      <a:pt x="1222" y="0"/>
                    </a:moveTo>
                    <a:cubicBezTo>
                      <a:pt x="1070" y="0"/>
                      <a:pt x="921" y="95"/>
                      <a:pt x="901" y="244"/>
                    </a:cubicBezTo>
                    <a:cubicBezTo>
                      <a:pt x="809" y="152"/>
                      <a:pt x="682" y="108"/>
                      <a:pt x="555" y="108"/>
                    </a:cubicBezTo>
                    <a:cubicBezTo>
                      <a:pt x="412" y="108"/>
                      <a:pt x="270" y="164"/>
                      <a:pt x="177" y="272"/>
                    </a:cubicBezTo>
                    <a:cubicBezTo>
                      <a:pt x="10" y="486"/>
                      <a:pt x="56" y="839"/>
                      <a:pt x="270" y="988"/>
                    </a:cubicBezTo>
                    <a:cubicBezTo>
                      <a:pt x="65" y="1126"/>
                      <a:pt x="1" y="1442"/>
                      <a:pt x="139" y="1647"/>
                    </a:cubicBezTo>
                    <a:cubicBezTo>
                      <a:pt x="229" y="1777"/>
                      <a:pt x="389" y="1850"/>
                      <a:pt x="547" y="1850"/>
                    </a:cubicBezTo>
                    <a:cubicBezTo>
                      <a:pt x="636" y="1850"/>
                      <a:pt x="724" y="1827"/>
                      <a:pt x="799" y="1777"/>
                    </a:cubicBezTo>
                    <a:cubicBezTo>
                      <a:pt x="852" y="1953"/>
                      <a:pt x="1036" y="2065"/>
                      <a:pt x="1219" y="2065"/>
                    </a:cubicBezTo>
                    <a:cubicBezTo>
                      <a:pt x="1285" y="2065"/>
                      <a:pt x="1352" y="2050"/>
                      <a:pt x="1411" y="2017"/>
                    </a:cubicBezTo>
                    <a:cubicBezTo>
                      <a:pt x="1634" y="1897"/>
                      <a:pt x="1690" y="1563"/>
                      <a:pt x="1523" y="1369"/>
                    </a:cubicBezTo>
                    <a:lnTo>
                      <a:pt x="1523" y="1369"/>
                    </a:lnTo>
                    <a:cubicBezTo>
                      <a:pt x="1543" y="1371"/>
                      <a:pt x="1563" y="1371"/>
                      <a:pt x="1583" y="1371"/>
                    </a:cubicBezTo>
                    <a:cubicBezTo>
                      <a:pt x="1892" y="1371"/>
                      <a:pt x="2089" y="1177"/>
                      <a:pt x="2089" y="959"/>
                    </a:cubicBezTo>
                    <a:cubicBezTo>
                      <a:pt x="2097" y="750"/>
                      <a:pt x="1910" y="555"/>
                      <a:pt x="1715" y="555"/>
                    </a:cubicBezTo>
                    <a:cubicBezTo>
                      <a:pt x="1685" y="555"/>
                      <a:pt x="1655" y="559"/>
                      <a:pt x="1625" y="569"/>
                    </a:cubicBezTo>
                    <a:cubicBezTo>
                      <a:pt x="1643" y="366"/>
                      <a:pt x="1561" y="132"/>
                      <a:pt x="1385" y="41"/>
                    </a:cubicBezTo>
                    <a:cubicBezTo>
                      <a:pt x="1334" y="13"/>
                      <a:pt x="1278" y="0"/>
                      <a:pt x="1222" y="0"/>
                    </a:cubicBezTo>
                    <a:close/>
                  </a:path>
                </a:pathLst>
              </a:custGeom>
              <a:solidFill>
                <a:srgbClr val="AD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4208650" y="1513550"/>
                <a:ext cx="148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7" extrusionOk="0">
                    <a:moveTo>
                      <a:pt x="294" y="0"/>
                    </a:moveTo>
                    <a:cubicBezTo>
                      <a:pt x="188" y="0"/>
                      <a:pt x="92" y="67"/>
                      <a:pt x="56" y="168"/>
                    </a:cubicBezTo>
                    <a:cubicBezTo>
                      <a:pt x="0" y="307"/>
                      <a:pt x="74" y="456"/>
                      <a:pt x="203" y="512"/>
                    </a:cubicBezTo>
                    <a:cubicBezTo>
                      <a:pt x="233" y="522"/>
                      <a:pt x="264" y="527"/>
                      <a:pt x="294" y="527"/>
                    </a:cubicBezTo>
                    <a:cubicBezTo>
                      <a:pt x="403" y="527"/>
                      <a:pt x="505" y="462"/>
                      <a:pt x="549" y="353"/>
                    </a:cubicBezTo>
                    <a:cubicBezTo>
                      <a:pt x="593" y="213"/>
                      <a:pt x="528" y="66"/>
                      <a:pt x="390" y="19"/>
                    </a:cubicBezTo>
                    <a:cubicBezTo>
                      <a:pt x="358" y="6"/>
                      <a:pt x="325" y="0"/>
                      <a:pt x="294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7"/>
            <p:cNvSpPr/>
            <p:nvPr/>
          </p:nvSpPr>
          <p:spPr>
            <a:xfrm>
              <a:off x="805150" y="4285040"/>
              <a:ext cx="739625" cy="225077"/>
            </a:xfrm>
            <a:custGeom>
              <a:avLst/>
              <a:gdLst/>
              <a:ahLst/>
              <a:cxnLst/>
              <a:rect l="l" t="t" r="r" b="b"/>
              <a:pathLst>
                <a:path w="1838" h="1943" extrusionOk="0">
                  <a:moveTo>
                    <a:pt x="797" y="1"/>
                  </a:moveTo>
                  <a:cubicBezTo>
                    <a:pt x="779" y="1"/>
                    <a:pt x="762" y="3"/>
                    <a:pt x="745" y="8"/>
                  </a:cubicBezTo>
                  <a:cubicBezTo>
                    <a:pt x="522" y="72"/>
                    <a:pt x="484" y="944"/>
                    <a:pt x="355" y="1205"/>
                  </a:cubicBezTo>
                  <a:cubicBezTo>
                    <a:pt x="235" y="1465"/>
                    <a:pt x="1" y="1864"/>
                    <a:pt x="168" y="1938"/>
                  </a:cubicBezTo>
                  <a:cubicBezTo>
                    <a:pt x="176" y="1941"/>
                    <a:pt x="184" y="1943"/>
                    <a:pt x="192" y="1943"/>
                  </a:cubicBezTo>
                  <a:cubicBezTo>
                    <a:pt x="364" y="1943"/>
                    <a:pt x="658" y="1229"/>
                    <a:pt x="781" y="964"/>
                  </a:cubicBezTo>
                  <a:cubicBezTo>
                    <a:pt x="806" y="906"/>
                    <a:pt x="831" y="882"/>
                    <a:pt x="854" y="882"/>
                  </a:cubicBezTo>
                  <a:cubicBezTo>
                    <a:pt x="943" y="882"/>
                    <a:pt x="1005" y="1242"/>
                    <a:pt x="968" y="1456"/>
                  </a:cubicBezTo>
                  <a:cubicBezTo>
                    <a:pt x="940" y="1586"/>
                    <a:pt x="1010" y="1655"/>
                    <a:pt x="1084" y="1655"/>
                  </a:cubicBezTo>
                  <a:cubicBezTo>
                    <a:pt x="1158" y="1655"/>
                    <a:pt x="1236" y="1586"/>
                    <a:pt x="1226" y="1436"/>
                  </a:cubicBezTo>
                  <a:cubicBezTo>
                    <a:pt x="1218" y="1298"/>
                    <a:pt x="1250" y="1245"/>
                    <a:pt x="1311" y="1245"/>
                  </a:cubicBezTo>
                  <a:cubicBezTo>
                    <a:pt x="1386" y="1245"/>
                    <a:pt x="1503" y="1322"/>
                    <a:pt x="1645" y="1418"/>
                  </a:cubicBezTo>
                  <a:cubicBezTo>
                    <a:pt x="1659" y="1428"/>
                    <a:pt x="1670" y="1432"/>
                    <a:pt x="1679" y="1432"/>
                  </a:cubicBezTo>
                  <a:cubicBezTo>
                    <a:pt x="1837" y="1432"/>
                    <a:pt x="1235" y="1"/>
                    <a:pt x="797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269150" y="139650"/>
            <a:ext cx="8755800" cy="2957975"/>
            <a:chOff x="269150" y="139650"/>
            <a:chExt cx="8755800" cy="2957975"/>
          </a:xfrm>
        </p:grpSpPr>
        <p:sp>
          <p:nvSpPr>
            <p:cNvPr id="348" name="Google Shape;348;p7"/>
            <p:cNvSpPr/>
            <p:nvPr/>
          </p:nvSpPr>
          <p:spPr>
            <a:xfrm>
              <a:off x="2402075" y="13965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286725" y="24030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79050" y="3868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99375" y="1531775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69150" y="29268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454950" y="28620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7315200" y="240300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813125" y="1678300"/>
              <a:ext cx="109800" cy="1098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63750" y="3036725"/>
              <a:ext cx="61200" cy="60900"/>
            </a:xfrm>
            <a:prstGeom prst="ellipse">
              <a:avLst/>
            </a:prstGeom>
            <a:solidFill>
              <a:srgbClr val="FFFFFF">
                <a:alpha val="60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51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2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969100" y="1829100"/>
            <a:ext cx="5205900" cy="10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1969100" y="2850300"/>
            <a:ext cx="5205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4923082" y="3057025"/>
            <a:ext cx="26400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2"/>
          </p:nvPr>
        </p:nvSpPr>
        <p:spPr>
          <a:xfrm>
            <a:off x="1580905" y="3057025"/>
            <a:ext cx="26400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3"/>
          </p:nvPr>
        </p:nvSpPr>
        <p:spPr>
          <a:xfrm>
            <a:off x="1580905" y="25743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4"/>
          </p:nvPr>
        </p:nvSpPr>
        <p:spPr>
          <a:xfrm>
            <a:off x="4923082" y="25743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 b="1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grpSp>
        <p:nvGrpSpPr>
          <p:cNvPr id="101" name="Google Shape;101;p19"/>
          <p:cNvGrpSpPr/>
          <p:nvPr/>
        </p:nvGrpSpPr>
        <p:grpSpPr>
          <a:xfrm>
            <a:off x="-579005" y="0"/>
            <a:ext cx="10370986" cy="5187416"/>
            <a:chOff x="-579005" y="0"/>
            <a:chExt cx="10370986" cy="5187416"/>
          </a:xfrm>
        </p:grpSpPr>
        <p:sp>
          <p:nvSpPr>
            <p:cNvPr id="102" name="Google Shape;102;p19"/>
            <p:cNvSpPr/>
            <p:nvPr/>
          </p:nvSpPr>
          <p:spPr>
            <a:xfrm flipH="1">
              <a:off x="14" y="2438299"/>
              <a:ext cx="579469" cy="2386471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-579005" y="2781897"/>
              <a:ext cx="1158473" cy="2405519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19"/>
            <p:cNvGrpSpPr/>
            <p:nvPr/>
          </p:nvGrpSpPr>
          <p:grpSpPr>
            <a:xfrm>
              <a:off x="8289703" y="0"/>
              <a:ext cx="1502278" cy="2041711"/>
              <a:chOff x="8289703" y="0"/>
              <a:chExt cx="1502278" cy="2041711"/>
            </a:xfrm>
          </p:grpSpPr>
          <p:sp>
            <p:nvSpPr>
              <p:cNvPr id="105" name="Google Shape;105;p19"/>
              <p:cNvSpPr/>
              <p:nvPr/>
            </p:nvSpPr>
            <p:spPr>
              <a:xfrm>
                <a:off x="8668537" y="0"/>
                <a:ext cx="656287" cy="1745403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43491" extrusionOk="0">
                    <a:moveTo>
                      <a:pt x="1486" y="9140"/>
                    </a:moveTo>
                    <a:cubicBezTo>
                      <a:pt x="1" y="12472"/>
                      <a:pt x="2061" y="16366"/>
                      <a:pt x="3038" y="19564"/>
                    </a:cubicBezTo>
                    <a:lnTo>
                      <a:pt x="3038" y="19564"/>
                    </a:lnTo>
                    <a:cubicBezTo>
                      <a:pt x="3908" y="22347"/>
                      <a:pt x="4483" y="25278"/>
                      <a:pt x="6036" y="27793"/>
                    </a:cubicBezTo>
                    <a:lnTo>
                      <a:pt x="6036" y="27793"/>
                    </a:lnTo>
                    <a:cubicBezTo>
                      <a:pt x="7521" y="30202"/>
                      <a:pt x="10251" y="31607"/>
                      <a:pt x="11040" y="34310"/>
                    </a:cubicBezTo>
                    <a:lnTo>
                      <a:pt x="11040" y="34310"/>
                    </a:lnTo>
                    <a:cubicBezTo>
                      <a:pt x="11750" y="36759"/>
                      <a:pt x="11348" y="40867"/>
                      <a:pt x="12713" y="42874"/>
                    </a:cubicBezTo>
                    <a:lnTo>
                      <a:pt x="12713" y="42874"/>
                    </a:lnTo>
                    <a:cubicBezTo>
                      <a:pt x="12700" y="43035"/>
                      <a:pt x="12700" y="43316"/>
                      <a:pt x="12673" y="43490"/>
                    </a:cubicBezTo>
                    <a:lnTo>
                      <a:pt x="12673" y="43490"/>
                    </a:lnTo>
                    <a:cubicBezTo>
                      <a:pt x="12914" y="43450"/>
                      <a:pt x="13128" y="43437"/>
                      <a:pt x="13355" y="43356"/>
                    </a:cubicBezTo>
                    <a:lnTo>
                      <a:pt x="13355" y="43356"/>
                    </a:lnTo>
                    <a:cubicBezTo>
                      <a:pt x="12392" y="40707"/>
                      <a:pt x="12044" y="37388"/>
                      <a:pt x="11977" y="34565"/>
                    </a:cubicBezTo>
                    <a:lnTo>
                      <a:pt x="11977" y="34565"/>
                    </a:lnTo>
                    <a:cubicBezTo>
                      <a:pt x="11897" y="31661"/>
                      <a:pt x="13021" y="29654"/>
                      <a:pt x="14011" y="26910"/>
                    </a:cubicBezTo>
                    <a:lnTo>
                      <a:pt x="14011" y="26910"/>
                    </a:lnTo>
                    <a:cubicBezTo>
                      <a:pt x="15403" y="23070"/>
                      <a:pt x="16353" y="19979"/>
                      <a:pt x="16125" y="15804"/>
                    </a:cubicBezTo>
                    <a:lnTo>
                      <a:pt x="16125" y="15804"/>
                    </a:lnTo>
                    <a:cubicBezTo>
                      <a:pt x="15925" y="12405"/>
                      <a:pt x="15590" y="7253"/>
                      <a:pt x="12820" y="4924"/>
                    </a:cubicBezTo>
                    <a:lnTo>
                      <a:pt x="12820" y="4924"/>
                    </a:lnTo>
                    <a:cubicBezTo>
                      <a:pt x="11228" y="3600"/>
                      <a:pt x="7093" y="2824"/>
                      <a:pt x="7561" y="0"/>
                    </a:cubicBezTo>
                    <a:lnTo>
                      <a:pt x="7561" y="0"/>
                    </a:lnTo>
                    <a:cubicBezTo>
                      <a:pt x="5848" y="3064"/>
                      <a:pt x="2945" y="5861"/>
                      <a:pt x="1486" y="914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9"/>
              <p:cNvSpPr/>
              <p:nvPr/>
            </p:nvSpPr>
            <p:spPr>
              <a:xfrm rot="-1733479">
                <a:off x="8478546" y="765296"/>
                <a:ext cx="1124592" cy="1071417"/>
              </a:xfrm>
              <a:custGeom>
                <a:avLst/>
                <a:gdLst/>
                <a:ahLst/>
                <a:cxnLst/>
                <a:rect l="l" t="t" r="r" b="b"/>
                <a:pathLst>
                  <a:path w="28022" h="26697" extrusionOk="0">
                    <a:moveTo>
                      <a:pt x="22388" y="1"/>
                    </a:moveTo>
                    <a:cubicBezTo>
                      <a:pt x="21947" y="282"/>
                      <a:pt x="21679" y="857"/>
                      <a:pt x="21451" y="1326"/>
                    </a:cubicBezTo>
                    <a:cubicBezTo>
                      <a:pt x="21451" y="1125"/>
                      <a:pt x="21358" y="937"/>
                      <a:pt x="21358" y="737"/>
                    </a:cubicBezTo>
                    <a:cubicBezTo>
                      <a:pt x="21023" y="1259"/>
                      <a:pt x="20542" y="1714"/>
                      <a:pt x="20314" y="2316"/>
                    </a:cubicBezTo>
                    <a:cubicBezTo>
                      <a:pt x="20314" y="2169"/>
                      <a:pt x="20234" y="1914"/>
                      <a:pt x="20247" y="1727"/>
                    </a:cubicBezTo>
                    <a:lnTo>
                      <a:pt x="20247" y="1727"/>
                    </a:lnTo>
                    <a:cubicBezTo>
                      <a:pt x="20113" y="2169"/>
                      <a:pt x="19685" y="2516"/>
                      <a:pt x="19417" y="2891"/>
                    </a:cubicBezTo>
                    <a:cubicBezTo>
                      <a:pt x="19029" y="3426"/>
                      <a:pt x="18775" y="4015"/>
                      <a:pt x="18494" y="4604"/>
                    </a:cubicBezTo>
                    <a:cubicBezTo>
                      <a:pt x="18494" y="4403"/>
                      <a:pt x="18441" y="4189"/>
                      <a:pt x="18467" y="3975"/>
                    </a:cubicBezTo>
                    <a:lnTo>
                      <a:pt x="18467" y="3975"/>
                    </a:lnTo>
                    <a:cubicBezTo>
                      <a:pt x="18240" y="4403"/>
                      <a:pt x="17852" y="4805"/>
                      <a:pt x="17758" y="5300"/>
                    </a:cubicBezTo>
                    <a:cubicBezTo>
                      <a:pt x="17758" y="5126"/>
                      <a:pt x="17665" y="4939"/>
                      <a:pt x="17651" y="4805"/>
                    </a:cubicBezTo>
                    <a:cubicBezTo>
                      <a:pt x="17321" y="5375"/>
                      <a:pt x="16727" y="6463"/>
                      <a:pt x="16962" y="7030"/>
                    </a:cubicBezTo>
                    <a:lnTo>
                      <a:pt x="16962" y="7030"/>
                    </a:lnTo>
                    <a:cubicBezTo>
                      <a:pt x="16237" y="5657"/>
                      <a:pt x="15108" y="4017"/>
                      <a:pt x="13851" y="2851"/>
                    </a:cubicBezTo>
                    <a:lnTo>
                      <a:pt x="13851" y="2851"/>
                    </a:lnTo>
                    <a:cubicBezTo>
                      <a:pt x="13904" y="3052"/>
                      <a:pt x="13878" y="3279"/>
                      <a:pt x="13931" y="3480"/>
                    </a:cubicBezTo>
                    <a:cubicBezTo>
                      <a:pt x="13744" y="3226"/>
                      <a:pt x="13570" y="2958"/>
                      <a:pt x="13423" y="2690"/>
                    </a:cubicBezTo>
                    <a:cubicBezTo>
                      <a:pt x="13128" y="3252"/>
                      <a:pt x="12379" y="4323"/>
                      <a:pt x="12593" y="4925"/>
                    </a:cubicBezTo>
                    <a:cubicBezTo>
                      <a:pt x="12392" y="4858"/>
                      <a:pt x="12165" y="4216"/>
                      <a:pt x="11924" y="3922"/>
                    </a:cubicBezTo>
                    <a:cubicBezTo>
                      <a:pt x="11536" y="3426"/>
                      <a:pt x="11014" y="2918"/>
                      <a:pt x="10505" y="2543"/>
                    </a:cubicBezTo>
                    <a:lnTo>
                      <a:pt x="10505" y="2543"/>
                    </a:lnTo>
                    <a:cubicBezTo>
                      <a:pt x="10586" y="2784"/>
                      <a:pt x="10653" y="3025"/>
                      <a:pt x="10719" y="3266"/>
                    </a:cubicBezTo>
                    <a:cubicBezTo>
                      <a:pt x="10037" y="2570"/>
                      <a:pt x="8993" y="1767"/>
                      <a:pt x="8083" y="1433"/>
                    </a:cubicBezTo>
                    <a:lnTo>
                      <a:pt x="8083" y="1433"/>
                    </a:lnTo>
                    <a:cubicBezTo>
                      <a:pt x="8110" y="1540"/>
                      <a:pt x="8123" y="1740"/>
                      <a:pt x="8177" y="1874"/>
                    </a:cubicBezTo>
                    <a:cubicBezTo>
                      <a:pt x="6866" y="563"/>
                      <a:pt x="4979" y="1259"/>
                      <a:pt x="3413" y="790"/>
                    </a:cubicBezTo>
                    <a:lnTo>
                      <a:pt x="3413" y="790"/>
                    </a:lnTo>
                    <a:cubicBezTo>
                      <a:pt x="3306" y="2062"/>
                      <a:pt x="3186" y="3694"/>
                      <a:pt x="3774" y="4885"/>
                    </a:cubicBezTo>
                    <a:cubicBezTo>
                      <a:pt x="3681" y="4751"/>
                      <a:pt x="3427" y="4497"/>
                      <a:pt x="3400" y="4443"/>
                    </a:cubicBezTo>
                    <a:lnTo>
                      <a:pt x="3400" y="4443"/>
                    </a:lnTo>
                    <a:cubicBezTo>
                      <a:pt x="3520" y="5086"/>
                      <a:pt x="3654" y="5661"/>
                      <a:pt x="3908" y="6263"/>
                    </a:cubicBezTo>
                    <a:cubicBezTo>
                      <a:pt x="3788" y="6063"/>
                      <a:pt x="3614" y="5915"/>
                      <a:pt x="3467" y="5755"/>
                    </a:cubicBezTo>
                    <a:lnTo>
                      <a:pt x="3467" y="5755"/>
                    </a:lnTo>
                    <a:cubicBezTo>
                      <a:pt x="3881" y="7615"/>
                      <a:pt x="4149" y="9622"/>
                      <a:pt x="5594" y="11027"/>
                    </a:cubicBezTo>
                    <a:cubicBezTo>
                      <a:pt x="5353" y="11415"/>
                      <a:pt x="4122" y="11924"/>
                      <a:pt x="3654" y="12298"/>
                    </a:cubicBezTo>
                    <a:cubicBezTo>
                      <a:pt x="4149" y="13904"/>
                      <a:pt x="6009" y="14212"/>
                      <a:pt x="6919" y="15323"/>
                    </a:cubicBezTo>
                    <a:cubicBezTo>
                      <a:pt x="6852" y="15470"/>
                      <a:pt x="5032" y="15563"/>
                      <a:pt x="4591" y="15684"/>
                    </a:cubicBezTo>
                    <a:cubicBezTo>
                      <a:pt x="4659" y="15670"/>
                      <a:pt x="4729" y="15664"/>
                      <a:pt x="4800" y="15664"/>
                    </a:cubicBezTo>
                    <a:cubicBezTo>
                      <a:pt x="5009" y="15664"/>
                      <a:pt x="5221" y="15721"/>
                      <a:pt x="5380" y="15831"/>
                    </a:cubicBezTo>
                    <a:cubicBezTo>
                      <a:pt x="5260" y="15818"/>
                      <a:pt x="5137" y="15811"/>
                      <a:pt x="5012" y="15811"/>
                    </a:cubicBezTo>
                    <a:cubicBezTo>
                      <a:pt x="4383" y="15811"/>
                      <a:pt x="3708" y="15971"/>
                      <a:pt x="3172" y="16206"/>
                    </a:cubicBezTo>
                    <a:cubicBezTo>
                      <a:pt x="3346" y="16313"/>
                      <a:pt x="3507" y="16487"/>
                      <a:pt x="3681" y="16567"/>
                    </a:cubicBezTo>
                    <a:cubicBezTo>
                      <a:pt x="3576" y="16537"/>
                      <a:pt x="3465" y="16523"/>
                      <a:pt x="3351" y="16523"/>
                    </a:cubicBezTo>
                    <a:cubicBezTo>
                      <a:pt x="2909" y="16523"/>
                      <a:pt x="2426" y="16730"/>
                      <a:pt x="2129" y="16995"/>
                    </a:cubicBezTo>
                    <a:cubicBezTo>
                      <a:pt x="2209" y="17035"/>
                      <a:pt x="2276" y="17089"/>
                      <a:pt x="2356" y="17129"/>
                    </a:cubicBezTo>
                    <a:cubicBezTo>
                      <a:pt x="2240" y="17102"/>
                      <a:pt x="2130" y="17089"/>
                      <a:pt x="2026" y="17089"/>
                    </a:cubicBezTo>
                    <a:cubicBezTo>
                      <a:pt x="999" y="17089"/>
                      <a:pt x="511" y="18318"/>
                      <a:pt x="1" y="19083"/>
                    </a:cubicBezTo>
                    <a:cubicBezTo>
                      <a:pt x="376" y="19899"/>
                      <a:pt x="349" y="21451"/>
                      <a:pt x="991" y="22027"/>
                    </a:cubicBezTo>
                    <a:cubicBezTo>
                      <a:pt x="817" y="21920"/>
                      <a:pt x="643" y="21866"/>
                      <a:pt x="483" y="21759"/>
                    </a:cubicBezTo>
                    <a:lnTo>
                      <a:pt x="483" y="21759"/>
                    </a:lnTo>
                    <a:cubicBezTo>
                      <a:pt x="1336" y="22823"/>
                      <a:pt x="3025" y="25180"/>
                      <a:pt x="4671" y="25180"/>
                    </a:cubicBezTo>
                    <a:cubicBezTo>
                      <a:pt x="4806" y="25180"/>
                      <a:pt x="4939" y="25165"/>
                      <a:pt x="5072" y="25131"/>
                    </a:cubicBezTo>
                    <a:lnTo>
                      <a:pt x="5072" y="25131"/>
                    </a:lnTo>
                    <a:cubicBezTo>
                      <a:pt x="4858" y="25265"/>
                      <a:pt x="4591" y="25345"/>
                      <a:pt x="4336" y="25359"/>
                    </a:cubicBezTo>
                    <a:cubicBezTo>
                      <a:pt x="4738" y="25426"/>
                      <a:pt x="5394" y="25586"/>
                      <a:pt x="5875" y="25600"/>
                    </a:cubicBezTo>
                    <a:cubicBezTo>
                      <a:pt x="5701" y="25626"/>
                      <a:pt x="5541" y="25693"/>
                      <a:pt x="5367" y="25720"/>
                    </a:cubicBezTo>
                    <a:cubicBezTo>
                      <a:pt x="5855" y="25780"/>
                      <a:pt x="6481" y="25844"/>
                      <a:pt x="7098" y="25844"/>
                    </a:cubicBezTo>
                    <a:cubicBezTo>
                      <a:pt x="7715" y="25844"/>
                      <a:pt x="8324" y="25780"/>
                      <a:pt x="8779" y="25586"/>
                    </a:cubicBezTo>
                    <a:lnTo>
                      <a:pt x="8779" y="25586"/>
                    </a:lnTo>
                    <a:cubicBezTo>
                      <a:pt x="8578" y="25747"/>
                      <a:pt x="8364" y="25854"/>
                      <a:pt x="8177" y="25974"/>
                    </a:cubicBezTo>
                    <a:cubicBezTo>
                      <a:pt x="8296" y="25942"/>
                      <a:pt x="8432" y="25928"/>
                      <a:pt x="8580" y="25928"/>
                    </a:cubicBezTo>
                    <a:cubicBezTo>
                      <a:pt x="9405" y="25928"/>
                      <a:pt x="10620" y="26357"/>
                      <a:pt x="11402" y="26403"/>
                    </a:cubicBezTo>
                    <a:cubicBezTo>
                      <a:pt x="11548" y="26411"/>
                      <a:pt x="11697" y="26416"/>
                      <a:pt x="11848" y="26416"/>
                    </a:cubicBezTo>
                    <a:cubicBezTo>
                      <a:pt x="12388" y="26416"/>
                      <a:pt x="12947" y="26353"/>
                      <a:pt x="13449" y="26175"/>
                    </a:cubicBezTo>
                    <a:lnTo>
                      <a:pt x="13449" y="26175"/>
                    </a:lnTo>
                    <a:cubicBezTo>
                      <a:pt x="13182" y="26376"/>
                      <a:pt x="12887" y="26536"/>
                      <a:pt x="12593" y="26697"/>
                    </a:cubicBezTo>
                    <a:cubicBezTo>
                      <a:pt x="13985" y="26376"/>
                      <a:pt x="15296" y="25961"/>
                      <a:pt x="16433" y="25078"/>
                    </a:cubicBezTo>
                    <a:lnTo>
                      <a:pt x="16433" y="25078"/>
                    </a:lnTo>
                    <a:cubicBezTo>
                      <a:pt x="16206" y="25332"/>
                      <a:pt x="16045" y="25613"/>
                      <a:pt x="15818" y="25867"/>
                    </a:cubicBezTo>
                    <a:cubicBezTo>
                      <a:pt x="16821" y="24877"/>
                      <a:pt x="18053" y="24275"/>
                      <a:pt x="18936" y="23137"/>
                    </a:cubicBezTo>
                    <a:cubicBezTo>
                      <a:pt x="19779" y="22067"/>
                      <a:pt x="20983" y="21144"/>
                      <a:pt x="21625" y="19966"/>
                    </a:cubicBezTo>
                    <a:cubicBezTo>
                      <a:pt x="21973" y="19324"/>
                      <a:pt x="23164" y="18989"/>
                      <a:pt x="23793" y="18561"/>
                    </a:cubicBezTo>
                    <a:cubicBezTo>
                      <a:pt x="24422" y="18133"/>
                      <a:pt x="25252" y="17664"/>
                      <a:pt x="25760" y="17102"/>
                    </a:cubicBezTo>
                    <a:lnTo>
                      <a:pt x="25760" y="17102"/>
                    </a:lnTo>
                    <a:cubicBezTo>
                      <a:pt x="25546" y="17183"/>
                      <a:pt x="25212" y="17303"/>
                      <a:pt x="24971" y="17383"/>
                    </a:cubicBezTo>
                    <a:cubicBezTo>
                      <a:pt x="26470" y="16059"/>
                      <a:pt x="28022" y="14132"/>
                      <a:pt x="27821" y="11924"/>
                    </a:cubicBezTo>
                    <a:cubicBezTo>
                      <a:pt x="27540" y="11897"/>
                      <a:pt x="27291" y="11883"/>
                      <a:pt x="27054" y="11883"/>
                    </a:cubicBezTo>
                    <a:cubicBezTo>
                      <a:pt x="26569" y="11883"/>
                      <a:pt x="26135" y="11945"/>
                      <a:pt x="25586" y="12098"/>
                    </a:cubicBezTo>
                    <a:cubicBezTo>
                      <a:pt x="26403" y="11041"/>
                      <a:pt x="26443" y="9461"/>
                      <a:pt x="26670" y="8163"/>
                    </a:cubicBezTo>
                    <a:lnTo>
                      <a:pt x="26670" y="8163"/>
                    </a:lnTo>
                    <a:cubicBezTo>
                      <a:pt x="26122" y="8217"/>
                      <a:pt x="25613" y="8391"/>
                      <a:pt x="25091" y="8525"/>
                    </a:cubicBezTo>
                    <a:cubicBezTo>
                      <a:pt x="25506" y="7642"/>
                      <a:pt x="25319" y="6397"/>
                      <a:pt x="25078" y="5487"/>
                    </a:cubicBezTo>
                    <a:cubicBezTo>
                      <a:pt x="25024" y="5701"/>
                      <a:pt x="24917" y="5875"/>
                      <a:pt x="24824" y="6076"/>
                    </a:cubicBezTo>
                    <a:cubicBezTo>
                      <a:pt x="24837" y="5460"/>
                      <a:pt x="24650" y="4818"/>
                      <a:pt x="24502" y="4216"/>
                    </a:cubicBezTo>
                    <a:cubicBezTo>
                      <a:pt x="24462" y="4417"/>
                      <a:pt x="24342" y="4591"/>
                      <a:pt x="24302" y="4778"/>
                    </a:cubicBezTo>
                    <a:cubicBezTo>
                      <a:pt x="24141" y="3038"/>
                      <a:pt x="22629" y="1673"/>
                      <a:pt x="22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3679100" y="1439025"/>
            <a:ext cx="26574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2"/>
          </p:nvPr>
        </p:nvSpPr>
        <p:spPr>
          <a:xfrm>
            <a:off x="713225" y="1439025"/>
            <a:ext cx="2664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-502450" y="235713"/>
            <a:ext cx="1222450" cy="1054825"/>
          </a:xfrm>
          <a:custGeom>
            <a:avLst/>
            <a:gdLst/>
            <a:ahLst/>
            <a:cxnLst/>
            <a:rect l="l" t="t" r="r" b="b"/>
            <a:pathLst>
              <a:path w="48898" h="42193" extrusionOk="0">
                <a:moveTo>
                  <a:pt x="29681" y="1"/>
                </a:moveTo>
                <a:cubicBezTo>
                  <a:pt x="25640" y="1232"/>
                  <a:pt x="23512" y="5340"/>
                  <a:pt x="21625" y="8832"/>
                </a:cubicBezTo>
                <a:cubicBezTo>
                  <a:pt x="19297" y="13128"/>
                  <a:pt x="15483" y="17263"/>
                  <a:pt x="14225" y="22013"/>
                </a:cubicBezTo>
                <a:cubicBezTo>
                  <a:pt x="12191" y="29694"/>
                  <a:pt x="7013" y="36706"/>
                  <a:pt x="81" y="41002"/>
                </a:cubicBezTo>
                <a:cubicBezTo>
                  <a:pt x="242" y="41175"/>
                  <a:pt x="1" y="41483"/>
                  <a:pt x="349" y="42192"/>
                </a:cubicBezTo>
                <a:cubicBezTo>
                  <a:pt x="7093" y="37790"/>
                  <a:pt x="13583" y="33280"/>
                  <a:pt x="20649" y="29226"/>
                </a:cubicBezTo>
                <a:cubicBezTo>
                  <a:pt x="22021" y="28437"/>
                  <a:pt x="23580" y="28203"/>
                  <a:pt x="25215" y="28203"/>
                </a:cubicBezTo>
                <a:cubicBezTo>
                  <a:pt x="27587" y="28203"/>
                  <a:pt x="30118" y="28695"/>
                  <a:pt x="32471" y="28695"/>
                </a:cubicBezTo>
                <a:cubicBezTo>
                  <a:pt x="33034" y="28695"/>
                  <a:pt x="33586" y="28667"/>
                  <a:pt x="34124" y="28597"/>
                </a:cubicBezTo>
                <a:cubicBezTo>
                  <a:pt x="37831" y="28115"/>
                  <a:pt x="41711" y="26268"/>
                  <a:pt x="44655" y="24087"/>
                </a:cubicBezTo>
                <a:cubicBezTo>
                  <a:pt x="41791" y="22214"/>
                  <a:pt x="39289" y="21732"/>
                  <a:pt x="36011" y="21384"/>
                </a:cubicBezTo>
                <a:cubicBezTo>
                  <a:pt x="31233" y="20889"/>
                  <a:pt x="31180" y="17972"/>
                  <a:pt x="35542" y="15978"/>
                </a:cubicBezTo>
                <a:cubicBezTo>
                  <a:pt x="38727" y="14519"/>
                  <a:pt x="42675" y="13650"/>
                  <a:pt x="45030" y="10786"/>
                </a:cubicBezTo>
                <a:cubicBezTo>
                  <a:pt x="46930" y="8484"/>
                  <a:pt x="47479" y="5460"/>
                  <a:pt x="48897" y="2931"/>
                </a:cubicBezTo>
                <a:cubicBezTo>
                  <a:pt x="47648" y="2833"/>
                  <a:pt x="46304" y="2734"/>
                  <a:pt x="44946" y="2734"/>
                </a:cubicBezTo>
                <a:cubicBezTo>
                  <a:pt x="42767" y="2734"/>
                  <a:pt x="40549" y="2990"/>
                  <a:pt x="38620" y="3921"/>
                </a:cubicBezTo>
                <a:cubicBezTo>
                  <a:pt x="34994" y="5674"/>
                  <a:pt x="34177" y="10063"/>
                  <a:pt x="30658" y="11803"/>
                </a:cubicBezTo>
                <a:cubicBezTo>
                  <a:pt x="29933" y="12164"/>
                  <a:pt x="29380" y="12321"/>
                  <a:pt x="28965" y="12321"/>
                </a:cubicBezTo>
                <a:cubicBezTo>
                  <a:pt x="26786" y="12321"/>
                  <a:pt x="28432" y="7990"/>
                  <a:pt x="29039" y="6303"/>
                </a:cubicBezTo>
                <a:cubicBezTo>
                  <a:pt x="29828" y="4122"/>
                  <a:pt x="30203" y="2208"/>
                  <a:pt x="29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938500" y="33243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2"/>
          </p:nvPr>
        </p:nvSpPr>
        <p:spPr>
          <a:xfrm>
            <a:off x="938500" y="29797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2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4"/>
          </p:nvPr>
        </p:nvSpPr>
        <p:spPr>
          <a:xfrm>
            <a:off x="3485400" y="33243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5"/>
          </p:nvPr>
        </p:nvSpPr>
        <p:spPr>
          <a:xfrm>
            <a:off x="3485400" y="29797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2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7"/>
          </p:nvPr>
        </p:nvSpPr>
        <p:spPr>
          <a:xfrm>
            <a:off x="6032300" y="33243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8"/>
          </p:nvPr>
        </p:nvSpPr>
        <p:spPr>
          <a:xfrm>
            <a:off x="6032300" y="29797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2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ytone One"/>
              <a:buNone/>
              <a:defRPr sz="24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25"/>
          <p:cNvGrpSpPr/>
          <p:nvPr/>
        </p:nvGrpSpPr>
        <p:grpSpPr>
          <a:xfrm>
            <a:off x="-654005" y="0"/>
            <a:ext cx="10445986" cy="5398071"/>
            <a:chOff x="-654005" y="0"/>
            <a:chExt cx="10445986" cy="5398071"/>
          </a:xfrm>
        </p:grpSpPr>
        <p:sp>
          <p:nvSpPr>
            <p:cNvPr id="170" name="Google Shape;170;p25"/>
            <p:cNvSpPr/>
            <p:nvPr/>
          </p:nvSpPr>
          <p:spPr>
            <a:xfrm flipH="1">
              <a:off x="-74986" y="2368949"/>
              <a:ext cx="579469" cy="2386471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-654005" y="2712547"/>
              <a:ext cx="1158473" cy="2405519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 rot="337787">
              <a:off x="-139202" y="3377654"/>
              <a:ext cx="845625" cy="1983725"/>
            </a:xfrm>
            <a:custGeom>
              <a:avLst/>
              <a:gdLst/>
              <a:ahLst/>
              <a:cxnLst/>
              <a:rect l="l" t="t" r="r" b="b"/>
              <a:pathLst>
                <a:path w="34244" h="80340" extrusionOk="0">
                  <a:moveTo>
                    <a:pt x="29254" y="0"/>
                  </a:moveTo>
                  <a:cubicBezTo>
                    <a:pt x="27493" y="0"/>
                    <a:pt x="25530" y="3258"/>
                    <a:pt x="24266" y="3258"/>
                  </a:cubicBezTo>
                  <a:cubicBezTo>
                    <a:pt x="23974" y="3258"/>
                    <a:pt x="23718" y="3083"/>
                    <a:pt x="23512" y="2653"/>
                  </a:cubicBezTo>
                  <a:cubicBezTo>
                    <a:pt x="21411" y="3817"/>
                    <a:pt x="21210" y="5557"/>
                    <a:pt x="19979" y="7176"/>
                  </a:cubicBezTo>
                  <a:cubicBezTo>
                    <a:pt x="19417" y="7925"/>
                    <a:pt x="19711" y="8581"/>
                    <a:pt x="18561" y="8741"/>
                  </a:cubicBezTo>
                  <a:cubicBezTo>
                    <a:pt x="18533" y="8745"/>
                    <a:pt x="18505" y="8747"/>
                    <a:pt x="18478" y="8747"/>
                  </a:cubicBezTo>
                  <a:cubicBezTo>
                    <a:pt x="17830" y="8747"/>
                    <a:pt x="17477" y="7600"/>
                    <a:pt x="16964" y="7600"/>
                  </a:cubicBezTo>
                  <a:cubicBezTo>
                    <a:pt x="16948" y="7600"/>
                    <a:pt x="16931" y="7602"/>
                    <a:pt x="16915" y="7604"/>
                  </a:cubicBezTo>
                  <a:cubicBezTo>
                    <a:pt x="13743" y="8086"/>
                    <a:pt x="14680" y="13157"/>
                    <a:pt x="12994" y="14857"/>
                  </a:cubicBezTo>
                  <a:cubicBezTo>
                    <a:pt x="12766" y="14562"/>
                    <a:pt x="12432" y="14375"/>
                    <a:pt x="12271" y="14188"/>
                  </a:cubicBezTo>
                  <a:cubicBezTo>
                    <a:pt x="11535" y="16034"/>
                    <a:pt x="11094" y="17948"/>
                    <a:pt x="10532" y="19848"/>
                  </a:cubicBezTo>
                  <a:cubicBezTo>
                    <a:pt x="9662" y="22872"/>
                    <a:pt x="10558" y="27181"/>
                    <a:pt x="9194" y="29790"/>
                  </a:cubicBezTo>
                  <a:cubicBezTo>
                    <a:pt x="7356" y="29770"/>
                    <a:pt x="6647" y="26820"/>
                    <a:pt x="5345" y="26820"/>
                  </a:cubicBezTo>
                  <a:cubicBezTo>
                    <a:pt x="4940" y="26820"/>
                    <a:pt x="4479" y="27105"/>
                    <a:pt x="3908" y="27850"/>
                  </a:cubicBezTo>
                  <a:cubicBezTo>
                    <a:pt x="2235" y="30018"/>
                    <a:pt x="4430" y="34956"/>
                    <a:pt x="5219" y="37150"/>
                  </a:cubicBezTo>
                  <a:cubicBezTo>
                    <a:pt x="6076" y="39532"/>
                    <a:pt x="6651" y="41553"/>
                    <a:pt x="6597" y="44135"/>
                  </a:cubicBezTo>
                  <a:cubicBezTo>
                    <a:pt x="6597" y="44898"/>
                    <a:pt x="6959" y="46919"/>
                    <a:pt x="6169" y="47414"/>
                  </a:cubicBezTo>
                  <a:cubicBezTo>
                    <a:pt x="6034" y="47501"/>
                    <a:pt x="5904" y="47537"/>
                    <a:pt x="5779" y="47537"/>
                  </a:cubicBezTo>
                  <a:cubicBezTo>
                    <a:pt x="5137" y="47537"/>
                    <a:pt x="4598" y="46592"/>
                    <a:pt x="3962" y="46592"/>
                  </a:cubicBezTo>
                  <a:cubicBezTo>
                    <a:pt x="3896" y="46592"/>
                    <a:pt x="3829" y="46602"/>
                    <a:pt x="3761" y="46624"/>
                  </a:cubicBezTo>
                  <a:cubicBezTo>
                    <a:pt x="1780" y="47280"/>
                    <a:pt x="5580" y="54961"/>
                    <a:pt x="5353" y="57611"/>
                  </a:cubicBezTo>
                  <a:cubicBezTo>
                    <a:pt x="4697" y="65078"/>
                    <a:pt x="1486" y="72558"/>
                    <a:pt x="0" y="79904"/>
                  </a:cubicBezTo>
                  <a:cubicBezTo>
                    <a:pt x="417" y="80088"/>
                    <a:pt x="1080" y="80339"/>
                    <a:pt x="1929" y="80339"/>
                  </a:cubicBezTo>
                  <a:cubicBezTo>
                    <a:pt x="2007" y="80339"/>
                    <a:pt x="2087" y="80337"/>
                    <a:pt x="2168" y="80333"/>
                  </a:cubicBezTo>
                  <a:cubicBezTo>
                    <a:pt x="3600" y="77362"/>
                    <a:pt x="4001" y="73709"/>
                    <a:pt x="5246" y="70591"/>
                  </a:cubicBezTo>
                  <a:cubicBezTo>
                    <a:pt x="6852" y="66576"/>
                    <a:pt x="8096" y="62321"/>
                    <a:pt x="10037" y="58454"/>
                  </a:cubicBezTo>
                  <a:cubicBezTo>
                    <a:pt x="10880" y="56754"/>
                    <a:pt x="11629" y="55108"/>
                    <a:pt x="13382" y="54105"/>
                  </a:cubicBezTo>
                  <a:cubicBezTo>
                    <a:pt x="15175" y="53088"/>
                    <a:pt x="17651" y="53676"/>
                    <a:pt x="19377" y="52619"/>
                  </a:cubicBezTo>
                  <a:cubicBezTo>
                    <a:pt x="25639" y="48819"/>
                    <a:pt x="14519" y="49528"/>
                    <a:pt x="13877" y="48873"/>
                  </a:cubicBezTo>
                  <a:cubicBezTo>
                    <a:pt x="16045" y="44055"/>
                    <a:pt x="21224" y="43921"/>
                    <a:pt x="25198" y="41553"/>
                  </a:cubicBezTo>
                  <a:cubicBezTo>
                    <a:pt x="26469" y="40790"/>
                    <a:pt x="28610" y="39813"/>
                    <a:pt x="27125" y="37967"/>
                  </a:cubicBezTo>
                  <a:cubicBezTo>
                    <a:pt x="26731" y="37487"/>
                    <a:pt x="26098" y="37390"/>
                    <a:pt x="25387" y="37390"/>
                  </a:cubicBezTo>
                  <a:cubicBezTo>
                    <a:pt x="24904" y="37390"/>
                    <a:pt x="24386" y="37435"/>
                    <a:pt x="23883" y="37435"/>
                  </a:cubicBezTo>
                  <a:cubicBezTo>
                    <a:pt x="23162" y="37435"/>
                    <a:pt x="22470" y="37343"/>
                    <a:pt x="21960" y="36896"/>
                  </a:cubicBezTo>
                  <a:cubicBezTo>
                    <a:pt x="23432" y="34755"/>
                    <a:pt x="26857" y="34260"/>
                    <a:pt x="28918" y="32614"/>
                  </a:cubicBezTo>
                  <a:cubicBezTo>
                    <a:pt x="32170" y="30005"/>
                    <a:pt x="31032" y="28399"/>
                    <a:pt x="31206" y="25294"/>
                  </a:cubicBezTo>
                  <a:cubicBezTo>
                    <a:pt x="31313" y="23394"/>
                    <a:pt x="32932" y="21641"/>
                    <a:pt x="32959" y="19687"/>
                  </a:cubicBezTo>
                  <a:cubicBezTo>
                    <a:pt x="32959" y="18670"/>
                    <a:pt x="32370" y="18202"/>
                    <a:pt x="32397" y="17560"/>
                  </a:cubicBezTo>
                  <a:cubicBezTo>
                    <a:pt x="32491" y="15553"/>
                    <a:pt x="34244" y="13224"/>
                    <a:pt x="33842" y="11284"/>
                  </a:cubicBezTo>
                  <a:cubicBezTo>
                    <a:pt x="33441" y="9451"/>
                    <a:pt x="31915" y="8179"/>
                    <a:pt x="31541" y="6159"/>
                  </a:cubicBezTo>
                  <a:cubicBezTo>
                    <a:pt x="31313" y="4981"/>
                    <a:pt x="31086" y="1100"/>
                    <a:pt x="30176" y="351"/>
                  </a:cubicBezTo>
                  <a:cubicBezTo>
                    <a:pt x="29879" y="105"/>
                    <a:pt x="29570" y="0"/>
                    <a:pt x="29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8668537" y="0"/>
              <a:ext cx="656287" cy="1745403"/>
            </a:xfrm>
            <a:custGeom>
              <a:avLst/>
              <a:gdLst/>
              <a:ahLst/>
              <a:cxnLst/>
              <a:rect l="l" t="t" r="r" b="b"/>
              <a:pathLst>
                <a:path w="16353" h="43491" extrusionOk="0">
                  <a:moveTo>
                    <a:pt x="1486" y="9140"/>
                  </a:moveTo>
                  <a:cubicBezTo>
                    <a:pt x="1" y="12472"/>
                    <a:pt x="2061" y="16366"/>
                    <a:pt x="3038" y="19564"/>
                  </a:cubicBezTo>
                  <a:lnTo>
                    <a:pt x="3038" y="19564"/>
                  </a:lnTo>
                  <a:cubicBezTo>
                    <a:pt x="3908" y="22347"/>
                    <a:pt x="4483" y="25278"/>
                    <a:pt x="6036" y="27793"/>
                  </a:cubicBezTo>
                  <a:lnTo>
                    <a:pt x="6036" y="27793"/>
                  </a:lnTo>
                  <a:cubicBezTo>
                    <a:pt x="7521" y="30202"/>
                    <a:pt x="10251" y="31607"/>
                    <a:pt x="11040" y="34310"/>
                  </a:cubicBezTo>
                  <a:lnTo>
                    <a:pt x="11040" y="34310"/>
                  </a:lnTo>
                  <a:cubicBezTo>
                    <a:pt x="11750" y="36759"/>
                    <a:pt x="11348" y="40867"/>
                    <a:pt x="12713" y="42874"/>
                  </a:cubicBezTo>
                  <a:lnTo>
                    <a:pt x="12713" y="42874"/>
                  </a:lnTo>
                  <a:cubicBezTo>
                    <a:pt x="12700" y="43035"/>
                    <a:pt x="12700" y="43316"/>
                    <a:pt x="12673" y="43490"/>
                  </a:cubicBezTo>
                  <a:lnTo>
                    <a:pt x="12673" y="43490"/>
                  </a:lnTo>
                  <a:cubicBezTo>
                    <a:pt x="12914" y="43450"/>
                    <a:pt x="13128" y="43437"/>
                    <a:pt x="13355" y="43356"/>
                  </a:cubicBezTo>
                  <a:lnTo>
                    <a:pt x="13355" y="43356"/>
                  </a:lnTo>
                  <a:cubicBezTo>
                    <a:pt x="12392" y="40707"/>
                    <a:pt x="12044" y="37388"/>
                    <a:pt x="11977" y="34565"/>
                  </a:cubicBezTo>
                  <a:lnTo>
                    <a:pt x="11977" y="34565"/>
                  </a:lnTo>
                  <a:cubicBezTo>
                    <a:pt x="11897" y="31661"/>
                    <a:pt x="13021" y="29654"/>
                    <a:pt x="14011" y="26910"/>
                  </a:cubicBezTo>
                  <a:lnTo>
                    <a:pt x="14011" y="26910"/>
                  </a:lnTo>
                  <a:cubicBezTo>
                    <a:pt x="15403" y="23070"/>
                    <a:pt x="16353" y="19979"/>
                    <a:pt x="16125" y="15804"/>
                  </a:cubicBezTo>
                  <a:lnTo>
                    <a:pt x="16125" y="15804"/>
                  </a:lnTo>
                  <a:cubicBezTo>
                    <a:pt x="15925" y="12405"/>
                    <a:pt x="15590" y="7253"/>
                    <a:pt x="12820" y="4924"/>
                  </a:cubicBezTo>
                  <a:lnTo>
                    <a:pt x="12820" y="4924"/>
                  </a:lnTo>
                  <a:cubicBezTo>
                    <a:pt x="11228" y="3600"/>
                    <a:pt x="7093" y="2824"/>
                    <a:pt x="7561" y="0"/>
                  </a:cubicBezTo>
                  <a:lnTo>
                    <a:pt x="7561" y="0"/>
                  </a:lnTo>
                  <a:cubicBezTo>
                    <a:pt x="5848" y="3064"/>
                    <a:pt x="2945" y="5861"/>
                    <a:pt x="1486" y="91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rot="-1733479">
              <a:off x="8478546" y="765296"/>
              <a:ext cx="1124592" cy="1071417"/>
            </a:xfrm>
            <a:custGeom>
              <a:avLst/>
              <a:gdLst/>
              <a:ahLst/>
              <a:cxnLst/>
              <a:rect l="l" t="t" r="r" b="b"/>
              <a:pathLst>
                <a:path w="28022" h="26697" extrusionOk="0">
                  <a:moveTo>
                    <a:pt x="22388" y="1"/>
                  </a:moveTo>
                  <a:cubicBezTo>
                    <a:pt x="21947" y="282"/>
                    <a:pt x="21679" y="857"/>
                    <a:pt x="21451" y="1326"/>
                  </a:cubicBezTo>
                  <a:cubicBezTo>
                    <a:pt x="21451" y="1125"/>
                    <a:pt x="21358" y="937"/>
                    <a:pt x="21358" y="737"/>
                  </a:cubicBezTo>
                  <a:cubicBezTo>
                    <a:pt x="21023" y="1259"/>
                    <a:pt x="20542" y="1714"/>
                    <a:pt x="20314" y="2316"/>
                  </a:cubicBezTo>
                  <a:cubicBezTo>
                    <a:pt x="20314" y="2169"/>
                    <a:pt x="20234" y="1914"/>
                    <a:pt x="20247" y="1727"/>
                  </a:cubicBezTo>
                  <a:lnTo>
                    <a:pt x="20247" y="1727"/>
                  </a:lnTo>
                  <a:cubicBezTo>
                    <a:pt x="20113" y="2169"/>
                    <a:pt x="19685" y="2516"/>
                    <a:pt x="19417" y="2891"/>
                  </a:cubicBezTo>
                  <a:cubicBezTo>
                    <a:pt x="19029" y="3426"/>
                    <a:pt x="18775" y="4015"/>
                    <a:pt x="18494" y="4604"/>
                  </a:cubicBezTo>
                  <a:cubicBezTo>
                    <a:pt x="18494" y="4403"/>
                    <a:pt x="18441" y="4189"/>
                    <a:pt x="18467" y="3975"/>
                  </a:cubicBezTo>
                  <a:lnTo>
                    <a:pt x="18467" y="3975"/>
                  </a:lnTo>
                  <a:cubicBezTo>
                    <a:pt x="18240" y="4403"/>
                    <a:pt x="17852" y="4805"/>
                    <a:pt x="17758" y="5300"/>
                  </a:cubicBezTo>
                  <a:cubicBezTo>
                    <a:pt x="17758" y="5126"/>
                    <a:pt x="17665" y="4939"/>
                    <a:pt x="17651" y="4805"/>
                  </a:cubicBezTo>
                  <a:cubicBezTo>
                    <a:pt x="17321" y="5375"/>
                    <a:pt x="16727" y="6463"/>
                    <a:pt x="16962" y="7030"/>
                  </a:cubicBezTo>
                  <a:lnTo>
                    <a:pt x="16962" y="7030"/>
                  </a:lnTo>
                  <a:cubicBezTo>
                    <a:pt x="16237" y="5657"/>
                    <a:pt x="15108" y="4017"/>
                    <a:pt x="13851" y="2851"/>
                  </a:cubicBezTo>
                  <a:lnTo>
                    <a:pt x="13851" y="2851"/>
                  </a:lnTo>
                  <a:cubicBezTo>
                    <a:pt x="13904" y="3052"/>
                    <a:pt x="13878" y="3279"/>
                    <a:pt x="13931" y="3480"/>
                  </a:cubicBezTo>
                  <a:cubicBezTo>
                    <a:pt x="13744" y="3226"/>
                    <a:pt x="13570" y="2958"/>
                    <a:pt x="13423" y="2690"/>
                  </a:cubicBezTo>
                  <a:cubicBezTo>
                    <a:pt x="13128" y="3252"/>
                    <a:pt x="12379" y="4323"/>
                    <a:pt x="12593" y="4925"/>
                  </a:cubicBezTo>
                  <a:cubicBezTo>
                    <a:pt x="12392" y="4858"/>
                    <a:pt x="12165" y="4216"/>
                    <a:pt x="11924" y="3922"/>
                  </a:cubicBezTo>
                  <a:cubicBezTo>
                    <a:pt x="11536" y="3426"/>
                    <a:pt x="11014" y="2918"/>
                    <a:pt x="10505" y="2543"/>
                  </a:cubicBezTo>
                  <a:lnTo>
                    <a:pt x="10505" y="2543"/>
                  </a:lnTo>
                  <a:cubicBezTo>
                    <a:pt x="10586" y="2784"/>
                    <a:pt x="10653" y="3025"/>
                    <a:pt x="10719" y="3266"/>
                  </a:cubicBezTo>
                  <a:cubicBezTo>
                    <a:pt x="10037" y="2570"/>
                    <a:pt x="8993" y="1767"/>
                    <a:pt x="8083" y="1433"/>
                  </a:cubicBezTo>
                  <a:lnTo>
                    <a:pt x="8083" y="1433"/>
                  </a:lnTo>
                  <a:cubicBezTo>
                    <a:pt x="8110" y="1540"/>
                    <a:pt x="8123" y="1740"/>
                    <a:pt x="8177" y="1874"/>
                  </a:cubicBezTo>
                  <a:cubicBezTo>
                    <a:pt x="6866" y="563"/>
                    <a:pt x="4979" y="1259"/>
                    <a:pt x="3413" y="790"/>
                  </a:cubicBezTo>
                  <a:lnTo>
                    <a:pt x="3413" y="790"/>
                  </a:lnTo>
                  <a:cubicBezTo>
                    <a:pt x="3306" y="2062"/>
                    <a:pt x="3186" y="3694"/>
                    <a:pt x="3774" y="4885"/>
                  </a:cubicBezTo>
                  <a:cubicBezTo>
                    <a:pt x="3681" y="4751"/>
                    <a:pt x="3427" y="4497"/>
                    <a:pt x="3400" y="4443"/>
                  </a:cubicBezTo>
                  <a:lnTo>
                    <a:pt x="3400" y="4443"/>
                  </a:lnTo>
                  <a:cubicBezTo>
                    <a:pt x="3520" y="5086"/>
                    <a:pt x="3654" y="5661"/>
                    <a:pt x="3908" y="6263"/>
                  </a:cubicBezTo>
                  <a:cubicBezTo>
                    <a:pt x="3788" y="6063"/>
                    <a:pt x="3614" y="5915"/>
                    <a:pt x="3467" y="5755"/>
                  </a:cubicBezTo>
                  <a:lnTo>
                    <a:pt x="3467" y="5755"/>
                  </a:lnTo>
                  <a:cubicBezTo>
                    <a:pt x="3881" y="7615"/>
                    <a:pt x="4149" y="9622"/>
                    <a:pt x="5594" y="11027"/>
                  </a:cubicBezTo>
                  <a:cubicBezTo>
                    <a:pt x="5353" y="11415"/>
                    <a:pt x="4122" y="11924"/>
                    <a:pt x="3654" y="12298"/>
                  </a:cubicBezTo>
                  <a:cubicBezTo>
                    <a:pt x="4149" y="13904"/>
                    <a:pt x="6009" y="14212"/>
                    <a:pt x="6919" y="15323"/>
                  </a:cubicBezTo>
                  <a:cubicBezTo>
                    <a:pt x="6852" y="15470"/>
                    <a:pt x="5032" y="15563"/>
                    <a:pt x="4591" y="15684"/>
                  </a:cubicBezTo>
                  <a:cubicBezTo>
                    <a:pt x="4659" y="15670"/>
                    <a:pt x="4729" y="15664"/>
                    <a:pt x="4800" y="15664"/>
                  </a:cubicBezTo>
                  <a:cubicBezTo>
                    <a:pt x="5009" y="15664"/>
                    <a:pt x="5221" y="15721"/>
                    <a:pt x="5380" y="15831"/>
                  </a:cubicBezTo>
                  <a:cubicBezTo>
                    <a:pt x="5260" y="15818"/>
                    <a:pt x="5137" y="15811"/>
                    <a:pt x="5012" y="15811"/>
                  </a:cubicBezTo>
                  <a:cubicBezTo>
                    <a:pt x="4383" y="15811"/>
                    <a:pt x="3708" y="15971"/>
                    <a:pt x="3172" y="16206"/>
                  </a:cubicBezTo>
                  <a:cubicBezTo>
                    <a:pt x="3346" y="16313"/>
                    <a:pt x="3507" y="16487"/>
                    <a:pt x="3681" y="16567"/>
                  </a:cubicBezTo>
                  <a:cubicBezTo>
                    <a:pt x="3576" y="16537"/>
                    <a:pt x="3465" y="16523"/>
                    <a:pt x="3351" y="16523"/>
                  </a:cubicBezTo>
                  <a:cubicBezTo>
                    <a:pt x="2909" y="16523"/>
                    <a:pt x="2426" y="16730"/>
                    <a:pt x="2129" y="16995"/>
                  </a:cubicBezTo>
                  <a:cubicBezTo>
                    <a:pt x="2209" y="17035"/>
                    <a:pt x="2276" y="17089"/>
                    <a:pt x="2356" y="17129"/>
                  </a:cubicBezTo>
                  <a:cubicBezTo>
                    <a:pt x="2240" y="17102"/>
                    <a:pt x="2130" y="17089"/>
                    <a:pt x="2026" y="17089"/>
                  </a:cubicBezTo>
                  <a:cubicBezTo>
                    <a:pt x="999" y="17089"/>
                    <a:pt x="511" y="18318"/>
                    <a:pt x="1" y="19083"/>
                  </a:cubicBezTo>
                  <a:cubicBezTo>
                    <a:pt x="376" y="19899"/>
                    <a:pt x="349" y="21451"/>
                    <a:pt x="991" y="22027"/>
                  </a:cubicBezTo>
                  <a:cubicBezTo>
                    <a:pt x="817" y="21920"/>
                    <a:pt x="643" y="21866"/>
                    <a:pt x="483" y="21759"/>
                  </a:cubicBezTo>
                  <a:lnTo>
                    <a:pt x="483" y="21759"/>
                  </a:lnTo>
                  <a:cubicBezTo>
                    <a:pt x="1336" y="22823"/>
                    <a:pt x="3025" y="25180"/>
                    <a:pt x="4671" y="25180"/>
                  </a:cubicBezTo>
                  <a:cubicBezTo>
                    <a:pt x="4806" y="25180"/>
                    <a:pt x="4939" y="25165"/>
                    <a:pt x="5072" y="25131"/>
                  </a:cubicBezTo>
                  <a:lnTo>
                    <a:pt x="5072" y="25131"/>
                  </a:lnTo>
                  <a:cubicBezTo>
                    <a:pt x="4858" y="25265"/>
                    <a:pt x="4591" y="25345"/>
                    <a:pt x="4336" y="25359"/>
                  </a:cubicBezTo>
                  <a:cubicBezTo>
                    <a:pt x="4738" y="25426"/>
                    <a:pt x="5394" y="25586"/>
                    <a:pt x="5875" y="25600"/>
                  </a:cubicBezTo>
                  <a:cubicBezTo>
                    <a:pt x="5701" y="25626"/>
                    <a:pt x="5541" y="25693"/>
                    <a:pt x="5367" y="25720"/>
                  </a:cubicBezTo>
                  <a:cubicBezTo>
                    <a:pt x="5855" y="25780"/>
                    <a:pt x="6481" y="25844"/>
                    <a:pt x="7098" y="25844"/>
                  </a:cubicBezTo>
                  <a:cubicBezTo>
                    <a:pt x="7715" y="25844"/>
                    <a:pt x="8324" y="25780"/>
                    <a:pt x="8779" y="25586"/>
                  </a:cubicBezTo>
                  <a:lnTo>
                    <a:pt x="8779" y="25586"/>
                  </a:lnTo>
                  <a:cubicBezTo>
                    <a:pt x="8578" y="25747"/>
                    <a:pt x="8364" y="25854"/>
                    <a:pt x="8177" y="25974"/>
                  </a:cubicBezTo>
                  <a:cubicBezTo>
                    <a:pt x="8296" y="25942"/>
                    <a:pt x="8432" y="25928"/>
                    <a:pt x="8580" y="25928"/>
                  </a:cubicBezTo>
                  <a:cubicBezTo>
                    <a:pt x="9405" y="25928"/>
                    <a:pt x="10620" y="26357"/>
                    <a:pt x="11402" y="26403"/>
                  </a:cubicBezTo>
                  <a:cubicBezTo>
                    <a:pt x="11548" y="26411"/>
                    <a:pt x="11697" y="26416"/>
                    <a:pt x="11848" y="26416"/>
                  </a:cubicBezTo>
                  <a:cubicBezTo>
                    <a:pt x="12388" y="26416"/>
                    <a:pt x="12947" y="26353"/>
                    <a:pt x="13449" y="26175"/>
                  </a:cubicBezTo>
                  <a:lnTo>
                    <a:pt x="13449" y="26175"/>
                  </a:lnTo>
                  <a:cubicBezTo>
                    <a:pt x="13182" y="26376"/>
                    <a:pt x="12887" y="26536"/>
                    <a:pt x="12593" y="26697"/>
                  </a:cubicBezTo>
                  <a:cubicBezTo>
                    <a:pt x="13985" y="26376"/>
                    <a:pt x="15296" y="25961"/>
                    <a:pt x="16433" y="25078"/>
                  </a:cubicBezTo>
                  <a:lnTo>
                    <a:pt x="16433" y="25078"/>
                  </a:lnTo>
                  <a:cubicBezTo>
                    <a:pt x="16206" y="25332"/>
                    <a:pt x="16045" y="25613"/>
                    <a:pt x="15818" y="25867"/>
                  </a:cubicBezTo>
                  <a:cubicBezTo>
                    <a:pt x="16821" y="24877"/>
                    <a:pt x="18053" y="24275"/>
                    <a:pt x="18936" y="23137"/>
                  </a:cubicBezTo>
                  <a:cubicBezTo>
                    <a:pt x="19779" y="22067"/>
                    <a:pt x="20983" y="21144"/>
                    <a:pt x="21625" y="19966"/>
                  </a:cubicBezTo>
                  <a:cubicBezTo>
                    <a:pt x="21973" y="19324"/>
                    <a:pt x="23164" y="18989"/>
                    <a:pt x="23793" y="18561"/>
                  </a:cubicBezTo>
                  <a:cubicBezTo>
                    <a:pt x="24422" y="18133"/>
                    <a:pt x="25252" y="17664"/>
                    <a:pt x="25760" y="17102"/>
                  </a:cubicBezTo>
                  <a:lnTo>
                    <a:pt x="25760" y="17102"/>
                  </a:lnTo>
                  <a:cubicBezTo>
                    <a:pt x="25546" y="17183"/>
                    <a:pt x="25212" y="17303"/>
                    <a:pt x="24971" y="17383"/>
                  </a:cubicBezTo>
                  <a:cubicBezTo>
                    <a:pt x="26470" y="16059"/>
                    <a:pt x="28022" y="14132"/>
                    <a:pt x="27821" y="11924"/>
                  </a:cubicBezTo>
                  <a:cubicBezTo>
                    <a:pt x="27540" y="11897"/>
                    <a:pt x="27291" y="11883"/>
                    <a:pt x="27054" y="11883"/>
                  </a:cubicBezTo>
                  <a:cubicBezTo>
                    <a:pt x="26569" y="11883"/>
                    <a:pt x="26135" y="11945"/>
                    <a:pt x="25586" y="12098"/>
                  </a:cubicBezTo>
                  <a:cubicBezTo>
                    <a:pt x="26403" y="11041"/>
                    <a:pt x="26443" y="9461"/>
                    <a:pt x="26670" y="8163"/>
                  </a:cubicBezTo>
                  <a:lnTo>
                    <a:pt x="26670" y="8163"/>
                  </a:lnTo>
                  <a:cubicBezTo>
                    <a:pt x="26122" y="8217"/>
                    <a:pt x="25613" y="8391"/>
                    <a:pt x="25091" y="8525"/>
                  </a:cubicBezTo>
                  <a:cubicBezTo>
                    <a:pt x="25506" y="7642"/>
                    <a:pt x="25319" y="6397"/>
                    <a:pt x="25078" y="5487"/>
                  </a:cubicBezTo>
                  <a:cubicBezTo>
                    <a:pt x="25024" y="5701"/>
                    <a:pt x="24917" y="5875"/>
                    <a:pt x="24824" y="6076"/>
                  </a:cubicBezTo>
                  <a:cubicBezTo>
                    <a:pt x="24837" y="5460"/>
                    <a:pt x="24650" y="4818"/>
                    <a:pt x="24502" y="4216"/>
                  </a:cubicBezTo>
                  <a:cubicBezTo>
                    <a:pt x="24462" y="4417"/>
                    <a:pt x="24342" y="4591"/>
                    <a:pt x="24302" y="4778"/>
                  </a:cubicBezTo>
                  <a:cubicBezTo>
                    <a:pt x="24141" y="3038"/>
                    <a:pt x="22629" y="1673"/>
                    <a:pt x="22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/>
          <p:nvPr/>
        </p:nvSpPr>
        <p:spPr>
          <a:xfrm rot="-1733393">
            <a:off x="8517731" y="120088"/>
            <a:ext cx="880458" cy="838827"/>
          </a:xfrm>
          <a:custGeom>
            <a:avLst/>
            <a:gdLst/>
            <a:ahLst/>
            <a:cxnLst/>
            <a:rect l="l" t="t" r="r" b="b"/>
            <a:pathLst>
              <a:path w="28022" h="26697" extrusionOk="0">
                <a:moveTo>
                  <a:pt x="22388" y="1"/>
                </a:moveTo>
                <a:cubicBezTo>
                  <a:pt x="21947" y="282"/>
                  <a:pt x="21679" y="857"/>
                  <a:pt x="21451" y="1326"/>
                </a:cubicBezTo>
                <a:cubicBezTo>
                  <a:pt x="21451" y="1125"/>
                  <a:pt x="21358" y="937"/>
                  <a:pt x="21358" y="737"/>
                </a:cubicBezTo>
                <a:cubicBezTo>
                  <a:pt x="21023" y="1259"/>
                  <a:pt x="20542" y="1714"/>
                  <a:pt x="20314" y="2316"/>
                </a:cubicBezTo>
                <a:cubicBezTo>
                  <a:pt x="20314" y="2169"/>
                  <a:pt x="20234" y="1914"/>
                  <a:pt x="20247" y="1727"/>
                </a:cubicBezTo>
                <a:lnTo>
                  <a:pt x="20247" y="1727"/>
                </a:lnTo>
                <a:cubicBezTo>
                  <a:pt x="20113" y="2169"/>
                  <a:pt x="19685" y="2516"/>
                  <a:pt x="19417" y="2891"/>
                </a:cubicBezTo>
                <a:cubicBezTo>
                  <a:pt x="19029" y="3426"/>
                  <a:pt x="18775" y="4015"/>
                  <a:pt x="18494" y="4604"/>
                </a:cubicBezTo>
                <a:cubicBezTo>
                  <a:pt x="18494" y="4403"/>
                  <a:pt x="18441" y="4189"/>
                  <a:pt x="18467" y="3975"/>
                </a:cubicBezTo>
                <a:lnTo>
                  <a:pt x="18467" y="3975"/>
                </a:lnTo>
                <a:cubicBezTo>
                  <a:pt x="18240" y="4403"/>
                  <a:pt x="17852" y="4805"/>
                  <a:pt x="17758" y="5300"/>
                </a:cubicBezTo>
                <a:cubicBezTo>
                  <a:pt x="17758" y="5126"/>
                  <a:pt x="17665" y="4939"/>
                  <a:pt x="17651" y="4805"/>
                </a:cubicBezTo>
                <a:cubicBezTo>
                  <a:pt x="17321" y="5375"/>
                  <a:pt x="16727" y="6463"/>
                  <a:pt x="16962" y="7030"/>
                </a:cubicBezTo>
                <a:lnTo>
                  <a:pt x="16962" y="7030"/>
                </a:lnTo>
                <a:cubicBezTo>
                  <a:pt x="16237" y="5657"/>
                  <a:pt x="15108" y="4017"/>
                  <a:pt x="13851" y="2851"/>
                </a:cubicBezTo>
                <a:lnTo>
                  <a:pt x="13851" y="2851"/>
                </a:lnTo>
                <a:cubicBezTo>
                  <a:pt x="13904" y="3052"/>
                  <a:pt x="13878" y="3279"/>
                  <a:pt x="13931" y="3480"/>
                </a:cubicBezTo>
                <a:cubicBezTo>
                  <a:pt x="13744" y="3226"/>
                  <a:pt x="13570" y="2958"/>
                  <a:pt x="13423" y="2690"/>
                </a:cubicBezTo>
                <a:cubicBezTo>
                  <a:pt x="13128" y="3252"/>
                  <a:pt x="12379" y="4323"/>
                  <a:pt x="12593" y="4925"/>
                </a:cubicBezTo>
                <a:cubicBezTo>
                  <a:pt x="12392" y="4858"/>
                  <a:pt x="12165" y="4216"/>
                  <a:pt x="11924" y="3922"/>
                </a:cubicBezTo>
                <a:cubicBezTo>
                  <a:pt x="11536" y="3426"/>
                  <a:pt x="11014" y="2918"/>
                  <a:pt x="10505" y="2543"/>
                </a:cubicBezTo>
                <a:lnTo>
                  <a:pt x="10505" y="2543"/>
                </a:lnTo>
                <a:cubicBezTo>
                  <a:pt x="10586" y="2784"/>
                  <a:pt x="10653" y="3025"/>
                  <a:pt x="10719" y="3266"/>
                </a:cubicBezTo>
                <a:cubicBezTo>
                  <a:pt x="10037" y="2570"/>
                  <a:pt x="8993" y="1767"/>
                  <a:pt x="8083" y="1433"/>
                </a:cubicBezTo>
                <a:lnTo>
                  <a:pt x="8083" y="1433"/>
                </a:lnTo>
                <a:cubicBezTo>
                  <a:pt x="8110" y="1540"/>
                  <a:pt x="8123" y="1740"/>
                  <a:pt x="8177" y="1874"/>
                </a:cubicBezTo>
                <a:cubicBezTo>
                  <a:pt x="6866" y="563"/>
                  <a:pt x="4979" y="1259"/>
                  <a:pt x="3413" y="790"/>
                </a:cubicBezTo>
                <a:lnTo>
                  <a:pt x="3413" y="790"/>
                </a:lnTo>
                <a:cubicBezTo>
                  <a:pt x="3306" y="2062"/>
                  <a:pt x="3186" y="3694"/>
                  <a:pt x="3774" y="4885"/>
                </a:cubicBezTo>
                <a:cubicBezTo>
                  <a:pt x="3681" y="4751"/>
                  <a:pt x="3427" y="4497"/>
                  <a:pt x="3400" y="4443"/>
                </a:cubicBezTo>
                <a:lnTo>
                  <a:pt x="3400" y="4443"/>
                </a:lnTo>
                <a:cubicBezTo>
                  <a:pt x="3520" y="5086"/>
                  <a:pt x="3654" y="5661"/>
                  <a:pt x="3908" y="6263"/>
                </a:cubicBezTo>
                <a:cubicBezTo>
                  <a:pt x="3788" y="6063"/>
                  <a:pt x="3614" y="5915"/>
                  <a:pt x="3467" y="5755"/>
                </a:cubicBezTo>
                <a:lnTo>
                  <a:pt x="3467" y="5755"/>
                </a:lnTo>
                <a:cubicBezTo>
                  <a:pt x="3881" y="7615"/>
                  <a:pt x="4149" y="9622"/>
                  <a:pt x="5594" y="11027"/>
                </a:cubicBezTo>
                <a:cubicBezTo>
                  <a:pt x="5353" y="11415"/>
                  <a:pt x="4122" y="11924"/>
                  <a:pt x="3654" y="12298"/>
                </a:cubicBezTo>
                <a:cubicBezTo>
                  <a:pt x="4149" y="13904"/>
                  <a:pt x="6009" y="14212"/>
                  <a:pt x="6919" y="15323"/>
                </a:cubicBezTo>
                <a:cubicBezTo>
                  <a:pt x="6852" y="15470"/>
                  <a:pt x="5032" y="15563"/>
                  <a:pt x="4591" y="15684"/>
                </a:cubicBezTo>
                <a:cubicBezTo>
                  <a:pt x="4659" y="15670"/>
                  <a:pt x="4729" y="15664"/>
                  <a:pt x="4800" y="15664"/>
                </a:cubicBezTo>
                <a:cubicBezTo>
                  <a:pt x="5009" y="15664"/>
                  <a:pt x="5221" y="15721"/>
                  <a:pt x="5380" y="15831"/>
                </a:cubicBezTo>
                <a:cubicBezTo>
                  <a:pt x="5260" y="15818"/>
                  <a:pt x="5137" y="15811"/>
                  <a:pt x="5012" y="15811"/>
                </a:cubicBezTo>
                <a:cubicBezTo>
                  <a:pt x="4383" y="15811"/>
                  <a:pt x="3708" y="15971"/>
                  <a:pt x="3172" y="16206"/>
                </a:cubicBezTo>
                <a:cubicBezTo>
                  <a:pt x="3346" y="16313"/>
                  <a:pt x="3507" y="16487"/>
                  <a:pt x="3681" y="16567"/>
                </a:cubicBezTo>
                <a:cubicBezTo>
                  <a:pt x="3576" y="16537"/>
                  <a:pt x="3465" y="16523"/>
                  <a:pt x="3351" y="16523"/>
                </a:cubicBezTo>
                <a:cubicBezTo>
                  <a:pt x="2909" y="16523"/>
                  <a:pt x="2426" y="16730"/>
                  <a:pt x="2129" y="16995"/>
                </a:cubicBezTo>
                <a:cubicBezTo>
                  <a:pt x="2209" y="17035"/>
                  <a:pt x="2276" y="17089"/>
                  <a:pt x="2356" y="17129"/>
                </a:cubicBezTo>
                <a:cubicBezTo>
                  <a:pt x="2240" y="17102"/>
                  <a:pt x="2130" y="17089"/>
                  <a:pt x="2026" y="17089"/>
                </a:cubicBezTo>
                <a:cubicBezTo>
                  <a:pt x="999" y="17089"/>
                  <a:pt x="511" y="18318"/>
                  <a:pt x="1" y="19083"/>
                </a:cubicBezTo>
                <a:cubicBezTo>
                  <a:pt x="376" y="19899"/>
                  <a:pt x="349" y="21451"/>
                  <a:pt x="991" y="22027"/>
                </a:cubicBezTo>
                <a:cubicBezTo>
                  <a:pt x="817" y="21920"/>
                  <a:pt x="643" y="21866"/>
                  <a:pt x="483" y="21759"/>
                </a:cubicBezTo>
                <a:lnTo>
                  <a:pt x="483" y="21759"/>
                </a:lnTo>
                <a:cubicBezTo>
                  <a:pt x="1336" y="22823"/>
                  <a:pt x="3025" y="25180"/>
                  <a:pt x="4671" y="25180"/>
                </a:cubicBezTo>
                <a:cubicBezTo>
                  <a:pt x="4806" y="25180"/>
                  <a:pt x="4939" y="25165"/>
                  <a:pt x="5072" y="25131"/>
                </a:cubicBezTo>
                <a:lnTo>
                  <a:pt x="5072" y="25131"/>
                </a:lnTo>
                <a:cubicBezTo>
                  <a:pt x="4858" y="25265"/>
                  <a:pt x="4591" y="25345"/>
                  <a:pt x="4336" y="25359"/>
                </a:cubicBezTo>
                <a:cubicBezTo>
                  <a:pt x="4738" y="25426"/>
                  <a:pt x="5394" y="25586"/>
                  <a:pt x="5875" y="25600"/>
                </a:cubicBezTo>
                <a:cubicBezTo>
                  <a:pt x="5701" y="25626"/>
                  <a:pt x="5541" y="25693"/>
                  <a:pt x="5367" y="25720"/>
                </a:cubicBezTo>
                <a:cubicBezTo>
                  <a:pt x="5855" y="25780"/>
                  <a:pt x="6481" y="25844"/>
                  <a:pt x="7098" y="25844"/>
                </a:cubicBezTo>
                <a:cubicBezTo>
                  <a:pt x="7715" y="25844"/>
                  <a:pt x="8324" y="25780"/>
                  <a:pt x="8779" y="25586"/>
                </a:cubicBezTo>
                <a:lnTo>
                  <a:pt x="8779" y="25586"/>
                </a:lnTo>
                <a:cubicBezTo>
                  <a:pt x="8578" y="25747"/>
                  <a:pt x="8364" y="25854"/>
                  <a:pt x="8177" y="25974"/>
                </a:cubicBezTo>
                <a:cubicBezTo>
                  <a:pt x="8296" y="25942"/>
                  <a:pt x="8432" y="25928"/>
                  <a:pt x="8580" y="25928"/>
                </a:cubicBezTo>
                <a:cubicBezTo>
                  <a:pt x="9405" y="25928"/>
                  <a:pt x="10620" y="26357"/>
                  <a:pt x="11402" y="26403"/>
                </a:cubicBezTo>
                <a:cubicBezTo>
                  <a:pt x="11548" y="26411"/>
                  <a:pt x="11697" y="26416"/>
                  <a:pt x="11848" y="26416"/>
                </a:cubicBezTo>
                <a:cubicBezTo>
                  <a:pt x="12388" y="26416"/>
                  <a:pt x="12947" y="26353"/>
                  <a:pt x="13449" y="26175"/>
                </a:cubicBezTo>
                <a:lnTo>
                  <a:pt x="13449" y="26175"/>
                </a:lnTo>
                <a:cubicBezTo>
                  <a:pt x="13182" y="26376"/>
                  <a:pt x="12887" y="26536"/>
                  <a:pt x="12593" y="26697"/>
                </a:cubicBezTo>
                <a:cubicBezTo>
                  <a:pt x="13985" y="26376"/>
                  <a:pt x="15296" y="25961"/>
                  <a:pt x="16433" y="25078"/>
                </a:cubicBezTo>
                <a:lnTo>
                  <a:pt x="16433" y="25078"/>
                </a:lnTo>
                <a:cubicBezTo>
                  <a:pt x="16206" y="25332"/>
                  <a:pt x="16045" y="25613"/>
                  <a:pt x="15818" y="25867"/>
                </a:cubicBezTo>
                <a:cubicBezTo>
                  <a:pt x="16821" y="24877"/>
                  <a:pt x="18053" y="24275"/>
                  <a:pt x="18936" y="23137"/>
                </a:cubicBezTo>
                <a:cubicBezTo>
                  <a:pt x="19779" y="22067"/>
                  <a:pt x="20983" y="21144"/>
                  <a:pt x="21625" y="19966"/>
                </a:cubicBezTo>
                <a:cubicBezTo>
                  <a:pt x="21973" y="19324"/>
                  <a:pt x="23164" y="18989"/>
                  <a:pt x="23793" y="18561"/>
                </a:cubicBezTo>
                <a:cubicBezTo>
                  <a:pt x="24422" y="18133"/>
                  <a:pt x="25252" y="17664"/>
                  <a:pt x="25760" y="17102"/>
                </a:cubicBezTo>
                <a:lnTo>
                  <a:pt x="25760" y="17102"/>
                </a:lnTo>
                <a:cubicBezTo>
                  <a:pt x="25546" y="17183"/>
                  <a:pt x="25212" y="17303"/>
                  <a:pt x="24971" y="17383"/>
                </a:cubicBezTo>
                <a:cubicBezTo>
                  <a:pt x="26470" y="16059"/>
                  <a:pt x="28022" y="14132"/>
                  <a:pt x="27821" y="11924"/>
                </a:cubicBezTo>
                <a:cubicBezTo>
                  <a:pt x="27540" y="11897"/>
                  <a:pt x="27291" y="11883"/>
                  <a:pt x="27054" y="11883"/>
                </a:cubicBezTo>
                <a:cubicBezTo>
                  <a:pt x="26569" y="11883"/>
                  <a:pt x="26135" y="11945"/>
                  <a:pt x="25586" y="12098"/>
                </a:cubicBezTo>
                <a:cubicBezTo>
                  <a:pt x="26403" y="11041"/>
                  <a:pt x="26443" y="9461"/>
                  <a:pt x="26670" y="8163"/>
                </a:cubicBezTo>
                <a:lnTo>
                  <a:pt x="26670" y="8163"/>
                </a:lnTo>
                <a:cubicBezTo>
                  <a:pt x="26122" y="8217"/>
                  <a:pt x="25613" y="8391"/>
                  <a:pt x="25091" y="8525"/>
                </a:cubicBezTo>
                <a:cubicBezTo>
                  <a:pt x="25506" y="7642"/>
                  <a:pt x="25319" y="6397"/>
                  <a:pt x="25078" y="5487"/>
                </a:cubicBezTo>
                <a:cubicBezTo>
                  <a:pt x="25024" y="5701"/>
                  <a:pt x="24917" y="5875"/>
                  <a:pt x="24824" y="6076"/>
                </a:cubicBezTo>
                <a:cubicBezTo>
                  <a:pt x="24837" y="5460"/>
                  <a:pt x="24650" y="4818"/>
                  <a:pt x="24502" y="4216"/>
                </a:cubicBezTo>
                <a:cubicBezTo>
                  <a:pt x="24462" y="4417"/>
                  <a:pt x="24342" y="4591"/>
                  <a:pt x="24302" y="4778"/>
                </a:cubicBezTo>
                <a:cubicBezTo>
                  <a:pt x="24141" y="3038"/>
                  <a:pt x="22629" y="1673"/>
                  <a:pt x="223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 rot="4616559" flipH="1">
            <a:off x="-324077" y="4099168"/>
            <a:ext cx="1126671" cy="1014375"/>
          </a:xfrm>
          <a:custGeom>
            <a:avLst/>
            <a:gdLst/>
            <a:ahLst/>
            <a:cxnLst/>
            <a:rect l="l" t="t" r="r" b="b"/>
            <a:pathLst>
              <a:path w="73145" h="65865" extrusionOk="0">
                <a:moveTo>
                  <a:pt x="44989" y="1486"/>
                </a:moveTo>
                <a:cubicBezTo>
                  <a:pt x="38486" y="3199"/>
                  <a:pt x="32745" y="8458"/>
                  <a:pt x="28637" y="13529"/>
                </a:cubicBezTo>
                <a:lnTo>
                  <a:pt x="28637" y="13529"/>
                </a:lnTo>
                <a:cubicBezTo>
                  <a:pt x="25305" y="17664"/>
                  <a:pt x="21291" y="22816"/>
                  <a:pt x="19899" y="28075"/>
                </a:cubicBezTo>
                <a:lnTo>
                  <a:pt x="19899" y="28075"/>
                </a:lnTo>
                <a:cubicBezTo>
                  <a:pt x="19404" y="29922"/>
                  <a:pt x="19926" y="34271"/>
                  <a:pt x="16955" y="34017"/>
                </a:cubicBezTo>
                <a:lnTo>
                  <a:pt x="16955" y="34017"/>
                </a:lnTo>
                <a:cubicBezTo>
                  <a:pt x="16058" y="29989"/>
                  <a:pt x="18507" y="26603"/>
                  <a:pt x="17557" y="22375"/>
                </a:cubicBezTo>
                <a:lnTo>
                  <a:pt x="17557" y="22375"/>
                </a:lnTo>
                <a:cubicBezTo>
                  <a:pt x="16232" y="16500"/>
                  <a:pt x="13610" y="10746"/>
                  <a:pt x="11388" y="5219"/>
                </a:cubicBezTo>
                <a:lnTo>
                  <a:pt x="11388" y="5219"/>
                </a:lnTo>
                <a:cubicBezTo>
                  <a:pt x="12204" y="9033"/>
                  <a:pt x="9020" y="13583"/>
                  <a:pt x="8632" y="17530"/>
                </a:cubicBezTo>
                <a:lnTo>
                  <a:pt x="8632" y="17530"/>
                </a:lnTo>
                <a:cubicBezTo>
                  <a:pt x="8244" y="21398"/>
                  <a:pt x="8230" y="25720"/>
                  <a:pt x="10318" y="29119"/>
                </a:cubicBezTo>
                <a:lnTo>
                  <a:pt x="10318" y="29119"/>
                </a:lnTo>
                <a:cubicBezTo>
                  <a:pt x="11803" y="31528"/>
                  <a:pt x="14640" y="31929"/>
                  <a:pt x="16018" y="33722"/>
                </a:cubicBezTo>
                <a:lnTo>
                  <a:pt x="16018" y="33722"/>
                </a:lnTo>
                <a:cubicBezTo>
                  <a:pt x="18066" y="36439"/>
                  <a:pt x="14774" y="36345"/>
                  <a:pt x="12633" y="36987"/>
                </a:cubicBezTo>
                <a:lnTo>
                  <a:pt x="12633" y="36987"/>
                </a:lnTo>
                <a:cubicBezTo>
                  <a:pt x="8872" y="38111"/>
                  <a:pt x="4135" y="39797"/>
                  <a:pt x="803" y="40520"/>
                </a:cubicBezTo>
                <a:lnTo>
                  <a:pt x="803" y="40520"/>
                </a:lnTo>
                <a:cubicBezTo>
                  <a:pt x="1071" y="41028"/>
                  <a:pt x="536" y="40908"/>
                  <a:pt x="0" y="40707"/>
                </a:cubicBezTo>
                <a:lnTo>
                  <a:pt x="0" y="40707"/>
                </a:lnTo>
                <a:cubicBezTo>
                  <a:pt x="148" y="41417"/>
                  <a:pt x="322" y="42286"/>
                  <a:pt x="536" y="42969"/>
                </a:cubicBezTo>
                <a:lnTo>
                  <a:pt x="536" y="42969"/>
                </a:lnTo>
                <a:cubicBezTo>
                  <a:pt x="4309" y="40426"/>
                  <a:pt x="11576" y="39650"/>
                  <a:pt x="16072" y="39102"/>
                </a:cubicBezTo>
                <a:lnTo>
                  <a:pt x="16072" y="39102"/>
                </a:lnTo>
                <a:cubicBezTo>
                  <a:pt x="17008" y="44334"/>
                  <a:pt x="13770" y="49941"/>
                  <a:pt x="15055" y="55400"/>
                </a:cubicBezTo>
                <a:lnTo>
                  <a:pt x="15055" y="55400"/>
                </a:lnTo>
                <a:cubicBezTo>
                  <a:pt x="16915" y="63322"/>
                  <a:pt x="23659" y="64500"/>
                  <a:pt x="30510" y="65865"/>
                </a:cubicBezTo>
                <a:lnTo>
                  <a:pt x="30510" y="65865"/>
                </a:lnTo>
                <a:cubicBezTo>
                  <a:pt x="27781" y="63161"/>
                  <a:pt x="28021" y="59763"/>
                  <a:pt x="26429" y="56431"/>
                </a:cubicBezTo>
                <a:lnTo>
                  <a:pt x="26429" y="56431"/>
                </a:lnTo>
                <a:cubicBezTo>
                  <a:pt x="25439" y="54330"/>
                  <a:pt x="23833" y="52670"/>
                  <a:pt x="22669" y="50717"/>
                </a:cubicBezTo>
                <a:lnTo>
                  <a:pt x="22669" y="50717"/>
                </a:lnTo>
                <a:cubicBezTo>
                  <a:pt x="21558" y="48897"/>
                  <a:pt x="19016" y="46675"/>
                  <a:pt x="18266" y="44735"/>
                </a:cubicBezTo>
                <a:lnTo>
                  <a:pt x="18266" y="44735"/>
                </a:lnTo>
                <a:cubicBezTo>
                  <a:pt x="17035" y="41497"/>
                  <a:pt x="18601" y="41617"/>
                  <a:pt x="20662" y="42634"/>
                </a:cubicBezTo>
                <a:lnTo>
                  <a:pt x="20662" y="42634"/>
                </a:lnTo>
                <a:cubicBezTo>
                  <a:pt x="23177" y="43879"/>
                  <a:pt x="23940" y="44869"/>
                  <a:pt x="25559" y="46943"/>
                </a:cubicBezTo>
                <a:lnTo>
                  <a:pt x="25559" y="46943"/>
                </a:lnTo>
                <a:cubicBezTo>
                  <a:pt x="29881" y="52483"/>
                  <a:pt x="38767" y="54423"/>
                  <a:pt x="45150" y="56618"/>
                </a:cubicBezTo>
                <a:lnTo>
                  <a:pt x="45150" y="56618"/>
                </a:lnTo>
                <a:cubicBezTo>
                  <a:pt x="49713" y="58184"/>
                  <a:pt x="53661" y="58893"/>
                  <a:pt x="58505" y="58906"/>
                </a:cubicBezTo>
                <a:lnTo>
                  <a:pt x="58505" y="58906"/>
                </a:lnTo>
                <a:cubicBezTo>
                  <a:pt x="59950" y="58920"/>
                  <a:pt x="61408" y="58772"/>
                  <a:pt x="62867" y="58639"/>
                </a:cubicBezTo>
                <a:lnTo>
                  <a:pt x="62867" y="58639"/>
                </a:lnTo>
                <a:cubicBezTo>
                  <a:pt x="64941" y="58438"/>
                  <a:pt x="67002" y="58237"/>
                  <a:pt x="69023" y="58451"/>
                </a:cubicBezTo>
                <a:lnTo>
                  <a:pt x="69023" y="58451"/>
                </a:lnTo>
                <a:cubicBezTo>
                  <a:pt x="67644" y="55347"/>
                  <a:pt x="64125" y="51747"/>
                  <a:pt x="61475" y="49780"/>
                </a:cubicBezTo>
                <a:lnTo>
                  <a:pt x="61475" y="49780"/>
                </a:lnTo>
                <a:cubicBezTo>
                  <a:pt x="55587" y="45391"/>
                  <a:pt x="49499" y="40413"/>
                  <a:pt x="41858" y="39918"/>
                </a:cubicBezTo>
                <a:lnTo>
                  <a:pt x="41858" y="39918"/>
                </a:lnTo>
                <a:cubicBezTo>
                  <a:pt x="38968" y="39730"/>
                  <a:pt x="36037" y="40333"/>
                  <a:pt x="33120" y="40935"/>
                </a:cubicBezTo>
                <a:lnTo>
                  <a:pt x="33120" y="40935"/>
                </a:lnTo>
                <a:cubicBezTo>
                  <a:pt x="30176" y="41550"/>
                  <a:pt x="27245" y="42152"/>
                  <a:pt x="24368" y="41952"/>
                </a:cubicBezTo>
                <a:lnTo>
                  <a:pt x="24368" y="41952"/>
                </a:lnTo>
                <a:cubicBezTo>
                  <a:pt x="22321" y="41818"/>
                  <a:pt x="18240" y="39677"/>
                  <a:pt x="18253" y="37268"/>
                </a:cubicBezTo>
                <a:lnTo>
                  <a:pt x="18253" y="37268"/>
                </a:lnTo>
                <a:cubicBezTo>
                  <a:pt x="20742" y="35930"/>
                  <a:pt x="23498" y="36773"/>
                  <a:pt x="26135" y="37068"/>
                </a:cubicBezTo>
                <a:lnTo>
                  <a:pt x="26135" y="37068"/>
                </a:lnTo>
                <a:cubicBezTo>
                  <a:pt x="30979" y="37630"/>
                  <a:pt x="35609" y="37951"/>
                  <a:pt x="40493" y="37951"/>
                </a:cubicBezTo>
                <a:lnTo>
                  <a:pt x="40493" y="37951"/>
                </a:lnTo>
                <a:cubicBezTo>
                  <a:pt x="46916" y="37951"/>
                  <a:pt x="53259" y="36037"/>
                  <a:pt x="59334" y="34164"/>
                </a:cubicBezTo>
                <a:lnTo>
                  <a:pt x="59334" y="34164"/>
                </a:lnTo>
                <a:cubicBezTo>
                  <a:pt x="62479" y="33187"/>
                  <a:pt x="65543" y="32130"/>
                  <a:pt x="68367" y="30377"/>
                </a:cubicBezTo>
                <a:lnTo>
                  <a:pt x="68367" y="30377"/>
                </a:lnTo>
                <a:cubicBezTo>
                  <a:pt x="70173" y="29266"/>
                  <a:pt x="71364" y="27326"/>
                  <a:pt x="73144" y="26349"/>
                </a:cubicBezTo>
                <a:lnTo>
                  <a:pt x="73144" y="26349"/>
                </a:lnTo>
                <a:cubicBezTo>
                  <a:pt x="69959" y="23887"/>
                  <a:pt x="63857" y="21826"/>
                  <a:pt x="59856" y="20876"/>
                </a:cubicBezTo>
                <a:lnTo>
                  <a:pt x="59856" y="20876"/>
                </a:lnTo>
                <a:cubicBezTo>
                  <a:pt x="55025" y="19738"/>
                  <a:pt x="50342" y="20354"/>
                  <a:pt x="45618" y="21732"/>
                </a:cubicBezTo>
                <a:lnTo>
                  <a:pt x="45618" y="21732"/>
                </a:lnTo>
                <a:cubicBezTo>
                  <a:pt x="39075" y="23659"/>
                  <a:pt x="33976" y="27513"/>
                  <a:pt x="28436" y="31340"/>
                </a:cubicBezTo>
                <a:lnTo>
                  <a:pt x="28436" y="31340"/>
                </a:lnTo>
                <a:cubicBezTo>
                  <a:pt x="26563" y="32638"/>
                  <a:pt x="22441" y="36265"/>
                  <a:pt x="19872" y="35435"/>
                </a:cubicBezTo>
                <a:lnTo>
                  <a:pt x="19872" y="35435"/>
                </a:lnTo>
                <a:cubicBezTo>
                  <a:pt x="20314" y="27634"/>
                  <a:pt x="27941" y="24649"/>
                  <a:pt x="34351" y="22495"/>
                </a:cubicBezTo>
                <a:lnTo>
                  <a:pt x="34351" y="22495"/>
                </a:lnTo>
                <a:cubicBezTo>
                  <a:pt x="40614" y="20394"/>
                  <a:pt x="46515" y="17638"/>
                  <a:pt x="50770" y="12365"/>
                </a:cubicBezTo>
                <a:lnTo>
                  <a:pt x="50770" y="12365"/>
                </a:lnTo>
                <a:cubicBezTo>
                  <a:pt x="53875" y="8525"/>
                  <a:pt x="56283" y="4243"/>
                  <a:pt x="58746" y="1"/>
                </a:cubicBezTo>
                <a:lnTo>
                  <a:pt x="58746" y="1"/>
                </a:lnTo>
                <a:cubicBezTo>
                  <a:pt x="54276" y="911"/>
                  <a:pt x="49459" y="308"/>
                  <a:pt x="44989" y="1486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 rot="10800000">
            <a:off x="7949170" y="-502393"/>
            <a:ext cx="1351354" cy="1216691"/>
          </a:xfrm>
          <a:custGeom>
            <a:avLst/>
            <a:gdLst/>
            <a:ahLst/>
            <a:cxnLst/>
            <a:rect l="l" t="t" r="r" b="b"/>
            <a:pathLst>
              <a:path w="73145" h="65865" extrusionOk="0">
                <a:moveTo>
                  <a:pt x="44989" y="1486"/>
                </a:moveTo>
                <a:cubicBezTo>
                  <a:pt x="38486" y="3199"/>
                  <a:pt x="32745" y="8458"/>
                  <a:pt x="28637" y="13529"/>
                </a:cubicBezTo>
                <a:lnTo>
                  <a:pt x="28637" y="13529"/>
                </a:lnTo>
                <a:cubicBezTo>
                  <a:pt x="25305" y="17664"/>
                  <a:pt x="21291" y="22816"/>
                  <a:pt x="19899" y="28075"/>
                </a:cubicBezTo>
                <a:lnTo>
                  <a:pt x="19899" y="28075"/>
                </a:lnTo>
                <a:cubicBezTo>
                  <a:pt x="19404" y="29922"/>
                  <a:pt x="19926" y="34271"/>
                  <a:pt x="16955" y="34017"/>
                </a:cubicBezTo>
                <a:lnTo>
                  <a:pt x="16955" y="34017"/>
                </a:lnTo>
                <a:cubicBezTo>
                  <a:pt x="16058" y="29989"/>
                  <a:pt x="18507" y="26603"/>
                  <a:pt x="17557" y="22375"/>
                </a:cubicBezTo>
                <a:lnTo>
                  <a:pt x="17557" y="22375"/>
                </a:lnTo>
                <a:cubicBezTo>
                  <a:pt x="16232" y="16500"/>
                  <a:pt x="13610" y="10746"/>
                  <a:pt x="11388" y="5219"/>
                </a:cubicBezTo>
                <a:lnTo>
                  <a:pt x="11388" y="5219"/>
                </a:lnTo>
                <a:cubicBezTo>
                  <a:pt x="12204" y="9033"/>
                  <a:pt x="9020" y="13583"/>
                  <a:pt x="8632" y="17530"/>
                </a:cubicBezTo>
                <a:lnTo>
                  <a:pt x="8632" y="17530"/>
                </a:lnTo>
                <a:cubicBezTo>
                  <a:pt x="8244" y="21398"/>
                  <a:pt x="8230" y="25720"/>
                  <a:pt x="10318" y="29119"/>
                </a:cubicBezTo>
                <a:lnTo>
                  <a:pt x="10318" y="29119"/>
                </a:lnTo>
                <a:cubicBezTo>
                  <a:pt x="11803" y="31528"/>
                  <a:pt x="14640" y="31929"/>
                  <a:pt x="16018" y="33722"/>
                </a:cubicBezTo>
                <a:lnTo>
                  <a:pt x="16018" y="33722"/>
                </a:lnTo>
                <a:cubicBezTo>
                  <a:pt x="18066" y="36439"/>
                  <a:pt x="14774" y="36345"/>
                  <a:pt x="12633" y="36987"/>
                </a:cubicBezTo>
                <a:lnTo>
                  <a:pt x="12633" y="36987"/>
                </a:lnTo>
                <a:cubicBezTo>
                  <a:pt x="8872" y="38111"/>
                  <a:pt x="4135" y="39797"/>
                  <a:pt x="803" y="40520"/>
                </a:cubicBezTo>
                <a:lnTo>
                  <a:pt x="803" y="40520"/>
                </a:lnTo>
                <a:cubicBezTo>
                  <a:pt x="1071" y="41028"/>
                  <a:pt x="536" y="40908"/>
                  <a:pt x="0" y="40707"/>
                </a:cubicBezTo>
                <a:lnTo>
                  <a:pt x="0" y="40707"/>
                </a:lnTo>
                <a:cubicBezTo>
                  <a:pt x="148" y="41417"/>
                  <a:pt x="322" y="42286"/>
                  <a:pt x="536" y="42969"/>
                </a:cubicBezTo>
                <a:lnTo>
                  <a:pt x="536" y="42969"/>
                </a:lnTo>
                <a:cubicBezTo>
                  <a:pt x="4309" y="40426"/>
                  <a:pt x="11576" y="39650"/>
                  <a:pt x="16072" y="39102"/>
                </a:cubicBezTo>
                <a:lnTo>
                  <a:pt x="16072" y="39102"/>
                </a:lnTo>
                <a:cubicBezTo>
                  <a:pt x="17008" y="44334"/>
                  <a:pt x="13770" y="49941"/>
                  <a:pt x="15055" y="55400"/>
                </a:cubicBezTo>
                <a:lnTo>
                  <a:pt x="15055" y="55400"/>
                </a:lnTo>
                <a:cubicBezTo>
                  <a:pt x="16915" y="63322"/>
                  <a:pt x="23659" y="64500"/>
                  <a:pt x="30510" y="65865"/>
                </a:cubicBezTo>
                <a:lnTo>
                  <a:pt x="30510" y="65865"/>
                </a:lnTo>
                <a:cubicBezTo>
                  <a:pt x="27781" y="63161"/>
                  <a:pt x="28021" y="59763"/>
                  <a:pt x="26429" y="56431"/>
                </a:cubicBezTo>
                <a:lnTo>
                  <a:pt x="26429" y="56431"/>
                </a:lnTo>
                <a:cubicBezTo>
                  <a:pt x="25439" y="54330"/>
                  <a:pt x="23833" y="52670"/>
                  <a:pt x="22669" y="50717"/>
                </a:cubicBezTo>
                <a:lnTo>
                  <a:pt x="22669" y="50717"/>
                </a:lnTo>
                <a:cubicBezTo>
                  <a:pt x="21558" y="48897"/>
                  <a:pt x="19016" y="46675"/>
                  <a:pt x="18266" y="44735"/>
                </a:cubicBezTo>
                <a:lnTo>
                  <a:pt x="18266" y="44735"/>
                </a:lnTo>
                <a:cubicBezTo>
                  <a:pt x="17035" y="41497"/>
                  <a:pt x="18601" y="41617"/>
                  <a:pt x="20662" y="42634"/>
                </a:cubicBezTo>
                <a:lnTo>
                  <a:pt x="20662" y="42634"/>
                </a:lnTo>
                <a:cubicBezTo>
                  <a:pt x="23177" y="43879"/>
                  <a:pt x="23940" y="44869"/>
                  <a:pt x="25559" y="46943"/>
                </a:cubicBezTo>
                <a:lnTo>
                  <a:pt x="25559" y="46943"/>
                </a:lnTo>
                <a:cubicBezTo>
                  <a:pt x="29881" y="52483"/>
                  <a:pt x="38767" y="54423"/>
                  <a:pt x="45150" y="56618"/>
                </a:cubicBezTo>
                <a:lnTo>
                  <a:pt x="45150" y="56618"/>
                </a:lnTo>
                <a:cubicBezTo>
                  <a:pt x="49713" y="58184"/>
                  <a:pt x="53661" y="58893"/>
                  <a:pt x="58505" y="58906"/>
                </a:cubicBezTo>
                <a:lnTo>
                  <a:pt x="58505" y="58906"/>
                </a:lnTo>
                <a:cubicBezTo>
                  <a:pt x="59950" y="58920"/>
                  <a:pt x="61408" y="58772"/>
                  <a:pt x="62867" y="58639"/>
                </a:cubicBezTo>
                <a:lnTo>
                  <a:pt x="62867" y="58639"/>
                </a:lnTo>
                <a:cubicBezTo>
                  <a:pt x="64941" y="58438"/>
                  <a:pt x="67002" y="58237"/>
                  <a:pt x="69023" y="58451"/>
                </a:cubicBezTo>
                <a:lnTo>
                  <a:pt x="69023" y="58451"/>
                </a:lnTo>
                <a:cubicBezTo>
                  <a:pt x="67644" y="55347"/>
                  <a:pt x="64125" y="51747"/>
                  <a:pt x="61475" y="49780"/>
                </a:cubicBezTo>
                <a:lnTo>
                  <a:pt x="61475" y="49780"/>
                </a:lnTo>
                <a:cubicBezTo>
                  <a:pt x="55587" y="45391"/>
                  <a:pt x="49499" y="40413"/>
                  <a:pt x="41858" y="39918"/>
                </a:cubicBezTo>
                <a:lnTo>
                  <a:pt x="41858" y="39918"/>
                </a:lnTo>
                <a:cubicBezTo>
                  <a:pt x="38968" y="39730"/>
                  <a:pt x="36037" y="40333"/>
                  <a:pt x="33120" y="40935"/>
                </a:cubicBezTo>
                <a:lnTo>
                  <a:pt x="33120" y="40935"/>
                </a:lnTo>
                <a:cubicBezTo>
                  <a:pt x="30176" y="41550"/>
                  <a:pt x="27245" y="42152"/>
                  <a:pt x="24368" y="41952"/>
                </a:cubicBezTo>
                <a:lnTo>
                  <a:pt x="24368" y="41952"/>
                </a:lnTo>
                <a:cubicBezTo>
                  <a:pt x="22321" y="41818"/>
                  <a:pt x="18240" y="39677"/>
                  <a:pt x="18253" y="37268"/>
                </a:cubicBezTo>
                <a:lnTo>
                  <a:pt x="18253" y="37268"/>
                </a:lnTo>
                <a:cubicBezTo>
                  <a:pt x="20742" y="35930"/>
                  <a:pt x="23498" y="36773"/>
                  <a:pt x="26135" y="37068"/>
                </a:cubicBezTo>
                <a:lnTo>
                  <a:pt x="26135" y="37068"/>
                </a:lnTo>
                <a:cubicBezTo>
                  <a:pt x="30979" y="37630"/>
                  <a:pt x="35609" y="37951"/>
                  <a:pt x="40493" y="37951"/>
                </a:cubicBezTo>
                <a:lnTo>
                  <a:pt x="40493" y="37951"/>
                </a:lnTo>
                <a:cubicBezTo>
                  <a:pt x="46916" y="37951"/>
                  <a:pt x="53259" y="36037"/>
                  <a:pt x="59334" y="34164"/>
                </a:cubicBezTo>
                <a:lnTo>
                  <a:pt x="59334" y="34164"/>
                </a:lnTo>
                <a:cubicBezTo>
                  <a:pt x="62479" y="33187"/>
                  <a:pt x="65543" y="32130"/>
                  <a:pt x="68367" y="30377"/>
                </a:cubicBezTo>
                <a:lnTo>
                  <a:pt x="68367" y="30377"/>
                </a:lnTo>
                <a:cubicBezTo>
                  <a:pt x="70173" y="29266"/>
                  <a:pt x="71364" y="27326"/>
                  <a:pt x="73144" y="26349"/>
                </a:cubicBezTo>
                <a:lnTo>
                  <a:pt x="73144" y="26349"/>
                </a:lnTo>
                <a:cubicBezTo>
                  <a:pt x="69959" y="23887"/>
                  <a:pt x="63857" y="21826"/>
                  <a:pt x="59856" y="20876"/>
                </a:cubicBezTo>
                <a:lnTo>
                  <a:pt x="59856" y="20876"/>
                </a:lnTo>
                <a:cubicBezTo>
                  <a:pt x="55025" y="19738"/>
                  <a:pt x="50342" y="20354"/>
                  <a:pt x="45618" y="21732"/>
                </a:cubicBezTo>
                <a:lnTo>
                  <a:pt x="45618" y="21732"/>
                </a:lnTo>
                <a:cubicBezTo>
                  <a:pt x="39075" y="23659"/>
                  <a:pt x="33976" y="27513"/>
                  <a:pt x="28436" y="31340"/>
                </a:cubicBezTo>
                <a:lnTo>
                  <a:pt x="28436" y="31340"/>
                </a:lnTo>
                <a:cubicBezTo>
                  <a:pt x="26563" y="32638"/>
                  <a:pt x="22441" y="36265"/>
                  <a:pt x="19872" y="35435"/>
                </a:cubicBezTo>
                <a:lnTo>
                  <a:pt x="19872" y="35435"/>
                </a:lnTo>
                <a:cubicBezTo>
                  <a:pt x="20314" y="27634"/>
                  <a:pt x="27941" y="24649"/>
                  <a:pt x="34351" y="22495"/>
                </a:cubicBezTo>
                <a:lnTo>
                  <a:pt x="34351" y="22495"/>
                </a:lnTo>
                <a:cubicBezTo>
                  <a:pt x="40614" y="20394"/>
                  <a:pt x="46515" y="17638"/>
                  <a:pt x="50770" y="12365"/>
                </a:cubicBezTo>
                <a:lnTo>
                  <a:pt x="50770" y="12365"/>
                </a:lnTo>
                <a:cubicBezTo>
                  <a:pt x="53875" y="8525"/>
                  <a:pt x="56283" y="4243"/>
                  <a:pt x="58746" y="1"/>
                </a:cubicBezTo>
                <a:lnTo>
                  <a:pt x="58746" y="1"/>
                </a:lnTo>
                <a:cubicBezTo>
                  <a:pt x="54276" y="911"/>
                  <a:pt x="49459" y="308"/>
                  <a:pt x="44989" y="1486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29"/>
          <p:cNvGrpSpPr/>
          <p:nvPr/>
        </p:nvGrpSpPr>
        <p:grpSpPr>
          <a:xfrm>
            <a:off x="-1501675" y="3044450"/>
            <a:ext cx="2659747" cy="2718491"/>
            <a:chOff x="-1501675" y="3044450"/>
            <a:chExt cx="2659747" cy="2718491"/>
          </a:xfrm>
        </p:grpSpPr>
        <p:sp>
          <p:nvSpPr>
            <p:cNvPr id="201" name="Google Shape;201;p29"/>
            <p:cNvSpPr/>
            <p:nvPr/>
          </p:nvSpPr>
          <p:spPr>
            <a:xfrm>
              <a:off x="-1501675" y="3626482"/>
              <a:ext cx="2056962" cy="1982112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 flipH="1">
              <a:off x="108266" y="3044450"/>
              <a:ext cx="386154" cy="1590230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 rot="-1091840">
              <a:off x="-910742" y="3845261"/>
              <a:ext cx="1854444" cy="1669875"/>
            </a:xfrm>
            <a:custGeom>
              <a:avLst/>
              <a:gdLst/>
              <a:ahLst/>
              <a:cxnLst/>
              <a:rect l="l" t="t" r="r" b="b"/>
              <a:pathLst>
                <a:path w="73145" h="65865" extrusionOk="0">
                  <a:moveTo>
                    <a:pt x="44989" y="1486"/>
                  </a:moveTo>
                  <a:cubicBezTo>
                    <a:pt x="38486" y="3199"/>
                    <a:pt x="32745" y="8458"/>
                    <a:pt x="28637" y="13529"/>
                  </a:cubicBezTo>
                  <a:lnTo>
                    <a:pt x="28637" y="13529"/>
                  </a:lnTo>
                  <a:cubicBezTo>
                    <a:pt x="25305" y="17664"/>
                    <a:pt x="21291" y="22816"/>
                    <a:pt x="19899" y="28075"/>
                  </a:cubicBezTo>
                  <a:lnTo>
                    <a:pt x="19899" y="28075"/>
                  </a:lnTo>
                  <a:cubicBezTo>
                    <a:pt x="19404" y="29922"/>
                    <a:pt x="19926" y="34271"/>
                    <a:pt x="16955" y="34017"/>
                  </a:cubicBezTo>
                  <a:lnTo>
                    <a:pt x="16955" y="34017"/>
                  </a:lnTo>
                  <a:cubicBezTo>
                    <a:pt x="16058" y="29989"/>
                    <a:pt x="18507" y="26603"/>
                    <a:pt x="17557" y="22375"/>
                  </a:cubicBezTo>
                  <a:lnTo>
                    <a:pt x="17557" y="22375"/>
                  </a:lnTo>
                  <a:cubicBezTo>
                    <a:pt x="16232" y="16500"/>
                    <a:pt x="13610" y="10746"/>
                    <a:pt x="11388" y="5219"/>
                  </a:cubicBezTo>
                  <a:lnTo>
                    <a:pt x="11388" y="5219"/>
                  </a:lnTo>
                  <a:cubicBezTo>
                    <a:pt x="12204" y="9033"/>
                    <a:pt x="9020" y="13583"/>
                    <a:pt x="8632" y="17530"/>
                  </a:cubicBezTo>
                  <a:lnTo>
                    <a:pt x="8632" y="17530"/>
                  </a:lnTo>
                  <a:cubicBezTo>
                    <a:pt x="8244" y="21398"/>
                    <a:pt x="8230" y="25720"/>
                    <a:pt x="10318" y="29119"/>
                  </a:cubicBezTo>
                  <a:lnTo>
                    <a:pt x="10318" y="29119"/>
                  </a:lnTo>
                  <a:cubicBezTo>
                    <a:pt x="11803" y="31528"/>
                    <a:pt x="14640" y="31929"/>
                    <a:pt x="16018" y="33722"/>
                  </a:cubicBezTo>
                  <a:lnTo>
                    <a:pt x="16018" y="33722"/>
                  </a:lnTo>
                  <a:cubicBezTo>
                    <a:pt x="18066" y="36439"/>
                    <a:pt x="14774" y="36345"/>
                    <a:pt x="12633" y="36987"/>
                  </a:cubicBezTo>
                  <a:lnTo>
                    <a:pt x="12633" y="36987"/>
                  </a:lnTo>
                  <a:cubicBezTo>
                    <a:pt x="8872" y="38111"/>
                    <a:pt x="4135" y="39797"/>
                    <a:pt x="803" y="40520"/>
                  </a:cubicBezTo>
                  <a:lnTo>
                    <a:pt x="803" y="40520"/>
                  </a:lnTo>
                  <a:cubicBezTo>
                    <a:pt x="1071" y="41028"/>
                    <a:pt x="536" y="40908"/>
                    <a:pt x="0" y="40707"/>
                  </a:cubicBezTo>
                  <a:lnTo>
                    <a:pt x="0" y="40707"/>
                  </a:lnTo>
                  <a:cubicBezTo>
                    <a:pt x="148" y="41417"/>
                    <a:pt x="322" y="42286"/>
                    <a:pt x="536" y="42969"/>
                  </a:cubicBezTo>
                  <a:lnTo>
                    <a:pt x="536" y="42969"/>
                  </a:lnTo>
                  <a:cubicBezTo>
                    <a:pt x="4309" y="40426"/>
                    <a:pt x="11576" y="39650"/>
                    <a:pt x="16072" y="39102"/>
                  </a:cubicBezTo>
                  <a:lnTo>
                    <a:pt x="16072" y="39102"/>
                  </a:lnTo>
                  <a:cubicBezTo>
                    <a:pt x="17008" y="44334"/>
                    <a:pt x="13770" y="49941"/>
                    <a:pt x="15055" y="55400"/>
                  </a:cubicBezTo>
                  <a:lnTo>
                    <a:pt x="15055" y="55400"/>
                  </a:lnTo>
                  <a:cubicBezTo>
                    <a:pt x="16915" y="63322"/>
                    <a:pt x="23659" y="64500"/>
                    <a:pt x="30510" y="65865"/>
                  </a:cubicBezTo>
                  <a:lnTo>
                    <a:pt x="30510" y="65865"/>
                  </a:lnTo>
                  <a:cubicBezTo>
                    <a:pt x="27781" y="63161"/>
                    <a:pt x="28021" y="59763"/>
                    <a:pt x="26429" y="56431"/>
                  </a:cubicBezTo>
                  <a:lnTo>
                    <a:pt x="26429" y="56431"/>
                  </a:lnTo>
                  <a:cubicBezTo>
                    <a:pt x="25439" y="54330"/>
                    <a:pt x="23833" y="52670"/>
                    <a:pt x="22669" y="50717"/>
                  </a:cubicBezTo>
                  <a:lnTo>
                    <a:pt x="22669" y="50717"/>
                  </a:lnTo>
                  <a:cubicBezTo>
                    <a:pt x="21558" y="48897"/>
                    <a:pt x="19016" y="46675"/>
                    <a:pt x="18266" y="44735"/>
                  </a:cubicBezTo>
                  <a:lnTo>
                    <a:pt x="18266" y="44735"/>
                  </a:lnTo>
                  <a:cubicBezTo>
                    <a:pt x="17035" y="41497"/>
                    <a:pt x="18601" y="41617"/>
                    <a:pt x="20662" y="42634"/>
                  </a:cubicBezTo>
                  <a:lnTo>
                    <a:pt x="20662" y="42634"/>
                  </a:lnTo>
                  <a:cubicBezTo>
                    <a:pt x="23177" y="43879"/>
                    <a:pt x="23940" y="44869"/>
                    <a:pt x="25559" y="46943"/>
                  </a:cubicBezTo>
                  <a:lnTo>
                    <a:pt x="25559" y="46943"/>
                  </a:lnTo>
                  <a:cubicBezTo>
                    <a:pt x="29881" y="52483"/>
                    <a:pt x="38767" y="54423"/>
                    <a:pt x="45150" y="56618"/>
                  </a:cubicBezTo>
                  <a:lnTo>
                    <a:pt x="45150" y="56618"/>
                  </a:lnTo>
                  <a:cubicBezTo>
                    <a:pt x="49713" y="58184"/>
                    <a:pt x="53661" y="58893"/>
                    <a:pt x="58505" y="58906"/>
                  </a:cubicBezTo>
                  <a:lnTo>
                    <a:pt x="58505" y="58906"/>
                  </a:lnTo>
                  <a:cubicBezTo>
                    <a:pt x="59950" y="58920"/>
                    <a:pt x="61408" y="58772"/>
                    <a:pt x="62867" y="58639"/>
                  </a:cubicBezTo>
                  <a:lnTo>
                    <a:pt x="62867" y="58639"/>
                  </a:lnTo>
                  <a:cubicBezTo>
                    <a:pt x="64941" y="58438"/>
                    <a:pt x="67002" y="58237"/>
                    <a:pt x="69023" y="58451"/>
                  </a:cubicBezTo>
                  <a:lnTo>
                    <a:pt x="69023" y="58451"/>
                  </a:lnTo>
                  <a:cubicBezTo>
                    <a:pt x="67644" y="55347"/>
                    <a:pt x="64125" y="51747"/>
                    <a:pt x="61475" y="49780"/>
                  </a:cubicBezTo>
                  <a:lnTo>
                    <a:pt x="61475" y="49780"/>
                  </a:lnTo>
                  <a:cubicBezTo>
                    <a:pt x="55587" y="45391"/>
                    <a:pt x="49499" y="40413"/>
                    <a:pt x="41858" y="39918"/>
                  </a:cubicBezTo>
                  <a:lnTo>
                    <a:pt x="41858" y="39918"/>
                  </a:lnTo>
                  <a:cubicBezTo>
                    <a:pt x="38968" y="39730"/>
                    <a:pt x="36037" y="40333"/>
                    <a:pt x="33120" y="40935"/>
                  </a:cubicBezTo>
                  <a:lnTo>
                    <a:pt x="33120" y="40935"/>
                  </a:lnTo>
                  <a:cubicBezTo>
                    <a:pt x="30176" y="41550"/>
                    <a:pt x="27245" y="42152"/>
                    <a:pt x="24368" y="41952"/>
                  </a:cubicBezTo>
                  <a:lnTo>
                    <a:pt x="24368" y="41952"/>
                  </a:lnTo>
                  <a:cubicBezTo>
                    <a:pt x="22321" y="41818"/>
                    <a:pt x="18240" y="39677"/>
                    <a:pt x="18253" y="37268"/>
                  </a:cubicBezTo>
                  <a:lnTo>
                    <a:pt x="18253" y="37268"/>
                  </a:lnTo>
                  <a:cubicBezTo>
                    <a:pt x="20742" y="35930"/>
                    <a:pt x="23498" y="36773"/>
                    <a:pt x="26135" y="37068"/>
                  </a:cubicBezTo>
                  <a:lnTo>
                    <a:pt x="26135" y="37068"/>
                  </a:lnTo>
                  <a:cubicBezTo>
                    <a:pt x="30979" y="37630"/>
                    <a:pt x="35609" y="37951"/>
                    <a:pt x="40493" y="37951"/>
                  </a:cubicBezTo>
                  <a:lnTo>
                    <a:pt x="40493" y="37951"/>
                  </a:lnTo>
                  <a:cubicBezTo>
                    <a:pt x="46916" y="37951"/>
                    <a:pt x="53259" y="36037"/>
                    <a:pt x="59334" y="34164"/>
                  </a:cubicBezTo>
                  <a:lnTo>
                    <a:pt x="59334" y="34164"/>
                  </a:lnTo>
                  <a:cubicBezTo>
                    <a:pt x="62479" y="33187"/>
                    <a:pt x="65543" y="32130"/>
                    <a:pt x="68367" y="30377"/>
                  </a:cubicBezTo>
                  <a:lnTo>
                    <a:pt x="68367" y="30377"/>
                  </a:lnTo>
                  <a:cubicBezTo>
                    <a:pt x="70173" y="29266"/>
                    <a:pt x="71364" y="27326"/>
                    <a:pt x="73144" y="26349"/>
                  </a:cubicBezTo>
                  <a:lnTo>
                    <a:pt x="73144" y="26349"/>
                  </a:lnTo>
                  <a:cubicBezTo>
                    <a:pt x="69959" y="23887"/>
                    <a:pt x="63857" y="21826"/>
                    <a:pt x="59856" y="20876"/>
                  </a:cubicBezTo>
                  <a:lnTo>
                    <a:pt x="59856" y="20876"/>
                  </a:lnTo>
                  <a:cubicBezTo>
                    <a:pt x="55025" y="19738"/>
                    <a:pt x="50342" y="20354"/>
                    <a:pt x="45618" y="21732"/>
                  </a:cubicBezTo>
                  <a:lnTo>
                    <a:pt x="45618" y="21732"/>
                  </a:lnTo>
                  <a:cubicBezTo>
                    <a:pt x="39075" y="23659"/>
                    <a:pt x="33976" y="27513"/>
                    <a:pt x="28436" y="31340"/>
                  </a:cubicBezTo>
                  <a:lnTo>
                    <a:pt x="28436" y="31340"/>
                  </a:lnTo>
                  <a:cubicBezTo>
                    <a:pt x="26563" y="32638"/>
                    <a:pt x="22441" y="36265"/>
                    <a:pt x="19872" y="35435"/>
                  </a:cubicBezTo>
                  <a:lnTo>
                    <a:pt x="19872" y="35435"/>
                  </a:lnTo>
                  <a:cubicBezTo>
                    <a:pt x="20314" y="27634"/>
                    <a:pt x="27941" y="24649"/>
                    <a:pt x="34351" y="22495"/>
                  </a:cubicBezTo>
                  <a:lnTo>
                    <a:pt x="34351" y="22495"/>
                  </a:lnTo>
                  <a:cubicBezTo>
                    <a:pt x="40614" y="20394"/>
                    <a:pt x="46515" y="17638"/>
                    <a:pt x="50770" y="12365"/>
                  </a:cubicBezTo>
                  <a:lnTo>
                    <a:pt x="50770" y="12365"/>
                  </a:lnTo>
                  <a:cubicBezTo>
                    <a:pt x="53875" y="8525"/>
                    <a:pt x="56283" y="4243"/>
                    <a:pt x="58746" y="1"/>
                  </a:cubicBezTo>
                  <a:lnTo>
                    <a:pt x="58746" y="1"/>
                  </a:lnTo>
                  <a:cubicBezTo>
                    <a:pt x="54276" y="911"/>
                    <a:pt x="49459" y="308"/>
                    <a:pt x="44989" y="148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65" r:id="rId5"/>
    <p:sldLayoutId id="2147483666" r:id="rId6"/>
    <p:sldLayoutId id="2147483671" r:id="rId7"/>
    <p:sldLayoutId id="2147483673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C8D1"/>
            </a:gs>
            <a:gs pos="100000">
              <a:srgbClr val="F9F0C5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na Sans"/>
              <a:buNone/>
              <a:defRPr sz="3500">
                <a:solidFill>
                  <a:schemeClr val="dk1"/>
                </a:solidFill>
                <a:latin typeface="Vina Sans"/>
                <a:ea typeface="Vina Sans"/>
                <a:cs typeface="Vina Sans"/>
                <a:sym typeface="Vin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●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○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■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●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○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■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●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○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kta Medium"/>
              <a:buChar char="■"/>
              <a:defRPr>
                <a:solidFill>
                  <a:schemeClr val="dk2"/>
                </a:solidFill>
                <a:latin typeface="Mukta Medium"/>
                <a:ea typeface="Mukta Medium"/>
                <a:cs typeface="Mukta Medium"/>
                <a:sym typeface="Mukt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985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C8D1"/>
            </a:gs>
            <a:gs pos="100000">
              <a:srgbClr val="F9F0C5"/>
            </a:gs>
          </a:gsLst>
          <a:lin ang="5400012" scaled="0"/>
        </a:gradFill>
        <a:effectLst/>
      </p:bgPr>
    </p:bg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45"/>
          <p:cNvSpPr txBox="1">
            <a:spLocks noGrp="1"/>
          </p:cNvSpPr>
          <p:nvPr>
            <p:ph type="ctrTitle"/>
          </p:nvPr>
        </p:nvSpPr>
        <p:spPr>
          <a:xfrm>
            <a:off x="713224" y="224671"/>
            <a:ext cx="4922607" cy="3144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latin typeface="Verdana Pro Cond Black" panose="020B0A06030504040204" pitchFamily="34" charset="0"/>
              </a:rPr>
              <a:t>Bioma</a:t>
            </a:r>
            <a:br>
              <a:rPr lang="en" sz="10000" dirty="0">
                <a:latin typeface="Verdana Pro Cond Black" panose="020B0A06030504040204" pitchFamily="34" charset="0"/>
              </a:rPr>
            </a:br>
            <a:r>
              <a:rPr lang="en" sz="10000" dirty="0">
                <a:latin typeface="Verdana Pro Cond Black" panose="020B0A06030504040204" pitchFamily="34" charset="0"/>
              </a:rPr>
              <a:t>Tundra</a:t>
            </a:r>
            <a:endParaRPr sz="10000" dirty="0">
              <a:latin typeface="Verdana Pro Cond Black" panose="020B0A06030504040204" pitchFamily="34" charset="0"/>
            </a:endParaRPr>
          </a:p>
        </p:txBody>
      </p:sp>
      <p:grpSp>
        <p:nvGrpSpPr>
          <p:cNvPr id="1929" name="Google Shape;1929;p45"/>
          <p:cNvGrpSpPr/>
          <p:nvPr/>
        </p:nvGrpSpPr>
        <p:grpSpPr>
          <a:xfrm>
            <a:off x="4442931" y="3364088"/>
            <a:ext cx="766670" cy="673904"/>
            <a:chOff x="3745725" y="3834925"/>
            <a:chExt cx="897950" cy="789300"/>
          </a:xfrm>
        </p:grpSpPr>
        <p:sp>
          <p:nvSpPr>
            <p:cNvPr id="1930" name="Google Shape;1930;p45"/>
            <p:cNvSpPr/>
            <p:nvPr/>
          </p:nvSpPr>
          <p:spPr>
            <a:xfrm>
              <a:off x="3818875" y="4147875"/>
              <a:ext cx="786025" cy="476350"/>
            </a:xfrm>
            <a:custGeom>
              <a:avLst/>
              <a:gdLst/>
              <a:ahLst/>
              <a:cxnLst/>
              <a:rect l="l" t="t" r="r" b="b"/>
              <a:pathLst>
                <a:path w="31441" h="19054" extrusionOk="0">
                  <a:moveTo>
                    <a:pt x="0" y="0"/>
                  </a:moveTo>
                  <a:lnTo>
                    <a:pt x="0" y="19054"/>
                  </a:lnTo>
                  <a:lnTo>
                    <a:pt x="31441" y="19054"/>
                  </a:lnTo>
                  <a:lnTo>
                    <a:pt x="31441" y="2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5"/>
            <p:cNvSpPr/>
            <p:nvPr/>
          </p:nvSpPr>
          <p:spPr>
            <a:xfrm>
              <a:off x="3857425" y="3834925"/>
              <a:ext cx="88675" cy="183425"/>
            </a:xfrm>
            <a:custGeom>
              <a:avLst/>
              <a:gdLst/>
              <a:ahLst/>
              <a:cxnLst/>
              <a:rect l="l" t="t" r="r" b="b"/>
              <a:pathLst>
                <a:path w="3547" h="7337" extrusionOk="0">
                  <a:moveTo>
                    <a:pt x="1" y="0"/>
                  </a:moveTo>
                  <a:lnTo>
                    <a:pt x="1" y="7337"/>
                  </a:lnTo>
                  <a:lnTo>
                    <a:pt x="3546" y="7337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5"/>
            <p:cNvSpPr/>
            <p:nvPr/>
          </p:nvSpPr>
          <p:spPr>
            <a:xfrm>
              <a:off x="4388325" y="4478175"/>
              <a:ext cx="81975" cy="146050"/>
            </a:xfrm>
            <a:custGeom>
              <a:avLst/>
              <a:gdLst/>
              <a:ahLst/>
              <a:cxnLst/>
              <a:rect l="l" t="t" r="r" b="b"/>
              <a:pathLst>
                <a:path w="3279" h="5842" extrusionOk="0">
                  <a:moveTo>
                    <a:pt x="0" y="1"/>
                  </a:moveTo>
                  <a:lnTo>
                    <a:pt x="0" y="5842"/>
                  </a:lnTo>
                  <a:lnTo>
                    <a:pt x="3279" y="5842"/>
                  </a:lnTo>
                  <a:lnTo>
                    <a:pt x="3279" y="1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5"/>
            <p:cNvSpPr/>
            <p:nvPr/>
          </p:nvSpPr>
          <p:spPr>
            <a:xfrm>
              <a:off x="4173600" y="4433850"/>
              <a:ext cx="38300" cy="92675"/>
            </a:xfrm>
            <a:custGeom>
              <a:avLst/>
              <a:gdLst/>
              <a:ahLst/>
              <a:cxnLst/>
              <a:rect l="l" t="t" r="r" b="b"/>
              <a:pathLst>
                <a:path w="1532" h="3707" extrusionOk="0">
                  <a:moveTo>
                    <a:pt x="1" y="0"/>
                  </a:moveTo>
                  <a:lnTo>
                    <a:pt x="1" y="3706"/>
                  </a:lnTo>
                  <a:lnTo>
                    <a:pt x="1532" y="370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5"/>
            <p:cNvSpPr/>
            <p:nvPr/>
          </p:nvSpPr>
          <p:spPr>
            <a:xfrm>
              <a:off x="4126250" y="4433850"/>
              <a:ext cx="38300" cy="92675"/>
            </a:xfrm>
            <a:custGeom>
              <a:avLst/>
              <a:gdLst/>
              <a:ahLst/>
              <a:cxnLst/>
              <a:rect l="l" t="t" r="r" b="b"/>
              <a:pathLst>
                <a:path w="1532" h="3707" extrusionOk="0">
                  <a:moveTo>
                    <a:pt x="0" y="0"/>
                  </a:moveTo>
                  <a:lnTo>
                    <a:pt x="0" y="3706"/>
                  </a:lnTo>
                  <a:lnTo>
                    <a:pt x="1531" y="3706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5"/>
            <p:cNvSpPr/>
            <p:nvPr/>
          </p:nvSpPr>
          <p:spPr>
            <a:xfrm>
              <a:off x="4173600" y="4380250"/>
              <a:ext cx="38300" cy="38075"/>
            </a:xfrm>
            <a:custGeom>
              <a:avLst/>
              <a:gdLst/>
              <a:ahLst/>
              <a:cxnLst/>
              <a:rect l="l" t="t" r="r" b="b"/>
              <a:pathLst>
                <a:path w="1532" h="1523" extrusionOk="0">
                  <a:moveTo>
                    <a:pt x="1" y="0"/>
                  </a:moveTo>
                  <a:lnTo>
                    <a:pt x="1" y="1522"/>
                  </a:lnTo>
                  <a:lnTo>
                    <a:pt x="1532" y="1522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5"/>
            <p:cNvSpPr/>
            <p:nvPr/>
          </p:nvSpPr>
          <p:spPr>
            <a:xfrm>
              <a:off x="4126250" y="4380250"/>
              <a:ext cx="38300" cy="38075"/>
            </a:xfrm>
            <a:custGeom>
              <a:avLst/>
              <a:gdLst/>
              <a:ahLst/>
              <a:cxnLst/>
              <a:rect l="l" t="t" r="r" b="b"/>
              <a:pathLst>
                <a:path w="1532" h="1523" extrusionOk="0">
                  <a:moveTo>
                    <a:pt x="0" y="0"/>
                  </a:moveTo>
                  <a:lnTo>
                    <a:pt x="0" y="1522"/>
                  </a:lnTo>
                  <a:lnTo>
                    <a:pt x="1531" y="1522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5"/>
            <p:cNvSpPr/>
            <p:nvPr/>
          </p:nvSpPr>
          <p:spPr>
            <a:xfrm>
              <a:off x="3977200" y="4433850"/>
              <a:ext cx="38300" cy="92675"/>
            </a:xfrm>
            <a:custGeom>
              <a:avLst/>
              <a:gdLst/>
              <a:ahLst/>
              <a:cxnLst/>
              <a:rect l="l" t="t" r="r" b="b"/>
              <a:pathLst>
                <a:path w="1532" h="3707" extrusionOk="0">
                  <a:moveTo>
                    <a:pt x="1" y="0"/>
                  </a:moveTo>
                  <a:lnTo>
                    <a:pt x="1" y="3706"/>
                  </a:lnTo>
                  <a:lnTo>
                    <a:pt x="1532" y="370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5"/>
            <p:cNvSpPr/>
            <p:nvPr/>
          </p:nvSpPr>
          <p:spPr>
            <a:xfrm>
              <a:off x="3929850" y="4433850"/>
              <a:ext cx="38075" cy="92675"/>
            </a:xfrm>
            <a:custGeom>
              <a:avLst/>
              <a:gdLst/>
              <a:ahLst/>
              <a:cxnLst/>
              <a:rect l="l" t="t" r="r" b="b"/>
              <a:pathLst>
                <a:path w="1523" h="3707" extrusionOk="0">
                  <a:moveTo>
                    <a:pt x="1" y="0"/>
                  </a:moveTo>
                  <a:lnTo>
                    <a:pt x="1" y="3706"/>
                  </a:lnTo>
                  <a:lnTo>
                    <a:pt x="1523" y="3706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5"/>
            <p:cNvSpPr/>
            <p:nvPr/>
          </p:nvSpPr>
          <p:spPr>
            <a:xfrm>
              <a:off x="3977200" y="4380250"/>
              <a:ext cx="38300" cy="38075"/>
            </a:xfrm>
            <a:custGeom>
              <a:avLst/>
              <a:gdLst/>
              <a:ahLst/>
              <a:cxnLst/>
              <a:rect l="l" t="t" r="r" b="b"/>
              <a:pathLst>
                <a:path w="1532" h="1523" extrusionOk="0">
                  <a:moveTo>
                    <a:pt x="1" y="0"/>
                  </a:moveTo>
                  <a:lnTo>
                    <a:pt x="1" y="1522"/>
                  </a:lnTo>
                  <a:lnTo>
                    <a:pt x="1532" y="1522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5"/>
            <p:cNvSpPr/>
            <p:nvPr/>
          </p:nvSpPr>
          <p:spPr>
            <a:xfrm>
              <a:off x="3929850" y="4380250"/>
              <a:ext cx="38075" cy="38075"/>
            </a:xfrm>
            <a:custGeom>
              <a:avLst/>
              <a:gdLst/>
              <a:ahLst/>
              <a:cxnLst/>
              <a:rect l="l" t="t" r="r" b="b"/>
              <a:pathLst>
                <a:path w="1523" h="1523" extrusionOk="0">
                  <a:moveTo>
                    <a:pt x="1" y="0"/>
                  </a:moveTo>
                  <a:lnTo>
                    <a:pt x="1" y="1522"/>
                  </a:lnTo>
                  <a:lnTo>
                    <a:pt x="1523" y="1522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3773350" y="4054100"/>
              <a:ext cx="45550" cy="570125"/>
            </a:xfrm>
            <a:custGeom>
              <a:avLst/>
              <a:gdLst/>
              <a:ahLst/>
              <a:cxnLst/>
              <a:rect l="l" t="t" r="r" b="b"/>
              <a:pathLst>
                <a:path w="1822" h="22805" extrusionOk="0">
                  <a:moveTo>
                    <a:pt x="1821" y="0"/>
                  </a:moveTo>
                  <a:lnTo>
                    <a:pt x="1" y="1494"/>
                  </a:lnTo>
                  <a:lnTo>
                    <a:pt x="1" y="20547"/>
                  </a:lnTo>
                  <a:lnTo>
                    <a:pt x="1821" y="22805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5"/>
            <p:cNvSpPr/>
            <p:nvPr/>
          </p:nvSpPr>
          <p:spPr>
            <a:xfrm>
              <a:off x="3745725" y="3938950"/>
              <a:ext cx="897950" cy="363775"/>
            </a:xfrm>
            <a:custGeom>
              <a:avLst/>
              <a:gdLst/>
              <a:ahLst/>
              <a:cxnLst/>
              <a:rect l="l" t="t" r="r" b="b"/>
              <a:pathLst>
                <a:path w="35918" h="14551" extrusionOk="0">
                  <a:moveTo>
                    <a:pt x="2017" y="0"/>
                  </a:moveTo>
                  <a:lnTo>
                    <a:pt x="0" y="11383"/>
                  </a:lnTo>
                  <a:lnTo>
                    <a:pt x="1106" y="11272"/>
                  </a:lnTo>
                  <a:lnTo>
                    <a:pt x="2017" y="5413"/>
                  </a:lnTo>
                  <a:lnTo>
                    <a:pt x="2017" y="14550"/>
                  </a:lnTo>
                  <a:lnTo>
                    <a:pt x="35918" y="14550"/>
                  </a:lnTo>
                  <a:lnTo>
                    <a:pt x="31323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5"/>
            <p:cNvSpPr/>
            <p:nvPr/>
          </p:nvSpPr>
          <p:spPr>
            <a:xfrm>
              <a:off x="4318900" y="4321025"/>
              <a:ext cx="221050" cy="131675"/>
            </a:xfrm>
            <a:custGeom>
              <a:avLst/>
              <a:gdLst/>
              <a:ahLst/>
              <a:cxnLst/>
              <a:rect l="l" t="t" r="r" b="b"/>
              <a:pathLst>
                <a:path w="8842" h="5267" extrusionOk="0">
                  <a:moveTo>
                    <a:pt x="4420" y="0"/>
                  </a:moveTo>
                  <a:lnTo>
                    <a:pt x="1" y="5266"/>
                  </a:lnTo>
                  <a:lnTo>
                    <a:pt x="8841" y="5266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4507600" y="4452675"/>
              <a:ext cx="17475" cy="171550"/>
            </a:xfrm>
            <a:custGeom>
              <a:avLst/>
              <a:gdLst/>
              <a:ahLst/>
              <a:cxnLst/>
              <a:rect l="l" t="t" r="r" b="b"/>
              <a:pathLst>
                <a:path w="699" h="6862" extrusionOk="0">
                  <a:moveTo>
                    <a:pt x="1" y="0"/>
                  </a:moveTo>
                  <a:lnTo>
                    <a:pt x="1" y="6862"/>
                  </a:lnTo>
                  <a:lnTo>
                    <a:pt x="698" y="686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4333500" y="4452675"/>
              <a:ext cx="17675" cy="171550"/>
            </a:xfrm>
            <a:custGeom>
              <a:avLst/>
              <a:gdLst/>
              <a:ahLst/>
              <a:cxnLst/>
              <a:rect l="l" t="t" r="r" b="b"/>
              <a:pathLst>
                <a:path w="707" h="6862" extrusionOk="0">
                  <a:moveTo>
                    <a:pt x="0" y="0"/>
                  </a:moveTo>
                  <a:lnTo>
                    <a:pt x="0" y="6862"/>
                  </a:lnTo>
                  <a:lnTo>
                    <a:pt x="707" y="686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3745725" y="3938950"/>
              <a:ext cx="50450" cy="284600"/>
            </a:xfrm>
            <a:custGeom>
              <a:avLst/>
              <a:gdLst/>
              <a:ahLst/>
              <a:cxnLst/>
              <a:rect l="l" t="t" r="r" b="b"/>
              <a:pathLst>
                <a:path w="2018" h="11384" extrusionOk="0">
                  <a:moveTo>
                    <a:pt x="2017" y="0"/>
                  </a:moveTo>
                  <a:lnTo>
                    <a:pt x="0" y="11383"/>
                  </a:lnTo>
                  <a:lnTo>
                    <a:pt x="1106" y="11272"/>
                  </a:lnTo>
                  <a:lnTo>
                    <a:pt x="2017" y="5413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7" name="Google Shape;1947;p45"/>
          <p:cNvGrpSpPr/>
          <p:nvPr/>
        </p:nvGrpSpPr>
        <p:grpSpPr>
          <a:xfrm>
            <a:off x="6441017" y="3498591"/>
            <a:ext cx="895551" cy="1395635"/>
            <a:chOff x="6196900" y="1322700"/>
            <a:chExt cx="220075" cy="342950"/>
          </a:xfrm>
        </p:grpSpPr>
        <p:sp>
          <p:nvSpPr>
            <p:cNvPr id="1948" name="Google Shape;1948;p45"/>
            <p:cNvSpPr/>
            <p:nvPr/>
          </p:nvSpPr>
          <p:spPr>
            <a:xfrm>
              <a:off x="6334350" y="1453325"/>
              <a:ext cx="82625" cy="96475"/>
            </a:xfrm>
            <a:custGeom>
              <a:avLst/>
              <a:gdLst/>
              <a:ahLst/>
              <a:cxnLst/>
              <a:rect l="l" t="t" r="r" b="b"/>
              <a:pathLst>
                <a:path w="3305" h="3859" extrusionOk="0">
                  <a:moveTo>
                    <a:pt x="2996" y="0"/>
                  </a:moveTo>
                  <a:cubicBezTo>
                    <a:pt x="2976" y="0"/>
                    <a:pt x="2955" y="9"/>
                    <a:pt x="2935" y="24"/>
                  </a:cubicBezTo>
                  <a:cubicBezTo>
                    <a:pt x="2924" y="41"/>
                    <a:pt x="2906" y="59"/>
                    <a:pt x="2888" y="70"/>
                  </a:cubicBezTo>
                  <a:cubicBezTo>
                    <a:pt x="2460" y="478"/>
                    <a:pt x="2061" y="924"/>
                    <a:pt x="1689" y="1387"/>
                  </a:cubicBezTo>
                  <a:cubicBezTo>
                    <a:pt x="1616" y="1490"/>
                    <a:pt x="1531" y="1592"/>
                    <a:pt x="1431" y="1666"/>
                  </a:cubicBezTo>
                  <a:cubicBezTo>
                    <a:pt x="1252" y="1798"/>
                    <a:pt x="1041" y="1853"/>
                    <a:pt x="854" y="1945"/>
                  </a:cubicBezTo>
                  <a:cubicBezTo>
                    <a:pt x="528" y="2112"/>
                    <a:pt x="287" y="2428"/>
                    <a:pt x="176" y="2771"/>
                  </a:cubicBezTo>
                  <a:cubicBezTo>
                    <a:pt x="103" y="3023"/>
                    <a:pt x="0" y="3478"/>
                    <a:pt x="138" y="3719"/>
                  </a:cubicBezTo>
                  <a:cubicBezTo>
                    <a:pt x="149" y="3727"/>
                    <a:pt x="149" y="3736"/>
                    <a:pt x="158" y="3736"/>
                  </a:cubicBezTo>
                  <a:cubicBezTo>
                    <a:pt x="167" y="3765"/>
                    <a:pt x="185" y="3783"/>
                    <a:pt x="205" y="3803"/>
                  </a:cubicBezTo>
                  <a:cubicBezTo>
                    <a:pt x="260" y="3843"/>
                    <a:pt x="326" y="3858"/>
                    <a:pt x="396" y="3858"/>
                  </a:cubicBezTo>
                  <a:cubicBezTo>
                    <a:pt x="554" y="3858"/>
                    <a:pt x="735" y="3783"/>
                    <a:pt x="862" y="3736"/>
                  </a:cubicBezTo>
                  <a:cubicBezTo>
                    <a:pt x="1188" y="3636"/>
                    <a:pt x="1504" y="3534"/>
                    <a:pt x="1801" y="3357"/>
                  </a:cubicBezTo>
                  <a:cubicBezTo>
                    <a:pt x="2349" y="3032"/>
                    <a:pt x="2748" y="2484"/>
                    <a:pt x="3017" y="1898"/>
                  </a:cubicBezTo>
                  <a:cubicBezTo>
                    <a:pt x="3120" y="1695"/>
                    <a:pt x="3202" y="1481"/>
                    <a:pt x="3240" y="1258"/>
                  </a:cubicBezTo>
                  <a:cubicBezTo>
                    <a:pt x="3305" y="859"/>
                    <a:pt x="3240" y="440"/>
                    <a:pt x="3102" y="59"/>
                  </a:cubicBezTo>
                  <a:cubicBezTo>
                    <a:pt x="3082" y="33"/>
                    <a:pt x="3046" y="4"/>
                    <a:pt x="3017" y="4"/>
                  </a:cubicBezTo>
                  <a:cubicBezTo>
                    <a:pt x="3010" y="1"/>
                    <a:pt x="3003" y="0"/>
                    <a:pt x="2996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6287425" y="1400375"/>
              <a:ext cx="81750" cy="265275"/>
            </a:xfrm>
            <a:custGeom>
              <a:avLst/>
              <a:gdLst/>
              <a:ahLst/>
              <a:cxnLst/>
              <a:rect l="l" t="t" r="r" b="b"/>
              <a:pathLst>
                <a:path w="3270" h="10611" extrusionOk="0">
                  <a:moveTo>
                    <a:pt x="43" y="1"/>
                  </a:moveTo>
                  <a:cubicBezTo>
                    <a:pt x="39" y="1"/>
                    <a:pt x="34" y="2"/>
                    <a:pt x="30" y="4"/>
                  </a:cubicBezTo>
                  <a:cubicBezTo>
                    <a:pt x="9" y="16"/>
                    <a:pt x="1" y="33"/>
                    <a:pt x="1" y="60"/>
                  </a:cubicBezTo>
                  <a:cubicBezTo>
                    <a:pt x="1235" y="3080"/>
                    <a:pt x="2537" y="7637"/>
                    <a:pt x="3196" y="10581"/>
                  </a:cubicBezTo>
                  <a:cubicBezTo>
                    <a:pt x="3196" y="10601"/>
                    <a:pt x="3214" y="10610"/>
                    <a:pt x="3232" y="10610"/>
                  </a:cubicBezTo>
                  <a:lnTo>
                    <a:pt x="3241" y="10610"/>
                  </a:lnTo>
                  <a:cubicBezTo>
                    <a:pt x="3261" y="10601"/>
                    <a:pt x="3270" y="10581"/>
                    <a:pt x="3270" y="10563"/>
                  </a:cubicBezTo>
                  <a:cubicBezTo>
                    <a:pt x="2610" y="7619"/>
                    <a:pt x="1311" y="3051"/>
                    <a:pt x="76" y="24"/>
                  </a:cubicBezTo>
                  <a:cubicBezTo>
                    <a:pt x="68" y="10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6196900" y="1322700"/>
              <a:ext cx="176900" cy="172300"/>
            </a:xfrm>
            <a:custGeom>
              <a:avLst/>
              <a:gdLst/>
              <a:ahLst/>
              <a:cxnLst/>
              <a:rect l="l" t="t" r="r" b="b"/>
              <a:pathLst>
                <a:path w="7076" h="6892" extrusionOk="0">
                  <a:moveTo>
                    <a:pt x="3442" y="1"/>
                  </a:moveTo>
                  <a:cubicBezTo>
                    <a:pt x="3379" y="1"/>
                    <a:pt x="3316" y="15"/>
                    <a:pt x="3261" y="47"/>
                  </a:cubicBezTo>
                  <a:cubicBezTo>
                    <a:pt x="3149" y="114"/>
                    <a:pt x="3073" y="234"/>
                    <a:pt x="3038" y="373"/>
                  </a:cubicBezTo>
                  <a:cubicBezTo>
                    <a:pt x="3018" y="428"/>
                    <a:pt x="3009" y="484"/>
                    <a:pt x="3000" y="540"/>
                  </a:cubicBezTo>
                  <a:cubicBezTo>
                    <a:pt x="2994" y="610"/>
                    <a:pt x="2939" y="654"/>
                    <a:pt x="2882" y="654"/>
                  </a:cubicBezTo>
                  <a:cubicBezTo>
                    <a:pt x="2856" y="654"/>
                    <a:pt x="2829" y="645"/>
                    <a:pt x="2806" y="624"/>
                  </a:cubicBezTo>
                  <a:cubicBezTo>
                    <a:pt x="2683" y="513"/>
                    <a:pt x="2563" y="410"/>
                    <a:pt x="2416" y="337"/>
                  </a:cubicBezTo>
                  <a:cubicBezTo>
                    <a:pt x="2324" y="293"/>
                    <a:pt x="2220" y="259"/>
                    <a:pt x="2123" y="259"/>
                  </a:cubicBezTo>
                  <a:cubicBezTo>
                    <a:pt x="2072" y="259"/>
                    <a:pt x="2023" y="268"/>
                    <a:pt x="1979" y="290"/>
                  </a:cubicBezTo>
                  <a:cubicBezTo>
                    <a:pt x="1894" y="337"/>
                    <a:pt x="1830" y="419"/>
                    <a:pt x="1783" y="513"/>
                  </a:cubicBezTo>
                  <a:cubicBezTo>
                    <a:pt x="1672" y="736"/>
                    <a:pt x="1663" y="1014"/>
                    <a:pt x="1718" y="1264"/>
                  </a:cubicBezTo>
                  <a:cubicBezTo>
                    <a:pt x="1765" y="1525"/>
                    <a:pt x="1886" y="1756"/>
                    <a:pt x="2026" y="1979"/>
                  </a:cubicBezTo>
                  <a:cubicBezTo>
                    <a:pt x="2155" y="2184"/>
                    <a:pt x="2305" y="2369"/>
                    <a:pt x="2461" y="2545"/>
                  </a:cubicBezTo>
                  <a:cubicBezTo>
                    <a:pt x="2517" y="2600"/>
                    <a:pt x="2472" y="2674"/>
                    <a:pt x="2413" y="2674"/>
                  </a:cubicBezTo>
                  <a:cubicBezTo>
                    <a:pt x="2402" y="2674"/>
                    <a:pt x="2390" y="2672"/>
                    <a:pt x="2378" y="2666"/>
                  </a:cubicBezTo>
                  <a:cubicBezTo>
                    <a:pt x="2155" y="2574"/>
                    <a:pt x="1886" y="2463"/>
                    <a:pt x="1709" y="2387"/>
                  </a:cubicBezTo>
                  <a:cubicBezTo>
                    <a:pt x="1560" y="2331"/>
                    <a:pt x="1422" y="2276"/>
                    <a:pt x="1273" y="2249"/>
                  </a:cubicBezTo>
                  <a:cubicBezTo>
                    <a:pt x="1201" y="2236"/>
                    <a:pt x="1128" y="2229"/>
                    <a:pt x="1055" y="2229"/>
                  </a:cubicBezTo>
                  <a:cubicBezTo>
                    <a:pt x="873" y="2229"/>
                    <a:pt x="690" y="2269"/>
                    <a:pt x="531" y="2343"/>
                  </a:cubicBezTo>
                  <a:cubicBezTo>
                    <a:pt x="399" y="2398"/>
                    <a:pt x="279" y="2472"/>
                    <a:pt x="205" y="2574"/>
                  </a:cubicBezTo>
                  <a:cubicBezTo>
                    <a:pt x="121" y="2686"/>
                    <a:pt x="85" y="2815"/>
                    <a:pt x="112" y="2944"/>
                  </a:cubicBezTo>
                  <a:cubicBezTo>
                    <a:pt x="150" y="3076"/>
                    <a:pt x="252" y="3178"/>
                    <a:pt x="372" y="3243"/>
                  </a:cubicBezTo>
                  <a:cubicBezTo>
                    <a:pt x="428" y="3270"/>
                    <a:pt x="475" y="3299"/>
                    <a:pt x="531" y="3316"/>
                  </a:cubicBezTo>
                  <a:cubicBezTo>
                    <a:pt x="622" y="3354"/>
                    <a:pt x="642" y="3466"/>
                    <a:pt x="557" y="3521"/>
                  </a:cubicBezTo>
                  <a:cubicBezTo>
                    <a:pt x="428" y="3613"/>
                    <a:pt x="299" y="3715"/>
                    <a:pt x="196" y="3836"/>
                  </a:cubicBezTo>
                  <a:cubicBezTo>
                    <a:pt x="85" y="3958"/>
                    <a:pt x="0" y="4105"/>
                    <a:pt x="38" y="4255"/>
                  </a:cubicBezTo>
                  <a:cubicBezTo>
                    <a:pt x="56" y="4348"/>
                    <a:pt x="121" y="4431"/>
                    <a:pt x="205" y="4495"/>
                  </a:cubicBezTo>
                  <a:cubicBezTo>
                    <a:pt x="390" y="4662"/>
                    <a:pt x="651" y="4738"/>
                    <a:pt x="921" y="4747"/>
                  </a:cubicBezTo>
                  <a:cubicBezTo>
                    <a:pt x="939" y="4748"/>
                    <a:pt x="957" y="4748"/>
                    <a:pt x="975" y="4748"/>
                  </a:cubicBezTo>
                  <a:cubicBezTo>
                    <a:pt x="1216" y="4748"/>
                    <a:pt x="1457" y="4694"/>
                    <a:pt x="1681" y="4616"/>
                  </a:cubicBezTo>
                  <a:cubicBezTo>
                    <a:pt x="2044" y="4504"/>
                    <a:pt x="2387" y="4328"/>
                    <a:pt x="2683" y="4114"/>
                  </a:cubicBezTo>
                  <a:cubicBezTo>
                    <a:pt x="2687" y="4113"/>
                    <a:pt x="2690" y="4112"/>
                    <a:pt x="2694" y="4112"/>
                  </a:cubicBezTo>
                  <a:cubicBezTo>
                    <a:pt x="2709" y="4112"/>
                    <a:pt x="2718" y="4127"/>
                    <a:pt x="2703" y="4134"/>
                  </a:cubicBezTo>
                  <a:cubicBezTo>
                    <a:pt x="2527" y="4328"/>
                    <a:pt x="2193" y="4700"/>
                    <a:pt x="2035" y="4950"/>
                  </a:cubicBezTo>
                  <a:cubicBezTo>
                    <a:pt x="1903" y="5173"/>
                    <a:pt x="1792" y="5416"/>
                    <a:pt x="1747" y="5674"/>
                  </a:cubicBezTo>
                  <a:cubicBezTo>
                    <a:pt x="1709" y="5935"/>
                    <a:pt x="1736" y="6205"/>
                    <a:pt x="1859" y="6427"/>
                  </a:cubicBezTo>
                  <a:cubicBezTo>
                    <a:pt x="1915" y="6521"/>
                    <a:pt x="1979" y="6604"/>
                    <a:pt x="2071" y="6641"/>
                  </a:cubicBezTo>
                  <a:cubicBezTo>
                    <a:pt x="2117" y="6663"/>
                    <a:pt x="2168" y="6672"/>
                    <a:pt x="2219" y="6672"/>
                  </a:cubicBezTo>
                  <a:cubicBezTo>
                    <a:pt x="2324" y="6672"/>
                    <a:pt x="2434" y="6635"/>
                    <a:pt x="2527" y="6586"/>
                  </a:cubicBezTo>
                  <a:cubicBezTo>
                    <a:pt x="2666" y="6501"/>
                    <a:pt x="2795" y="6399"/>
                    <a:pt x="2917" y="6287"/>
                  </a:cubicBezTo>
                  <a:cubicBezTo>
                    <a:pt x="2942" y="6265"/>
                    <a:pt x="2972" y="6255"/>
                    <a:pt x="3001" y="6255"/>
                  </a:cubicBezTo>
                  <a:cubicBezTo>
                    <a:pt x="3059" y="6255"/>
                    <a:pt x="3114" y="6295"/>
                    <a:pt x="3120" y="6363"/>
                  </a:cubicBezTo>
                  <a:cubicBezTo>
                    <a:pt x="3129" y="6419"/>
                    <a:pt x="3140" y="6474"/>
                    <a:pt x="3158" y="6530"/>
                  </a:cubicBezTo>
                  <a:cubicBezTo>
                    <a:pt x="3205" y="6668"/>
                    <a:pt x="3287" y="6789"/>
                    <a:pt x="3408" y="6855"/>
                  </a:cubicBezTo>
                  <a:cubicBezTo>
                    <a:pt x="3463" y="6880"/>
                    <a:pt x="3523" y="6892"/>
                    <a:pt x="3584" y="6892"/>
                  </a:cubicBezTo>
                  <a:cubicBezTo>
                    <a:pt x="3657" y="6892"/>
                    <a:pt x="3732" y="6875"/>
                    <a:pt x="3798" y="6844"/>
                  </a:cubicBezTo>
                  <a:cubicBezTo>
                    <a:pt x="3929" y="6789"/>
                    <a:pt x="4032" y="6688"/>
                    <a:pt x="4114" y="6577"/>
                  </a:cubicBezTo>
                  <a:cubicBezTo>
                    <a:pt x="4263" y="6372"/>
                    <a:pt x="4346" y="6120"/>
                    <a:pt x="4355" y="5870"/>
                  </a:cubicBezTo>
                  <a:cubicBezTo>
                    <a:pt x="4355" y="5712"/>
                    <a:pt x="4328" y="5563"/>
                    <a:pt x="4299" y="5416"/>
                  </a:cubicBezTo>
                  <a:cubicBezTo>
                    <a:pt x="4263" y="5193"/>
                    <a:pt x="4226" y="4961"/>
                    <a:pt x="4170" y="4738"/>
                  </a:cubicBezTo>
                  <a:cubicBezTo>
                    <a:pt x="4164" y="4702"/>
                    <a:pt x="4193" y="4677"/>
                    <a:pt x="4222" y="4677"/>
                  </a:cubicBezTo>
                  <a:cubicBezTo>
                    <a:pt x="4238" y="4677"/>
                    <a:pt x="4253" y="4684"/>
                    <a:pt x="4263" y="4700"/>
                  </a:cubicBezTo>
                  <a:cubicBezTo>
                    <a:pt x="4402" y="4961"/>
                    <a:pt x="4589" y="5258"/>
                    <a:pt x="4756" y="5434"/>
                  </a:cubicBezTo>
                  <a:cubicBezTo>
                    <a:pt x="4923" y="5630"/>
                    <a:pt x="5126" y="5806"/>
                    <a:pt x="5358" y="5935"/>
                  </a:cubicBezTo>
                  <a:cubicBezTo>
                    <a:pt x="5532" y="6029"/>
                    <a:pt x="5736" y="6090"/>
                    <a:pt x="5937" y="6090"/>
                  </a:cubicBezTo>
                  <a:cubicBezTo>
                    <a:pt x="5993" y="6090"/>
                    <a:pt x="6048" y="6085"/>
                    <a:pt x="6102" y="6075"/>
                  </a:cubicBezTo>
                  <a:cubicBezTo>
                    <a:pt x="6193" y="6055"/>
                    <a:pt x="6296" y="6020"/>
                    <a:pt x="6360" y="5953"/>
                  </a:cubicBezTo>
                  <a:cubicBezTo>
                    <a:pt x="6454" y="5841"/>
                    <a:pt x="6463" y="5665"/>
                    <a:pt x="6427" y="5518"/>
                  </a:cubicBezTo>
                  <a:cubicBezTo>
                    <a:pt x="6398" y="5360"/>
                    <a:pt x="6334" y="5211"/>
                    <a:pt x="6269" y="5073"/>
                  </a:cubicBezTo>
                  <a:cubicBezTo>
                    <a:pt x="6227" y="4988"/>
                    <a:pt x="6276" y="4903"/>
                    <a:pt x="6362" y="4903"/>
                  </a:cubicBezTo>
                  <a:cubicBezTo>
                    <a:pt x="6371" y="4903"/>
                    <a:pt x="6380" y="4904"/>
                    <a:pt x="6389" y="4905"/>
                  </a:cubicBezTo>
                  <a:cubicBezTo>
                    <a:pt x="6445" y="4914"/>
                    <a:pt x="6501" y="4923"/>
                    <a:pt x="6565" y="4923"/>
                  </a:cubicBezTo>
                  <a:cubicBezTo>
                    <a:pt x="6695" y="4923"/>
                    <a:pt x="6844" y="4885"/>
                    <a:pt x="6938" y="4794"/>
                  </a:cubicBezTo>
                  <a:cubicBezTo>
                    <a:pt x="7020" y="4709"/>
                    <a:pt x="7058" y="4571"/>
                    <a:pt x="7040" y="4440"/>
                  </a:cubicBezTo>
                  <a:cubicBezTo>
                    <a:pt x="7020" y="4310"/>
                    <a:pt x="6955" y="4190"/>
                    <a:pt x="6873" y="4079"/>
                  </a:cubicBezTo>
                  <a:cubicBezTo>
                    <a:pt x="6724" y="3874"/>
                    <a:pt x="6510" y="3715"/>
                    <a:pt x="6269" y="3633"/>
                  </a:cubicBezTo>
                  <a:cubicBezTo>
                    <a:pt x="6129" y="3577"/>
                    <a:pt x="5982" y="3548"/>
                    <a:pt x="5823" y="3530"/>
                  </a:cubicBezTo>
                  <a:lnTo>
                    <a:pt x="5404" y="3457"/>
                  </a:lnTo>
                  <a:cubicBezTo>
                    <a:pt x="5369" y="3457"/>
                    <a:pt x="5369" y="3401"/>
                    <a:pt x="5404" y="3401"/>
                  </a:cubicBezTo>
                  <a:cubicBezTo>
                    <a:pt x="5572" y="3372"/>
                    <a:pt x="5730" y="3334"/>
                    <a:pt x="5888" y="3299"/>
                  </a:cubicBezTo>
                  <a:cubicBezTo>
                    <a:pt x="6138" y="3223"/>
                    <a:pt x="6381" y="3123"/>
                    <a:pt x="6594" y="2973"/>
                  </a:cubicBezTo>
                  <a:cubicBezTo>
                    <a:pt x="6806" y="2815"/>
                    <a:pt x="6973" y="2601"/>
                    <a:pt x="7040" y="2360"/>
                  </a:cubicBezTo>
                  <a:cubicBezTo>
                    <a:pt x="7067" y="2258"/>
                    <a:pt x="7076" y="2155"/>
                    <a:pt x="7040" y="2064"/>
                  </a:cubicBezTo>
                  <a:cubicBezTo>
                    <a:pt x="6984" y="1924"/>
                    <a:pt x="6835" y="1850"/>
                    <a:pt x="6677" y="1803"/>
                  </a:cubicBezTo>
                  <a:cubicBezTo>
                    <a:pt x="6528" y="1765"/>
                    <a:pt x="6372" y="1756"/>
                    <a:pt x="6204" y="1756"/>
                  </a:cubicBezTo>
                  <a:cubicBezTo>
                    <a:pt x="6102" y="1756"/>
                    <a:pt x="6046" y="1645"/>
                    <a:pt x="6111" y="1572"/>
                  </a:cubicBezTo>
                  <a:cubicBezTo>
                    <a:pt x="6138" y="1525"/>
                    <a:pt x="6175" y="1469"/>
                    <a:pt x="6204" y="1422"/>
                  </a:cubicBezTo>
                  <a:cubicBezTo>
                    <a:pt x="6260" y="1293"/>
                    <a:pt x="6287" y="1153"/>
                    <a:pt x="6240" y="1023"/>
                  </a:cubicBezTo>
                  <a:cubicBezTo>
                    <a:pt x="6204" y="903"/>
                    <a:pt x="6093" y="818"/>
                    <a:pt x="5970" y="771"/>
                  </a:cubicBezTo>
                  <a:cubicBezTo>
                    <a:pt x="5895" y="751"/>
                    <a:pt x="5816" y="742"/>
                    <a:pt x="5735" y="742"/>
                  </a:cubicBezTo>
                  <a:cubicBezTo>
                    <a:pt x="5679" y="742"/>
                    <a:pt x="5621" y="746"/>
                    <a:pt x="5563" y="754"/>
                  </a:cubicBezTo>
                  <a:cubicBezTo>
                    <a:pt x="5322" y="800"/>
                    <a:pt x="5079" y="930"/>
                    <a:pt x="4903" y="1106"/>
                  </a:cubicBezTo>
                  <a:cubicBezTo>
                    <a:pt x="4709" y="1293"/>
                    <a:pt x="4578" y="1543"/>
                    <a:pt x="4410" y="1739"/>
                  </a:cubicBezTo>
                  <a:cubicBezTo>
                    <a:pt x="4337" y="1820"/>
                    <a:pt x="4152" y="2036"/>
                    <a:pt x="4119" y="2036"/>
                  </a:cubicBezTo>
                  <a:cubicBezTo>
                    <a:pt x="4115" y="2036"/>
                    <a:pt x="4113" y="2033"/>
                    <a:pt x="4114" y="2026"/>
                  </a:cubicBezTo>
                  <a:cubicBezTo>
                    <a:pt x="4123" y="1886"/>
                    <a:pt x="4161" y="1756"/>
                    <a:pt x="4170" y="1618"/>
                  </a:cubicBezTo>
                  <a:cubicBezTo>
                    <a:pt x="4188" y="1413"/>
                    <a:pt x="4226" y="1208"/>
                    <a:pt x="4217" y="1005"/>
                  </a:cubicBezTo>
                  <a:cubicBezTo>
                    <a:pt x="4199" y="745"/>
                    <a:pt x="4105" y="493"/>
                    <a:pt x="3947" y="299"/>
                  </a:cubicBezTo>
                  <a:cubicBezTo>
                    <a:pt x="3864" y="188"/>
                    <a:pt x="3762" y="94"/>
                    <a:pt x="3630" y="38"/>
                  </a:cubicBezTo>
                  <a:cubicBezTo>
                    <a:pt x="3570" y="15"/>
                    <a:pt x="3506" y="1"/>
                    <a:pt x="3442" y="1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6258400" y="1347725"/>
              <a:ext cx="28150" cy="51650"/>
            </a:xfrm>
            <a:custGeom>
              <a:avLst/>
              <a:gdLst/>
              <a:ahLst/>
              <a:cxnLst/>
              <a:rect l="l" t="t" r="r" b="b"/>
              <a:pathLst>
                <a:path w="1126" h="2066" extrusionOk="0">
                  <a:moveTo>
                    <a:pt x="50" y="0"/>
                  </a:moveTo>
                  <a:cubicBezTo>
                    <a:pt x="44" y="0"/>
                    <a:pt x="37" y="1"/>
                    <a:pt x="29" y="4"/>
                  </a:cubicBezTo>
                  <a:cubicBezTo>
                    <a:pt x="12" y="13"/>
                    <a:pt x="1" y="40"/>
                    <a:pt x="12" y="60"/>
                  </a:cubicBezTo>
                  <a:lnTo>
                    <a:pt x="428" y="987"/>
                  </a:lnTo>
                  <a:cubicBezTo>
                    <a:pt x="522" y="1192"/>
                    <a:pt x="613" y="1406"/>
                    <a:pt x="736" y="1600"/>
                  </a:cubicBezTo>
                  <a:cubicBezTo>
                    <a:pt x="836" y="1776"/>
                    <a:pt x="939" y="1925"/>
                    <a:pt x="1059" y="2055"/>
                  </a:cubicBezTo>
                  <a:cubicBezTo>
                    <a:pt x="1059" y="2066"/>
                    <a:pt x="1079" y="2066"/>
                    <a:pt x="1088" y="2066"/>
                  </a:cubicBezTo>
                  <a:lnTo>
                    <a:pt x="1097" y="2066"/>
                  </a:lnTo>
                  <a:cubicBezTo>
                    <a:pt x="1115" y="2055"/>
                    <a:pt x="1126" y="2046"/>
                    <a:pt x="1126" y="2028"/>
                  </a:cubicBezTo>
                  <a:cubicBezTo>
                    <a:pt x="1106" y="1397"/>
                    <a:pt x="1059" y="764"/>
                    <a:pt x="977" y="143"/>
                  </a:cubicBezTo>
                  <a:cubicBezTo>
                    <a:pt x="977" y="125"/>
                    <a:pt x="959" y="105"/>
                    <a:pt x="939" y="105"/>
                  </a:cubicBezTo>
                  <a:cubicBezTo>
                    <a:pt x="912" y="116"/>
                    <a:pt x="903" y="134"/>
                    <a:pt x="903" y="152"/>
                  </a:cubicBezTo>
                  <a:cubicBezTo>
                    <a:pt x="977" y="738"/>
                    <a:pt x="1023" y="1330"/>
                    <a:pt x="1041" y="1917"/>
                  </a:cubicBezTo>
                  <a:cubicBezTo>
                    <a:pt x="959" y="1814"/>
                    <a:pt x="883" y="1694"/>
                    <a:pt x="801" y="1564"/>
                  </a:cubicBezTo>
                  <a:cubicBezTo>
                    <a:pt x="689" y="1368"/>
                    <a:pt x="596" y="1163"/>
                    <a:pt x="502" y="961"/>
                  </a:cubicBezTo>
                  <a:lnTo>
                    <a:pt x="85" y="22"/>
                  </a:lnTo>
                  <a:cubicBezTo>
                    <a:pt x="79" y="9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6302300" y="1413425"/>
              <a:ext cx="44825" cy="33750"/>
            </a:xfrm>
            <a:custGeom>
              <a:avLst/>
              <a:gdLst/>
              <a:ahLst/>
              <a:cxnLst/>
              <a:rect l="l" t="t" r="r" b="b"/>
              <a:pathLst>
                <a:path w="1793" h="1350" extrusionOk="0">
                  <a:moveTo>
                    <a:pt x="40" y="0"/>
                  </a:moveTo>
                  <a:cubicBezTo>
                    <a:pt x="28" y="0"/>
                    <a:pt x="16" y="7"/>
                    <a:pt x="10" y="13"/>
                  </a:cubicBezTo>
                  <a:cubicBezTo>
                    <a:pt x="1" y="31"/>
                    <a:pt x="1" y="51"/>
                    <a:pt x="10" y="60"/>
                  </a:cubicBezTo>
                  <a:cubicBezTo>
                    <a:pt x="186" y="274"/>
                    <a:pt x="353" y="485"/>
                    <a:pt x="511" y="699"/>
                  </a:cubicBezTo>
                  <a:cubicBezTo>
                    <a:pt x="669" y="904"/>
                    <a:pt x="836" y="1118"/>
                    <a:pt x="1012" y="1332"/>
                  </a:cubicBezTo>
                  <a:cubicBezTo>
                    <a:pt x="1021" y="1341"/>
                    <a:pt x="1030" y="1350"/>
                    <a:pt x="1041" y="1350"/>
                  </a:cubicBezTo>
                  <a:cubicBezTo>
                    <a:pt x="1050" y="1350"/>
                    <a:pt x="1059" y="1341"/>
                    <a:pt x="1068" y="1341"/>
                  </a:cubicBezTo>
                  <a:cubicBezTo>
                    <a:pt x="1086" y="1321"/>
                    <a:pt x="1086" y="1294"/>
                    <a:pt x="1068" y="1285"/>
                  </a:cubicBezTo>
                  <a:cubicBezTo>
                    <a:pt x="901" y="1071"/>
                    <a:pt x="734" y="857"/>
                    <a:pt x="576" y="652"/>
                  </a:cubicBezTo>
                  <a:cubicBezTo>
                    <a:pt x="437" y="476"/>
                    <a:pt x="297" y="291"/>
                    <a:pt x="150" y="115"/>
                  </a:cubicBezTo>
                  <a:lnTo>
                    <a:pt x="150" y="115"/>
                  </a:lnTo>
                  <a:lnTo>
                    <a:pt x="1737" y="597"/>
                  </a:lnTo>
                  <a:cubicBezTo>
                    <a:pt x="1754" y="597"/>
                    <a:pt x="1783" y="588"/>
                    <a:pt x="1783" y="570"/>
                  </a:cubicBezTo>
                  <a:cubicBezTo>
                    <a:pt x="1792" y="552"/>
                    <a:pt x="1783" y="523"/>
                    <a:pt x="1766" y="523"/>
                  </a:cubicBezTo>
                  <a:lnTo>
                    <a:pt x="56" y="4"/>
                  </a:lnTo>
                  <a:cubicBezTo>
                    <a:pt x="51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6234725" y="1398125"/>
              <a:ext cx="42075" cy="21200"/>
            </a:xfrm>
            <a:custGeom>
              <a:avLst/>
              <a:gdLst/>
              <a:ahLst/>
              <a:cxnLst/>
              <a:rect l="l" t="t" r="r" b="b"/>
              <a:pathLst>
                <a:path w="1683" h="848" extrusionOk="0">
                  <a:moveTo>
                    <a:pt x="136" y="1"/>
                  </a:moveTo>
                  <a:cubicBezTo>
                    <a:pt x="116" y="1"/>
                    <a:pt x="103" y="15"/>
                    <a:pt x="103" y="30"/>
                  </a:cubicBezTo>
                  <a:cubicBezTo>
                    <a:pt x="103" y="50"/>
                    <a:pt x="112" y="77"/>
                    <a:pt x="132" y="77"/>
                  </a:cubicBezTo>
                  <a:lnTo>
                    <a:pt x="1199" y="244"/>
                  </a:lnTo>
                  <a:cubicBezTo>
                    <a:pt x="1282" y="253"/>
                    <a:pt x="1366" y="262"/>
                    <a:pt x="1449" y="273"/>
                  </a:cubicBezTo>
                  <a:cubicBezTo>
                    <a:pt x="1302" y="328"/>
                    <a:pt x="1161" y="393"/>
                    <a:pt x="1023" y="458"/>
                  </a:cubicBezTo>
                  <a:cubicBezTo>
                    <a:pt x="698" y="607"/>
                    <a:pt x="390" y="745"/>
                    <a:pt x="38" y="763"/>
                  </a:cubicBezTo>
                  <a:cubicBezTo>
                    <a:pt x="20" y="763"/>
                    <a:pt x="0" y="792"/>
                    <a:pt x="0" y="810"/>
                  </a:cubicBezTo>
                  <a:cubicBezTo>
                    <a:pt x="12" y="830"/>
                    <a:pt x="20" y="848"/>
                    <a:pt x="47" y="848"/>
                  </a:cubicBezTo>
                  <a:cubicBezTo>
                    <a:pt x="410" y="819"/>
                    <a:pt x="736" y="672"/>
                    <a:pt x="1050" y="531"/>
                  </a:cubicBezTo>
                  <a:cubicBezTo>
                    <a:pt x="1246" y="440"/>
                    <a:pt x="1440" y="355"/>
                    <a:pt x="1654" y="291"/>
                  </a:cubicBezTo>
                  <a:cubicBezTo>
                    <a:pt x="1672" y="282"/>
                    <a:pt x="1683" y="273"/>
                    <a:pt x="1683" y="253"/>
                  </a:cubicBezTo>
                  <a:cubicBezTo>
                    <a:pt x="1672" y="226"/>
                    <a:pt x="1663" y="217"/>
                    <a:pt x="1645" y="217"/>
                  </a:cubicBezTo>
                  <a:cubicBezTo>
                    <a:pt x="1496" y="206"/>
                    <a:pt x="1358" y="188"/>
                    <a:pt x="1208" y="161"/>
                  </a:cubicBezTo>
                  <a:lnTo>
                    <a:pt x="150" y="3"/>
                  </a:lnTo>
                  <a:cubicBezTo>
                    <a:pt x="145" y="1"/>
                    <a:pt x="140" y="1"/>
                    <a:pt x="136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6270275" y="1418125"/>
              <a:ext cx="17675" cy="41825"/>
            </a:xfrm>
            <a:custGeom>
              <a:avLst/>
              <a:gdLst/>
              <a:ahLst/>
              <a:cxnLst/>
              <a:rect l="l" t="t" r="r" b="b"/>
              <a:pathLst>
                <a:path w="707" h="1673" extrusionOk="0">
                  <a:moveTo>
                    <a:pt x="604" y="1"/>
                  </a:moveTo>
                  <a:cubicBezTo>
                    <a:pt x="584" y="1"/>
                    <a:pt x="566" y="10"/>
                    <a:pt x="566" y="19"/>
                  </a:cubicBezTo>
                  <a:cubicBezTo>
                    <a:pt x="361" y="382"/>
                    <a:pt x="185" y="754"/>
                    <a:pt x="9" y="1133"/>
                  </a:cubicBezTo>
                  <a:cubicBezTo>
                    <a:pt x="0" y="1153"/>
                    <a:pt x="9" y="1180"/>
                    <a:pt x="27" y="1189"/>
                  </a:cubicBezTo>
                  <a:cubicBezTo>
                    <a:pt x="32" y="1192"/>
                    <a:pt x="39" y="1193"/>
                    <a:pt x="45" y="1193"/>
                  </a:cubicBezTo>
                  <a:cubicBezTo>
                    <a:pt x="60" y="1193"/>
                    <a:pt x="76" y="1184"/>
                    <a:pt x="83" y="1171"/>
                  </a:cubicBezTo>
                  <a:cubicBezTo>
                    <a:pt x="241" y="828"/>
                    <a:pt x="399" y="493"/>
                    <a:pt x="566" y="177"/>
                  </a:cubicBezTo>
                  <a:cubicBezTo>
                    <a:pt x="604" y="661"/>
                    <a:pt x="622" y="1153"/>
                    <a:pt x="631" y="1634"/>
                  </a:cubicBezTo>
                  <a:cubicBezTo>
                    <a:pt x="631" y="1654"/>
                    <a:pt x="651" y="1672"/>
                    <a:pt x="669" y="1672"/>
                  </a:cubicBezTo>
                  <a:cubicBezTo>
                    <a:pt x="695" y="1672"/>
                    <a:pt x="707" y="1654"/>
                    <a:pt x="707" y="1634"/>
                  </a:cubicBezTo>
                  <a:cubicBezTo>
                    <a:pt x="707" y="1106"/>
                    <a:pt x="678" y="567"/>
                    <a:pt x="631" y="39"/>
                  </a:cubicBezTo>
                  <a:cubicBezTo>
                    <a:pt x="631" y="19"/>
                    <a:pt x="622" y="10"/>
                    <a:pt x="604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300175" y="1369300"/>
              <a:ext cx="35800" cy="26350"/>
            </a:xfrm>
            <a:custGeom>
              <a:avLst/>
              <a:gdLst/>
              <a:ahLst/>
              <a:cxnLst/>
              <a:rect l="l" t="t" r="r" b="b"/>
              <a:pathLst>
                <a:path w="1432" h="1054" extrusionOk="0">
                  <a:moveTo>
                    <a:pt x="1123" y="0"/>
                  </a:moveTo>
                  <a:cubicBezTo>
                    <a:pt x="1118" y="0"/>
                    <a:pt x="1112" y="2"/>
                    <a:pt x="1106" y="4"/>
                  </a:cubicBezTo>
                  <a:cubicBezTo>
                    <a:pt x="661" y="218"/>
                    <a:pt x="271" y="570"/>
                    <a:pt x="1" y="989"/>
                  </a:cubicBezTo>
                  <a:cubicBezTo>
                    <a:pt x="1" y="1007"/>
                    <a:pt x="1" y="1025"/>
                    <a:pt x="12" y="1036"/>
                  </a:cubicBezTo>
                  <a:cubicBezTo>
                    <a:pt x="12" y="1045"/>
                    <a:pt x="30" y="1054"/>
                    <a:pt x="39" y="1054"/>
                  </a:cubicBezTo>
                  <a:lnTo>
                    <a:pt x="48" y="1054"/>
                  </a:lnTo>
                  <a:cubicBezTo>
                    <a:pt x="467" y="960"/>
                    <a:pt x="948" y="857"/>
                    <a:pt x="1405" y="728"/>
                  </a:cubicBezTo>
                  <a:cubicBezTo>
                    <a:pt x="1423" y="719"/>
                    <a:pt x="1432" y="701"/>
                    <a:pt x="1432" y="681"/>
                  </a:cubicBezTo>
                  <a:cubicBezTo>
                    <a:pt x="1425" y="661"/>
                    <a:pt x="1407" y="651"/>
                    <a:pt x="1391" y="651"/>
                  </a:cubicBezTo>
                  <a:cubicBezTo>
                    <a:pt x="1386" y="651"/>
                    <a:pt x="1380" y="652"/>
                    <a:pt x="1376" y="655"/>
                  </a:cubicBezTo>
                  <a:cubicBezTo>
                    <a:pt x="968" y="775"/>
                    <a:pt x="522" y="869"/>
                    <a:pt x="123" y="951"/>
                  </a:cubicBezTo>
                  <a:cubicBezTo>
                    <a:pt x="382" y="579"/>
                    <a:pt x="736" y="274"/>
                    <a:pt x="1144" y="77"/>
                  </a:cubicBezTo>
                  <a:cubicBezTo>
                    <a:pt x="1162" y="69"/>
                    <a:pt x="1171" y="42"/>
                    <a:pt x="1162" y="22"/>
                  </a:cubicBezTo>
                  <a:cubicBezTo>
                    <a:pt x="1155" y="9"/>
                    <a:pt x="1139" y="0"/>
                    <a:pt x="1123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6338300" y="1453325"/>
              <a:ext cx="71500" cy="95100"/>
            </a:xfrm>
            <a:custGeom>
              <a:avLst/>
              <a:gdLst/>
              <a:ahLst/>
              <a:cxnLst/>
              <a:rect l="l" t="t" r="r" b="b"/>
              <a:pathLst>
                <a:path w="2860" h="3804" extrusionOk="0">
                  <a:moveTo>
                    <a:pt x="2838" y="0"/>
                  </a:moveTo>
                  <a:cubicBezTo>
                    <a:pt x="2818" y="0"/>
                    <a:pt x="2797" y="9"/>
                    <a:pt x="2777" y="24"/>
                  </a:cubicBezTo>
                  <a:cubicBezTo>
                    <a:pt x="2766" y="41"/>
                    <a:pt x="2748" y="59"/>
                    <a:pt x="2730" y="70"/>
                  </a:cubicBezTo>
                  <a:cubicBezTo>
                    <a:pt x="2469" y="590"/>
                    <a:pt x="2220" y="1129"/>
                    <a:pt x="1997" y="1666"/>
                  </a:cubicBezTo>
                  <a:lnTo>
                    <a:pt x="1986" y="1686"/>
                  </a:lnTo>
                  <a:cubicBezTo>
                    <a:pt x="1912" y="1853"/>
                    <a:pt x="1848" y="2029"/>
                    <a:pt x="1736" y="2176"/>
                  </a:cubicBezTo>
                  <a:cubicBezTo>
                    <a:pt x="1616" y="2335"/>
                    <a:pt x="1449" y="2455"/>
                    <a:pt x="1291" y="2577"/>
                  </a:cubicBezTo>
                  <a:lnTo>
                    <a:pt x="1262" y="2595"/>
                  </a:lnTo>
                  <a:cubicBezTo>
                    <a:pt x="845" y="2912"/>
                    <a:pt x="390" y="3282"/>
                    <a:pt x="0" y="3736"/>
                  </a:cubicBezTo>
                  <a:cubicBezTo>
                    <a:pt x="9" y="3765"/>
                    <a:pt x="27" y="3783"/>
                    <a:pt x="47" y="3803"/>
                  </a:cubicBezTo>
                  <a:cubicBezTo>
                    <a:pt x="437" y="3346"/>
                    <a:pt x="892" y="2976"/>
                    <a:pt x="1308" y="2660"/>
                  </a:cubicBezTo>
                  <a:lnTo>
                    <a:pt x="1337" y="2642"/>
                  </a:lnTo>
                  <a:cubicBezTo>
                    <a:pt x="1496" y="2522"/>
                    <a:pt x="1672" y="2390"/>
                    <a:pt x="1792" y="2223"/>
                  </a:cubicBezTo>
                  <a:cubicBezTo>
                    <a:pt x="1912" y="2065"/>
                    <a:pt x="1986" y="1889"/>
                    <a:pt x="2062" y="1713"/>
                  </a:cubicBezTo>
                  <a:lnTo>
                    <a:pt x="2071" y="1695"/>
                  </a:lnTo>
                  <a:cubicBezTo>
                    <a:pt x="2311" y="1118"/>
                    <a:pt x="2572" y="552"/>
                    <a:pt x="2859" y="4"/>
                  </a:cubicBezTo>
                  <a:cubicBezTo>
                    <a:pt x="2852" y="1"/>
                    <a:pt x="2845" y="0"/>
                    <a:pt x="2838" y="0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6265650" y="1385750"/>
              <a:ext cx="43200" cy="40575"/>
            </a:xfrm>
            <a:custGeom>
              <a:avLst/>
              <a:gdLst/>
              <a:ahLst/>
              <a:cxnLst/>
              <a:rect l="l" t="t" r="r" b="b"/>
              <a:pathLst>
                <a:path w="1728" h="1623" extrusionOk="0">
                  <a:moveTo>
                    <a:pt x="995" y="1"/>
                  </a:moveTo>
                  <a:cubicBezTo>
                    <a:pt x="956" y="1"/>
                    <a:pt x="918" y="3"/>
                    <a:pt x="880" y="6"/>
                  </a:cubicBezTo>
                  <a:cubicBezTo>
                    <a:pt x="678" y="32"/>
                    <a:pt x="473" y="108"/>
                    <a:pt x="314" y="246"/>
                  </a:cubicBezTo>
                  <a:cubicBezTo>
                    <a:pt x="138" y="413"/>
                    <a:pt x="0" y="692"/>
                    <a:pt x="65" y="944"/>
                  </a:cubicBezTo>
                  <a:cubicBezTo>
                    <a:pt x="138" y="1202"/>
                    <a:pt x="279" y="1454"/>
                    <a:pt x="546" y="1557"/>
                  </a:cubicBezTo>
                  <a:cubicBezTo>
                    <a:pt x="631" y="1583"/>
                    <a:pt x="724" y="1603"/>
                    <a:pt x="807" y="1612"/>
                  </a:cubicBezTo>
                  <a:cubicBezTo>
                    <a:pt x="865" y="1618"/>
                    <a:pt x="922" y="1623"/>
                    <a:pt x="979" y="1623"/>
                  </a:cubicBezTo>
                  <a:cubicBezTo>
                    <a:pt x="1087" y="1623"/>
                    <a:pt x="1193" y="1608"/>
                    <a:pt x="1291" y="1566"/>
                  </a:cubicBezTo>
                  <a:cubicBezTo>
                    <a:pt x="1438" y="1510"/>
                    <a:pt x="1560" y="1389"/>
                    <a:pt x="1634" y="1249"/>
                  </a:cubicBezTo>
                  <a:cubicBezTo>
                    <a:pt x="1707" y="1102"/>
                    <a:pt x="1727" y="944"/>
                    <a:pt x="1727" y="777"/>
                  </a:cubicBezTo>
                  <a:cubicBezTo>
                    <a:pt x="1707" y="460"/>
                    <a:pt x="1531" y="135"/>
                    <a:pt x="1226" y="32"/>
                  </a:cubicBezTo>
                  <a:cubicBezTo>
                    <a:pt x="1152" y="9"/>
                    <a:pt x="1072" y="1"/>
                    <a:pt x="995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6218500" y="1543900"/>
              <a:ext cx="130950" cy="48300"/>
            </a:xfrm>
            <a:custGeom>
              <a:avLst/>
              <a:gdLst/>
              <a:ahLst/>
              <a:cxnLst/>
              <a:rect l="l" t="t" r="r" b="b"/>
              <a:pathLst>
                <a:path w="5238" h="1932" extrusionOk="0">
                  <a:moveTo>
                    <a:pt x="1155" y="0"/>
                  </a:moveTo>
                  <a:cubicBezTo>
                    <a:pt x="869" y="0"/>
                    <a:pt x="583" y="28"/>
                    <a:pt x="297" y="69"/>
                  </a:cubicBezTo>
                  <a:cubicBezTo>
                    <a:pt x="233" y="69"/>
                    <a:pt x="168" y="78"/>
                    <a:pt x="92" y="87"/>
                  </a:cubicBezTo>
                  <a:cubicBezTo>
                    <a:pt x="83" y="96"/>
                    <a:pt x="66" y="96"/>
                    <a:pt x="48" y="96"/>
                  </a:cubicBezTo>
                  <a:cubicBezTo>
                    <a:pt x="19" y="96"/>
                    <a:pt x="1" y="133"/>
                    <a:pt x="28" y="160"/>
                  </a:cubicBezTo>
                  <a:cubicBezTo>
                    <a:pt x="242" y="383"/>
                    <a:pt x="464" y="606"/>
                    <a:pt x="696" y="820"/>
                  </a:cubicBezTo>
                  <a:cubicBezTo>
                    <a:pt x="1039" y="1145"/>
                    <a:pt x="1394" y="1479"/>
                    <a:pt x="1819" y="1673"/>
                  </a:cubicBezTo>
                  <a:cubicBezTo>
                    <a:pt x="2232" y="1868"/>
                    <a:pt x="2679" y="1931"/>
                    <a:pt x="3135" y="1931"/>
                  </a:cubicBezTo>
                  <a:cubicBezTo>
                    <a:pt x="3531" y="1931"/>
                    <a:pt x="3934" y="1883"/>
                    <a:pt x="4326" y="1832"/>
                  </a:cubicBezTo>
                  <a:cubicBezTo>
                    <a:pt x="4540" y="1796"/>
                    <a:pt x="5238" y="1896"/>
                    <a:pt x="5118" y="1562"/>
                  </a:cubicBezTo>
                  <a:cubicBezTo>
                    <a:pt x="5118" y="1544"/>
                    <a:pt x="5106" y="1535"/>
                    <a:pt x="5106" y="1526"/>
                  </a:cubicBezTo>
                  <a:cubicBezTo>
                    <a:pt x="5089" y="1488"/>
                    <a:pt x="5071" y="1450"/>
                    <a:pt x="5051" y="1415"/>
                  </a:cubicBezTo>
                  <a:cubicBezTo>
                    <a:pt x="4904" y="1145"/>
                    <a:pt x="4616" y="904"/>
                    <a:pt x="4373" y="755"/>
                  </a:cubicBezTo>
                  <a:cubicBezTo>
                    <a:pt x="4036" y="542"/>
                    <a:pt x="3631" y="437"/>
                    <a:pt x="3228" y="437"/>
                  </a:cubicBezTo>
                  <a:cubicBezTo>
                    <a:pt x="3155" y="437"/>
                    <a:pt x="3082" y="441"/>
                    <a:pt x="3009" y="448"/>
                  </a:cubicBezTo>
                  <a:cubicBezTo>
                    <a:pt x="2951" y="460"/>
                    <a:pt x="2892" y="468"/>
                    <a:pt x="2834" y="468"/>
                  </a:cubicBezTo>
                  <a:cubicBezTo>
                    <a:pt x="2800" y="468"/>
                    <a:pt x="2765" y="465"/>
                    <a:pt x="2731" y="459"/>
                  </a:cubicBezTo>
                  <a:cubicBezTo>
                    <a:pt x="2655" y="439"/>
                    <a:pt x="2590" y="392"/>
                    <a:pt x="2517" y="347"/>
                  </a:cubicBezTo>
                  <a:cubicBezTo>
                    <a:pt x="2154" y="113"/>
                    <a:pt x="1708" y="22"/>
                    <a:pt x="1273" y="2"/>
                  </a:cubicBezTo>
                  <a:cubicBezTo>
                    <a:pt x="1234" y="1"/>
                    <a:pt x="1194" y="0"/>
                    <a:pt x="1155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6220800" y="1545600"/>
              <a:ext cx="125375" cy="36475"/>
            </a:xfrm>
            <a:custGeom>
              <a:avLst/>
              <a:gdLst/>
              <a:ahLst/>
              <a:cxnLst/>
              <a:rect l="l" t="t" r="r" b="b"/>
              <a:pathLst>
                <a:path w="5015" h="1459" extrusionOk="0">
                  <a:moveTo>
                    <a:pt x="205" y="1"/>
                  </a:moveTo>
                  <a:cubicBezTo>
                    <a:pt x="141" y="1"/>
                    <a:pt x="76" y="10"/>
                    <a:pt x="0" y="19"/>
                  </a:cubicBezTo>
                  <a:cubicBezTo>
                    <a:pt x="363" y="121"/>
                    <a:pt x="716" y="250"/>
                    <a:pt x="1050" y="418"/>
                  </a:cubicBezTo>
                  <a:cubicBezTo>
                    <a:pt x="1126" y="455"/>
                    <a:pt x="1190" y="491"/>
                    <a:pt x="1264" y="529"/>
                  </a:cubicBezTo>
                  <a:cubicBezTo>
                    <a:pt x="1404" y="594"/>
                    <a:pt x="1551" y="669"/>
                    <a:pt x="1701" y="734"/>
                  </a:cubicBezTo>
                  <a:cubicBezTo>
                    <a:pt x="2211" y="948"/>
                    <a:pt x="2768" y="1013"/>
                    <a:pt x="3307" y="1068"/>
                  </a:cubicBezTo>
                  <a:cubicBezTo>
                    <a:pt x="3466" y="1086"/>
                    <a:pt x="3622" y="1104"/>
                    <a:pt x="3771" y="1124"/>
                  </a:cubicBezTo>
                  <a:cubicBezTo>
                    <a:pt x="4134" y="1171"/>
                    <a:pt x="4598" y="1253"/>
                    <a:pt x="5014" y="1458"/>
                  </a:cubicBezTo>
                  <a:cubicBezTo>
                    <a:pt x="4997" y="1420"/>
                    <a:pt x="4979" y="1382"/>
                    <a:pt x="4959" y="1347"/>
                  </a:cubicBezTo>
                  <a:cubicBezTo>
                    <a:pt x="4560" y="1171"/>
                    <a:pt x="4123" y="1095"/>
                    <a:pt x="3789" y="1048"/>
                  </a:cubicBezTo>
                  <a:cubicBezTo>
                    <a:pt x="3633" y="1021"/>
                    <a:pt x="3475" y="1013"/>
                    <a:pt x="3316" y="992"/>
                  </a:cubicBezTo>
                  <a:cubicBezTo>
                    <a:pt x="2777" y="928"/>
                    <a:pt x="2229" y="872"/>
                    <a:pt x="1727" y="658"/>
                  </a:cubicBezTo>
                  <a:cubicBezTo>
                    <a:pt x="1580" y="602"/>
                    <a:pt x="1440" y="529"/>
                    <a:pt x="1302" y="455"/>
                  </a:cubicBezTo>
                  <a:cubicBezTo>
                    <a:pt x="1226" y="418"/>
                    <a:pt x="1152" y="380"/>
                    <a:pt x="1088" y="344"/>
                  </a:cubicBezTo>
                  <a:cubicBezTo>
                    <a:pt x="800" y="204"/>
                    <a:pt x="513" y="83"/>
                    <a:pt x="205" y="1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1960;p45"/>
          <p:cNvGrpSpPr/>
          <p:nvPr/>
        </p:nvGrpSpPr>
        <p:grpSpPr>
          <a:xfrm>
            <a:off x="0" y="3577974"/>
            <a:ext cx="3077271" cy="1565505"/>
            <a:chOff x="0" y="3577975"/>
            <a:chExt cx="3077271" cy="1565505"/>
          </a:xfrm>
        </p:grpSpPr>
        <p:sp>
          <p:nvSpPr>
            <p:cNvPr id="1961" name="Google Shape;1961;p45"/>
            <p:cNvSpPr/>
            <p:nvPr/>
          </p:nvSpPr>
          <p:spPr>
            <a:xfrm>
              <a:off x="0" y="3577974"/>
              <a:ext cx="3077271" cy="1565505"/>
            </a:xfrm>
            <a:custGeom>
              <a:avLst/>
              <a:gdLst/>
              <a:ahLst/>
              <a:cxnLst/>
              <a:rect l="l" t="t" r="r" b="b"/>
              <a:pathLst>
                <a:path w="31024" h="18806" extrusionOk="0">
                  <a:moveTo>
                    <a:pt x="8544" y="1"/>
                  </a:moveTo>
                  <a:cubicBezTo>
                    <a:pt x="7905" y="1"/>
                    <a:pt x="7244" y="177"/>
                    <a:pt x="6668" y="458"/>
                  </a:cubicBezTo>
                  <a:cubicBezTo>
                    <a:pt x="5580" y="995"/>
                    <a:pt x="4662" y="1860"/>
                    <a:pt x="4067" y="2918"/>
                  </a:cubicBezTo>
                  <a:cubicBezTo>
                    <a:pt x="4150" y="2352"/>
                    <a:pt x="3733" y="1675"/>
                    <a:pt x="3129" y="1496"/>
                  </a:cubicBezTo>
                  <a:cubicBezTo>
                    <a:pt x="2985" y="1457"/>
                    <a:pt x="2840" y="1439"/>
                    <a:pt x="2695" y="1439"/>
                  </a:cubicBezTo>
                  <a:cubicBezTo>
                    <a:pt x="2051" y="1439"/>
                    <a:pt x="1408" y="1792"/>
                    <a:pt x="900" y="2232"/>
                  </a:cubicBezTo>
                  <a:cubicBezTo>
                    <a:pt x="557" y="2528"/>
                    <a:pt x="261" y="2871"/>
                    <a:pt x="0" y="3244"/>
                  </a:cubicBezTo>
                  <a:lnTo>
                    <a:pt x="0" y="18805"/>
                  </a:lnTo>
                  <a:lnTo>
                    <a:pt x="30707" y="18805"/>
                  </a:lnTo>
                  <a:cubicBezTo>
                    <a:pt x="30848" y="18342"/>
                    <a:pt x="30948" y="17867"/>
                    <a:pt x="30968" y="17386"/>
                  </a:cubicBezTo>
                  <a:cubicBezTo>
                    <a:pt x="31024" y="16113"/>
                    <a:pt x="30411" y="14712"/>
                    <a:pt x="29212" y="14255"/>
                  </a:cubicBezTo>
                  <a:cubicBezTo>
                    <a:pt x="28927" y="14146"/>
                    <a:pt x="28641" y="14097"/>
                    <a:pt x="28355" y="14097"/>
                  </a:cubicBezTo>
                  <a:cubicBezTo>
                    <a:pt x="27206" y="14097"/>
                    <a:pt x="26069" y="14886"/>
                    <a:pt x="25118" y="15741"/>
                  </a:cubicBezTo>
                  <a:cubicBezTo>
                    <a:pt x="26036" y="14609"/>
                    <a:pt x="25869" y="12668"/>
                    <a:pt x="24719" y="11712"/>
                  </a:cubicBezTo>
                  <a:cubicBezTo>
                    <a:pt x="24139" y="11226"/>
                    <a:pt x="23402" y="10999"/>
                    <a:pt x="22655" y="10999"/>
                  </a:cubicBezTo>
                  <a:cubicBezTo>
                    <a:pt x="21701" y="10999"/>
                    <a:pt x="20730" y="11369"/>
                    <a:pt x="20048" y="12046"/>
                  </a:cubicBezTo>
                  <a:cubicBezTo>
                    <a:pt x="20743" y="10123"/>
                    <a:pt x="21347" y="7692"/>
                    <a:pt x="19881" y="6261"/>
                  </a:cubicBezTo>
                  <a:cubicBezTo>
                    <a:pt x="19275" y="5680"/>
                    <a:pt x="18440" y="5424"/>
                    <a:pt x="17596" y="5424"/>
                  </a:cubicBezTo>
                  <a:cubicBezTo>
                    <a:pt x="17171" y="5424"/>
                    <a:pt x="16744" y="5489"/>
                    <a:pt x="16342" y="5610"/>
                  </a:cubicBezTo>
                  <a:cubicBezTo>
                    <a:pt x="15201" y="5945"/>
                    <a:pt x="14216" y="6642"/>
                    <a:pt x="13269" y="7346"/>
                  </a:cubicBezTo>
                  <a:cubicBezTo>
                    <a:pt x="13929" y="6762"/>
                    <a:pt x="13770" y="5472"/>
                    <a:pt x="12972" y="5017"/>
                  </a:cubicBezTo>
                  <a:cubicBezTo>
                    <a:pt x="12735" y="4882"/>
                    <a:pt x="12471" y="4820"/>
                    <a:pt x="12204" y="4820"/>
                  </a:cubicBezTo>
                  <a:cubicBezTo>
                    <a:pt x="11498" y="4820"/>
                    <a:pt x="10772" y="5251"/>
                    <a:pt x="10456" y="5898"/>
                  </a:cubicBezTo>
                  <a:cubicBezTo>
                    <a:pt x="11152" y="4106"/>
                    <a:pt x="11709" y="1739"/>
                    <a:pt x="10214" y="540"/>
                  </a:cubicBezTo>
                  <a:cubicBezTo>
                    <a:pt x="9739" y="160"/>
                    <a:pt x="9151" y="1"/>
                    <a:pt x="8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892952" y="4423625"/>
              <a:ext cx="607352" cy="225073"/>
            </a:xfrm>
            <a:custGeom>
              <a:avLst/>
              <a:gdLst/>
              <a:ahLst/>
              <a:cxnLst/>
              <a:rect l="l" t="t" r="r" b="b"/>
              <a:pathLst>
                <a:path w="3566" h="1496" extrusionOk="0">
                  <a:moveTo>
                    <a:pt x="1768" y="0"/>
                  </a:moveTo>
                  <a:cubicBezTo>
                    <a:pt x="1757" y="0"/>
                    <a:pt x="1746" y="2"/>
                    <a:pt x="1735" y="4"/>
                  </a:cubicBezTo>
                  <a:cubicBezTo>
                    <a:pt x="1533" y="51"/>
                    <a:pt x="1254" y="450"/>
                    <a:pt x="1078" y="588"/>
                  </a:cubicBezTo>
                  <a:cubicBezTo>
                    <a:pt x="900" y="729"/>
                    <a:pt x="187" y="664"/>
                    <a:pt x="102" y="858"/>
                  </a:cubicBezTo>
                  <a:cubicBezTo>
                    <a:pt x="0" y="1077"/>
                    <a:pt x="277" y="1145"/>
                    <a:pt x="605" y="1145"/>
                  </a:cubicBezTo>
                  <a:cubicBezTo>
                    <a:pt x="874" y="1145"/>
                    <a:pt x="1178" y="1099"/>
                    <a:pt x="1337" y="1054"/>
                  </a:cubicBezTo>
                  <a:cubicBezTo>
                    <a:pt x="1357" y="1048"/>
                    <a:pt x="1377" y="1046"/>
                    <a:pt x="1397" y="1046"/>
                  </a:cubicBezTo>
                  <a:cubicBezTo>
                    <a:pt x="1642" y="1046"/>
                    <a:pt x="1865" y="1447"/>
                    <a:pt x="2090" y="1489"/>
                  </a:cubicBezTo>
                  <a:cubicBezTo>
                    <a:pt x="2112" y="1493"/>
                    <a:pt x="2133" y="1495"/>
                    <a:pt x="2154" y="1495"/>
                  </a:cubicBezTo>
                  <a:cubicBezTo>
                    <a:pt x="2348" y="1495"/>
                    <a:pt x="2465" y="1306"/>
                    <a:pt x="2404" y="1154"/>
                  </a:cubicBezTo>
                  <a:cubicBezTo>
                    <a:pt x="2348" y="987"/>
                    <a:pt x="3046" y="960"/>
                    <a:pt x="3287" y="858"/>
                  </a:cubicBezTo>
                  <a:cubicBezTo>
                    <a:pt x="3518" y="755"/>
                    <a:pt x="3565" y="553"/>
                    <a:pt x="3483" y="468"/>
                  </a:cubicBezTo>
                  <a:cubicBezTo>
                    <a:pt x="3462" y="445"/>
                    <a:pt x="3382" y="437"/>
                    <a:pt x="3276" y="437"/>
                  </a:cubicBezTo>
                  <a:cubicBezTo>
                    <a:pt x="3014" y="437"/>
                    <a:pt x="2591" y="487"/>
                    <a:pt x="2502" y="487"/>
                  </a:cubicBezTo>
                  <a:cubicBezTo>
                    <a:pt x="2496" y="487"/>
                    <a:pt x="2491" y="486"/>
                    <a:pt x="2489" y="486"/>
                  </a:cubicBezTo>
                  <a:cubicBezTo>
                    <a:pt x="2444" y="477"/>
                    <a:pt x="1990" y="0"/>
                    <a:pt x="1768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5"/>
          <p:cNvGrpSpPr/>
          <p:nvPr/>
        </p:nvGrpSpPr>
        <p:grpSpPr>
          <a:xfrm>
            <a:off x="7745916" y="4209544"/>
            <a:ext cx="795597" cy="969258"/>
            <a:chOff x="6496850" y="1442225"/>
            <a:chExt cx="192900" cy="235000"/>
          </a:xfrm>
        </p:grpSpPr>
        <p:sp>
          <p:nvSpPr>
            <p:cNvPr id="1964" name="Google Shape;1964;p45"/>
            <p:cNvSpPr/>
            <p:nvPr/>
          </p:nvSpPr>
          <p:spPr>
            <a:xfrm>
              <a:off x="6540700" y="1478375"/>
              <a:ext cx="111675" cy="198850"/>
            </a:xfrm>
            <a:custGeom>
              <a:avLst/>
              <a:gdLst/>
              <a:ahLst/>
              <a:cxnLst/>
              <a:rect l="l" t="t" r="r" b="b"/>
              <a:pathLst>
                <a:path w="4467" h="7954" extrusionOk="0">
                  <a:moveTo>
                    <a:pt x="119" y="1"/>
                  </a:moveTo>
                  <a:cubicBezTo>
                    <a:pt x="113" y="1"/>
                    <a:pt x="108" y="2"/>
                    <a:pt x="103" y="4"/>
                  </a:cubicBezTo>
                  <a:cubicBezTo>
                    <a:pt x="85" y="16"/>
                    <a:pt x="74" y="33"/>
                    <a:pt x="85" y="60"/>
                  </a:cubicBezTo>
                  <a:cubicBezTo>
                    <a:pt x="112" y="136"/>
                    <a:pt x="874" y="2010"/>
                    <a:pt x="1097" y="2400"/>
                  </a:cubicBezTo>
                  <a:cubicBezTo>
                    <a:pt x="1144" y="2494"/>
                    <a:pt x="1217" y="2605"/>
                    <a:pt x="1291" y="2734"/>
                  </a:cubicBezTo>
                  <a:cubicBezTo>
                    <a:pt x="1255" y="2725"/>
                    <a:pt x="1208" y="2708"/>
                    <a:pt x="1153" y="2679"/>
                  </a:cubicBezTo>
                  <a:cubicBezTo>
                    <a:pt x="818" y="2532"/>
                    <a:pt x="74" y="2113"/>
                    <a:pt x="65" y="2104"/>
                  </a:cubicBezTo>
                  <a:cubicBezTo>
                    <a:pt x="60" y="2101"/>
                    <a:pt x="56" y="2100"/>
                    <a:pt x="51" y="2100"/>
                  </a:cubicBezTo>
                  <a:cubicBezTo>
                    <a:pt x="38" y="2100"/>
                    <a:pt x="24" y="2108"/>
                    <a:pt x="9" y="2121"/>
                  </a:cubicBezTo>
                  <a:cubicBezTo>
                    <a:pt x="1" y="2142"/>
                    <a:pt x="9" y="2168"/>
                    <a:pt x="29" y="2177"/>
                  </a:cubicBezTo>
                  <a:cubicBezTo>
                    <a:pt x="38" y="2177"/>
                    <a:pt x="781" y="2596"/>
                    <a:pt x="1115" y="2754"/>
                  </a:cubicBezTo>
                  <a:cubicBezTo>
                    <a:pt x="1235" y="2810"/>
                    <a:pt x="1311" y="2837"/>
                    <a:pt x="1347" y="2846"/>
                  </a:cubicBezTo>
                  <a:cubicBezTo>
                    <a:pt x="1578" y="3265"/>
                    <a:pt x="1848" y="3748"/>
                    <a:pt x="1877" y="3793"/>
                  </a:cubicBezTo>
                  <a:cubicBezTo>
                    <a:pt x="1830" y="4083"/>
                    <a:pt x="1783" y="4361"/>
                    <a:pt x="1737" y="4611"/>
                  </a:cubicBezTo>
                  <a:cubicBezTo>
                    <a:pt x="1737" y="4620"/>
                    <a:pt x="1728" y="4620"/>
                    <a:pt x="1728" y="4620"/>
                  </a:cubicBezTo>
                  <a:cubicBezTo>
                    <a:pt x="1710" y="4629"/>
                    <a:pt x="1710" y="4658"/>
                    <a:pt x="1719" y="4675"/>
                  </a:cubicBezTo>
                  <a:lnTo>
                    <a:pt x="1728" y="4675"/>
                  </a:lnTo>
                  <a:cubicBezTo>
                    <a:pt x="1672" y="4945"/>
                    <a:pt x="1625" y="5186"/>
                    <a:pt x="1578" y="5391"/>
                  </a:cubicBezTo>
                  <a:cubicBezTo>
                    <a:pt x="1273" y="6784"/>
                    <a:pt x="957" y="7889"/>
                    <a:pt x="957" y="7907"/>
                  </a:cubicBezTo>
                  <a:cubicBezTo>
                    <a:pt x="948" y="7927"/>
                    <a:pt x="957" y="7945"/>
                    <a:pt x="986" y="7954"/>
                  </a:cubicBezTo>
                  <a:lnTo>
                    <a:pt x="994" y="7954"/>
                  </a:lnTo>
                  <a:cubicBezTo>
                    <a:pt x="1012" y="7954"/>
                    <a:pt x="1021" y="7945"/>
                    <a:pt x="1032" y="7927"/>
                  </a:cubicBezTo>
                  <a:cubicBezTo>
                    <a:pt x="1032" y="7916"/>
                    <a:pt x="1347" y="6813"/>
                    <a:pt x="1663" y="5409"/>
                  </a:cubicBezTo>
                  <a:cubicBezTo>
                    <a:pt x="1710" y="5197"/>
                    <a:pt x="1757" y="4945"/>
                    <a:pt x="1812" y="4658"/>
                  </a:cubicBezTo>
                  <a:cubicBezTo>
                    <a:pt x="1979" y="4537"/>
                    <a:pt x="2889" y="3878"/>
                    <a:pt x="3270" y="3479"/>
                  </a:cubicBezTo>
                  <a:cubicBezTo>
                    <a:pt x="3651" y="3089"/>
                    <a:pt x="4420" y="1965"/>
                    <a:pt x="4449" y="1919"/>
                  </a:cubicBezTo>
                  <a:cubicBezTo>
                    <a:pt x="4467" y="1899"/>
                    <a:pt x="4458" y="1872"/>
                    <a:pt x="4440" y="1863"/>
                  </a:cubicBezTo>
                  <a:cubicBezTo>
                    <a:pt x="4432" y="1855"/>
                    <a:pt x="4425" y="1852"/>
                    <a:pt x="4418" y="1852"/>
                  </a:cubicBezTo>
                  <a:cubicBezTo>
                    <a:pt x="4406" y="1852"/>
                    <a:pt x="4395" y="1861"/>
                    <a:pt x="4384" y="1872"/>
                  </a:cubicBezTo>
                  <a:cubicBezTo>
                    <a:pt x="4375" y="1881"/>
                    <a:pt x="3595" y="3042"/>
                    <a:pt x="3214" y="3423"/>
                  </a:cubicBezTo>
                  <a:cubicBezTo>
                    <a:pt x="2871" y="3775"/>
                    <a:pt x="2100" y="4350"/>
                    <a:pt x="1830" y="4546"/>
                  </a:cubicBezTo>
                  <a:cubicBezTo>
                    <a:pt x="2118" y="2939"/>
                    <a:pt x="2443" y="553"/>
                    <a:pt x="2443" y="526"/>
                  </a:cubicBezTo>
                  <a:cubicBezTo>
                    <a:pt x="2452" y="506"/>
                    <a:pt x="2434" y="488"/>
                    <a:pt x="2414" y="488"/>
                  </a:cubicBezTo>
                  <a:cubicBezTo>
                    <a:pt x="2409" y="486"/>
                    <a:pt x="2405" y="486"/>
                    <a:pt x="2400" y="486"/>
                  </a:cubicBezTo>
                  <a:cubicBezTo>
                    <a:pt x="2381" y="486"/>
                    <a:pt x="2369" y="501"/>
                    <a:pt x="2369" y="517"/>
                  </a:cubicBezTo>
                  <a:cubicBezTo>
                    <a:pt x="2369" y="544"/>
                    <a:pt x="2135" y="2197"/>
                    <a:pt x="1895" y="3673"/>
                  </a:cubicBezTo>
                  <a:cubicBezTo>
                    <a:pt x="1757" y="3414"/>
                    <a:pt x="1347" y="2679"/>
                    <a:pt x="1162" y="2364"/>
                  </a:cubicBezTo>
                  <a:cubicBezTo>
                    <a:pt x="948" y="1974"/>
                    <a:pt x="159" y="42"/>
                    <a:pt x="150" y="24"/>
                  </a:cubicBezTo>
                  <a:cubicBezTo>
                    <a:pt x="150" y="10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6517475" y="1444850"/>
              <a:ext cx="48100" cy="45475"/>
            </a:xfrm>
            <a:custGeom>
              <a:avLst/>
              <a:gdLst/>
              <a:ahLst/>
              <a:cxnLst/>
              <a:rect l="l" t="t" r="r" b="b"/>
              <a:pathLst>
                <a:path w="1924" h="1819" extrusionOk="0">
                  <a:moveTo>
                    <a:pt x="924" y="0"/>
                  </a:moveTo>
                  <a:cubicBezTo>
                    <a:pt x="876" y="0"/>
                    <a:pt x="828" y="3"/>
                    <a:pt x="780" y="8"/>
                  </a:cubicBezTo>
                  <a:cubicBezTo>
                    <a:pt x="651" y="28"/>
                    <a:pt x="522" y="64"/>
                    <a:pt x="410" y="131"/>
                  </a:cubicBezTo>
                  <a:cubicBezTo>
                    <a:pt x="112" y="316"/>
                    <a:pt x="0" y="715"/>
                    <a:pt x="56" y="1067"/>
                  </a:cubicBezTo>
                  <a:cubicBezTo>
                    <a:pt x="94" y="1245"/>
                    <a:pt x="158" y="1412"/>
                    <a:pt x="279" y="1550"/>
                  </a:cubicBezTo>
                  <a:cubicBezTo>
                    <a:pt x="390" y="1680"/>
                    <a:pt x="548" y="1782"/>
                    <a:pt x="736" y="1811"/>
                  </a:cubicBezTo>
                  <a:cubicBezTo>
                    <a:pt x="771" y="1816"/>
                    <a:pt x="806" y="1819"/>
                    <a:pt x="842" y="1819"/>
                  </a:cubicBezTo>
                  <a:cubicBezTo>
                    <a:pt x="985" y="1819"/>
                    <a:pt x="1130" y="1780"/>
                    <a:pt x="1264" y="1735"/>
                  </a:cubicBezTo>
                  <a:cubicBezTo>
                    <a:pt x="1357" y="1700"/>
                    <a:pt x="1460" y="1662"/>
                    <a:pt x="1542" y="1606"/>
                  </a:cubicBezTo>
                  <a:cubicBezTo>
                    <a:pt x="1812" y="1439"/>
                    <a:pt x="1894" y="1123"/>
                    <a:pt x="1915" y="817"/>
                  </a:cubicBezTo>
                  <a:cubicBezTo>
                    <a:pt x="1923" y="539"/>
                    <a:pt x="1701" y="260"/>
                    <a:pt x="1460" y="131"/>
                  </a:cubicBezTo>
                  <a:cubicBezTo>
                    <a:pt x="1297" y="42"/>
                    <a:pt x="1111" y="0"/>
                    <a:pt x="924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6518425" y="1450625"/>
              <a:ext cx="46925" cy="39700"/>
            </a:xfrm>
            <a:custGeom>
              <a:avLst/>
              <a:gdLst/>
              <a:ahLst/>
              <a:cxnLst/>
              <a:rect l="l" t="t" r="r" b="b"/>
              <a:pathLst>
                <a:path w="1877" h="1588" extrusionOk="0">
                  <a:moveTo>
                    <a:pt x="1569" y="0"/>
                  </a:moveTo>
                  <a:cubicBezTo>
                    <a:pt x="1504" y="132"/>
                    <a:pt x="1440" y="270"/>
                    <a:pt x="1366" y="401"/>
                  </a:cubicBezTo>
                  <a:lnTo>
                    <a:pt x="1355" y="401"/>
                  </a:lnTo>
                  <a:cubicBezTo>
                    <a:pt x="1310" y="363"/>
                    <a:pt x="1282" y="299"/>
                    <a:pt x="1255" y="252"/>
                  </a:cubicBezTo>
                  <a:cubicBezTo>
                    <a:pt x="1223" y="208"/>
                    <a:pt x="1184" y="189"/>
                    <a:pt x="1144" y="189"/>
                  </a:cubicBezTo>
                  <a:cubicBezTo>
                    <a:pt x="1099" y="189"/>
                    <a:pt x="1052" y="213"/>
                    <a:pt x="1012" y="252"/>
                  </a:cubicBezTo>
                  <a:cubicBezTo>
                    <a:pt x="900" y="354"/>
                    <a:pt x="854" y="502"/>
                    <a:pt x="780" y="633"/>
                  </a:cubicBezTo>
                  <a:cubicBezTo>
                    <a:pt x="780" y="637"/>
                    <a:pt x="778" y="640"/>
                    <a:pt x="776" y="640"/>
                  </a:cubicBezTo>
                  <a:cubicBezTo>
                    <a:pt x="773" y="640"/>
                    <a:pt x="771" y="637"/>
                    <a:pt x="771" y="633"/>
                  </a:cubicBezTo>
                  <a:cubicBezTo>
                    <a:pt x="730" y="551"/>
                    <a:pt x="664" y="484"/>
                    <a:pt x="584" y="484"/>
                  </a:cubicBezTo>
                  <a:cubicBezTo>
                    <a:pt x="555" y="484"/>
                    <a:pt x="525" y="493"/>
                    <a:pt x="493" y="513"/>
                  </a:cubicBezTo>
                  <a:cubicBezTo>
                    <a:pt x="390" y="557"/>
                    <a:pt x="334" y="669"/>
                    <a:pt x="297" y="771"/>
                  </a:cubicBezTo>
                  <a:cubicBezTo>
                    <a:pt x="297" y="774"/>
                    <a:pt x="296" y="775"/>
                    <a:pt x="294" y="775"/>
                  </a:cubicBezTo>
                  <a:cubicBezTo>
                    <a:pt x="292" y="775"/>
                    <a:pt x="288" y="771"/>
                    <a:pt x="288" y="771"/>
                  </a:cubicBezTo>
                  <a:cubicBezTo>
                    <a:pt x="232" y="613"/>
                    <a:pt x="141" y="502"/>
                    <a:pt x="29" y="437"/>
                  </a:cubicBezTo>
                  <a:cubicBezTo>
                    <a:pt x="0" y="568"/>
                    <a:pt x="0" y="707"/>
                    <a:pt x="18" y="836"/>
                  </a:cubicBezTo>
                  <a:cubicBezTo>
                    <a:pt x="56" y="1014"/>
                    <a:pt x="120" y="1181"/>
                    <a:pt x="241" y="1319"/>
                  </a:cubicBezTo>
                  <a:cubicBezTo>
                    <a:pt x="352" y="1449"/>
                    <a:pt x="510" y="1551"/>
                    <a:pt x="698" y="1580"/>
                  </a:cubicBezTo>
                  <a:cubicBezTo>
                    <a:pt x="733" y="1585"/>
                    <a:pt x="768" y="1588"/>
                    <a:pt x="804" y="1588"/>
                  </a:cubicBezTo>
                  <a:cubicBezTo>
                    <a:pt x="947" y="1588"/>
                    <a:pt x="1092" y="1549"/>
                    <a:pt x="1226" y="1504"/>
                  </a:cubicBezTo>
                  <a:cubicBezTo>
                    <a:pt x="1319" y="1469"/>
                    <a:pt x="1422" y="1431"/>
                    <a:pt x="1504" y="1375"/>
                  </a:cubicBezTo>
                  <a:cubicBezTo>
                    <a:pt x="1774" y="1208"/>
                    <a:pt x="1856" y="892"/>
                    <a:pt x="1877" y="586"/>
                  </a:cubicBezTo>
                  <a:cubicBezTo>
                    <a:pt x="1877" y="363"/>
                    <a:pt x="1745" y="149"/>
                    <a:pt x="1569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6496850" y="1499850"/>
              <a:ext cx="49675" cy="47125"/>
            </a:xfrm>
            <a:custGeom>
              <a:avLst/>
              <a:gdLst/>
              <a:ahLst/>
              <a:cxnLst/>
              <a:rect l="l" t="t" r="r" b="b"/>
              <a:pathLst>
                <a:path w="1987" h="1885" extrusionOk="0">
                  <a:moveTo>
                    <a:pt x="968" y="1"/>
                  </a:moveTo>
                  <a:cubicBezTo>
                    <a:pt x="917" y="1"/>
                    <a:pt x="866" y="4"/>
                    <a:pt x="816" y="10"/>
                  </a:cubicBezTo>
                  <a:cubicBezTo>
                    <a:pt x="678" y="28"/>
                    <a:pt x="547" y="66"/>
                    <a:pt x="426" y="139"/>
                  </a:cubicBezTo>
                  <a:cubicBezTo>
                    <a:pt x="121" y="327"/>
                    <a:pt x="1" y="743"/>
                    <a:pt x="65" y="1106"/>
                  </a:cubicBezTo>
                  <a:cubicBezTo>
                    <a:pt x="101" y="1283"/>
                    <a:pt x="177" y="1459"/>
                    <a:pt x="297" y="1597"/>
                  </a:cubicBezTo>
                  <a:cubicBezTo>
                    <a:pt x="408" y="1746"/>
                    <a:pt x="576" y="1849"/>
                    <a:pt x="761" y="1875"/>
                  </a:cubicBezTo>
                  <a:cubicBezTo>
                    <a:pt x="799" y="1881"/>
                    <a:pt x="838" y="1884"/>
                    <a:pt x="877" y="1884"/>
                  </a:cubicBezTo>
                  <a:cubicBezTo>
                    <a:pt x="1024" y="1884"/>
                    <a:pt x="1169" y="1844"/>
                    <a:pt x="1309" y="1793"/>
                  </a:cubicBezTo>
                  <a:cubicBezTo>
                    <a:pt x="1411" y="1764"/>
                    <a:pt x="1505" y="1728"/>
                    <a:pt x="1596" y="1664"/>
                  </a:cubicBezTo>
                  <a:cubicBezTo>
                    <a:pt x="1875" y="1485"/>
                    <a:pt x="1960" y="1162"/>
                    <a:pt x="1977" y="846"/>
                  </a:cubicBezTo>
                  <a:cubicBezTo>
                    <a:pt x="1986" y="558"/>
                    <a:pt x="1755" y="271"/>
                    <a:pt x="1514" y="130"/>
                  </a:cubicBezTo>
                  <a:cubicBezTo>
                    <a:pt x="1346" y="43"/>
                    <a:pt x="1154" y="1"/>
                    <a:pt x="968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6498250" y="1503100"/>
              <a:ext cx="48275" cy="43875"/>
            </a:xfrm>
            <a:custGeom>
              <a:avLst/>
              <a:gdLst/>
              <a:ahLst/>
              <a:cxnLst/>
              <a:rect l="l" t="t" r="r" b="b"/>
              <a:pathLst>
                <a:path w="1931" h="1755" extrusionOk="0">
                  <a:moveTo>
                    <a:pt x="1438" y="0"/>
                  </a:moveTo>
                  <a:cubicBezTo>
                    <a:pt x="1393" y="168"/>
                    <a:pt x="1373" y="353"/>
                    <a:pt x="1355" y="531"/>
                  </a:cubicBezTo>
                  <a:cubicBezTo>
                    <a:pt x="1355" y="535"/>
                    <a:pt x="1353" y="537"/>
                    <a:pt x="1351" y="537"/>
                  </a:cubicBezTo>
                  <a:cubicBezTo>
                    <a:pt x="1349" y="537"/>
                    <a:pt x="1346" y="535"/>
                    <a:pt x="1346" y="531"/>
                  </a:cubicBezTo>
                  <a:cubicBezTo>
                    <a:pt x="1287" y="453"/>
                    <a:pt x="1211" y="407"/>
                    <a:pt x="1119" y="407"/>
                  </a:cubicBezTo>
                  <a:cubicBezTo>
                    <a:pt x="1111" y="407"/>
                    <a:pt x="1103" y="407"/>
                    <a:pt x="1095" y="408"/>
                  </a:cubicBezTo>
                  <a:cubicBezTo>
                    <a:pt x="1012" y="408"/>
                    <a:pt x="927" y="437"/>
                    <a:pt x="892" y="511"/>
                  </a:cubicBezTo>
                  <a:cubicBezTo>
                    <a:pt x="825" y="613"/>
                    <a:pt x="836" y="754"/>
                    <a:pt x="789" y="865"/>
                  </a:cubicBezTo>
                  <a:cubicBezTo>
                    <a:pt x="789" y="874"/>
                    <a:pt x="789" y="874"/>
                    <a:pt x="780" y="874"/>
                  </a:cubicBezTo>
                  <a:cubicBezTo>
                    <a:pt x="725" y="843"/>
                    <a:pt x="625" y="768"/>
                    <a:pt x="548" y="768"/>
                  </a:cubicBezTo>
                  <a:cubicBezTo>
                    <a:pt x="508" y="768"/>
                    <a:pt x="474" y="788"/>
                    <a:pt x="455" y="845"/>
                  </a:cubicBezTo>
                  <a:cubicBezTo>
                    <a:pt x="417" y="939"/>
                    <a:pt x="455" y="1041"/>
                    <a:pt x="446" y="1144"/>
                  </a:cubicBezTo>
                  <a:cubicBezTo>
                    <a:pt x="446" y="1148"/>
                    <a:pt x="446" y="1150"/>
                    <a:pt x="445" y="1150"/>
                  </a:cubicBezTo>
                  <a:cubicBezTo>
                    <a:pt x="443" y="1150"/>
                    <a:pt x="441" y="1148"/>
                    <a:pt x="435" y="1144"/>
                  </a:cubicBezTo>
                  <a:cubicBezTo>
                    <a:pt x="324" y="1041"/>
                    <a:pt x="156" y="921"/>
                    <a:pt x="0" y="892"/>
                  </a:cubicBezTo>
                  <a:lnTo>
                    <a:pt x="0" y="892"/>
                  </a:lnTo>
                  <a:cubicBezTo>
                    <a:pt x="9" y="921"/>
                    <a:pt x="9" y="948"/>
                    <a:pt x="9" y="976"/>
                  </a:cubicBezTo>
                  <a:cubicBezTo>
                    <a:pt x="45" y="1153"/>
                    <a:pt x="121" y="1329"/>
                    <a:pt x="241" y="1467"/>
                  </a:cubicBezTo>
                  <a:cubicBezTo>
                    <a:pt x="352" y="1616"/>
                    <a:pt x="520" y="1719"/>
                    <a:pt x="705" y="1745"/>
                  </a:cubicBezTo>
                  <a:cubicBezTo>
                    <a:pt x="743" y="1751"/>
                    <a:pt x="782" y="1754"/>
                    <a:pt x="821" y="1754"/>
                  </a:cubicBezTo>
                  <a:cubicBezTo>
                    <a:pt x="968" y="1754"/>
                    <a:pt x="1113" y="1714"/>
                    <a:pt x="1253" y="1663"/>
                  </a:cubicBezTo>
                  <a:cubicBezTo>
                    <a:pt x="1355" y="1634"/>
                    <a:pt x="1449" y="1598"/>
                    <a:pt x="1540" y="1534"/>
                  </a:cubicBezTo>
                  <a:cubicBezTo>
                    <a:pt x="1819" y="1355"/>
                    <a:pt x="1904" y="1032"/>
                    <a:pt x="1921" y="716"/>
                  </a:cubicBezTo>
                  <a:cubicBezTo>
                    <a:pt x="1930" y="428"/>
                    <a:pt x="1699" y="141"/>
                    <a:pt x="1458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6638425" y="1484325"/>
              <a:ext cx="51325" cy="48700"/>
            </a:xfrm>
            <a:custGeom>
              <a:avLst/>
              <a:gdLst/>
              <a:ahLst/>
              <a:cxnLst/>
              <a:rect l="l" t="t" r="r" b="b"/>
              <a:pathLst>
                <a:path w="2053" h="1948" extrusionOk="0">
                  <a:moveTo>
                    <a:pt x="992" y="0"/>
                  </a:moveTo>
                  <a:cubicBezTo>
                    <a:pt x="940" y="0"/>
                    <a:pt x="887" y="3"/>
                    <a:pt x="836" y="9"/>
                  </a:cubicBezTo>
                  <a:cubicBezTo>
                    <a:pt x="698" y="27"/>
                    <a:pt x="558" y="65"/>
                    <a:pt x="437" y="139"/>
                  </a:cubicBezTo>
                  <a:cubicBezTo>
                    <a:pt x="121" y="335"/>
                    <a:pt x="0" y="760"/>
                    <a:pt x="65" y="1141"/>
                  </a:cubicBezTo>
                  <a:cubicBezTo>
                    <a:pt x="103" y="1326"/>
                    <a:pt x="176" y="1505"/>
                    <a:pt x="299" y="1652"/>
                  </a:cubicBezTo>
                  <a:cubicBezTo>
                    <a:pt x="419" y="1801"/>
                    <a:pt x="595" y="1912"/>
                    <a:pt x="780" y="1939"/>
                  </a:cubicBezTo>
                  <a:cubicBezTo>
                    <a:pt x="821" y="1945"/>
                    <a:pt x="862" y="1948"/>
                    <a:pt x="902" y="1948"/>
                  </a:cubicBezTo>
                  <a:cubicBezTo>
                    <a:pt x="1057" y="1948"/>
                    <a:pt x="1209" y="1908"/>
                    <a:pt x="1358" y="1857"/>
                  </a:cubicBezTo>
                  <a:cubicBezTo>
                    <a:pt x="1449" y="1819"/>
                    <a:pt x="1551" y="1783"/>
                    <a:pt x="1645" y="1727"/>
                  </a:cubicBezTo>
                  <a:cubicBezTo>
                    <a:pt x="1933" y="1531"/>
                    <a:pt x="2026" y="1206"/>
                    <a:pt x="2035" y="872"/>
                  </a:cubicBezTo>
                  <a:cubicBezTo>
                    <a:pt x="2053" y="575"/>
                    <a:pt x="1812" y="279"/>
                    <a:pt x="1560" y="139"/>
                  </a:cubicBezTo>
                  <a:cubicBezTo>
                    <a:pt x="1385" y="44"/>
                    <a:pt x="1187" y="0"/>
                    <a:pt x="992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6638425" y="1487775"/>
              <a:ext cx="50375" cy="45250"/>
            </a:xfrm>
            <a:custGeom>
              <a:avLst/>
              <a:gdLst/>
              <a:ahLst/>
              <a:cxnLst/>
              <a:rect l="l" t="t" r="r" b="b"/>
              <a:pathLst>
                <a:path w="2015" h="1810" extrusionOk="0">
                  <a:moveTo>
                    <a:pt x="437" y="1"/>
                  </a:moveTo>
                  <a:cubicBezTo>
                    <a:pt x="121" y="206"/>
                    <a:pt x="0" y="631"/>
                    <a:pt x="65" y="1003"/>
                  </a:cubicBezTo>
                  <a:cubicBezTo>
                    <a:pt x="103" y="1188"/>
                    <a:pt x="176" y="1367"/>
                    <a:pt x="299" y="1514"/>
                  </a:cubicBezTo>
                  <a:cubicBezTo>
                    <a:pt x="419" y="1663"/>
                    <a:pt x="595" y="1774"/>
                    <a:pt x="780" y="1801"/>
                  </a:cubicBezTo>
                  <a:cubicBezTo>
                    <a:pt x="821" y="1807"/>
                    <a:pt x="862" y="1810"/>
                    <a:pt x="902" y="1810"/>
                  </a:cubicBezTo>
                  <a:cubicBezTo>
                    <a:pt x="1057" y="1810"/>
                    <a:pt x="1209" y="1770"/>
                    <a:pt x="1358" y="1719"/>
                  </a:cubicBezTo>
                  <a:cubicBezTo>
                    <a:pt x="1449" y="1681"/>
                    <a:pt x="1551" y="1645"/>
                    <a:pt x="1645" y="1589"/>
                  </a:cubicBezTo>
                  <a:cubicBezTo>
                    <a:pt x="1859" y="1449"/>
                    <a:pt x="1970" y="1226"/>
                    <a:pt x="2015" y="986"/>
                  </a:cubicBezTo>
                  <a:lnTo>
                    <a:pt x="2015" y="986"/>
                  </a:lnTo>
                  <a:cubicBezTo>
                    <a:pt x="1848" y="1032"/>
                    <a:pt x="1692" y="1115"/>
                    <a:pt x="1534" y="1208"/>
                  </a:cubicBezTo>
                  <a:cubicBezTo>
                    <a:pt x="1520" y="1217"/>
                    <a:pt x="1506" y="1221"/>
                    <a:pt x="1493" y="1221"/>
                  </a:cubicBezTo>
                  <a:cubicBezTo>
                    <a:pt x="1454" y="1221"/>
                    <a:pt x="1422" y="1186"/>
                    <a:pt x="1422" y="1144"/>
                  </a:cubicBezTo>
                  <a:cubicBezTo>
                    <a:pt x="1396" y="974"/>
                    <a:pt x="1294" y="910"/>
                    <a:pt x="1180" y="910"/>
                  </a:cubicBezTo>
                  <a:cubicBezTo>
                    <a:pt x="1092" y="910"/>
                    <a:pt x="997" y="947"/>
                    <a:pt x="921" y="1003"/>
                  </a:cubicBezTo>
                  <a:cubicBezTo>
                    <a:pt x="911" y="1009"/>
                    <a:pt x="900" y="1012"/>
                    <a:pt x="889" y="1012"/>
                  </a:cubicBezTo>
                  <a:cubicBezTo>
                    <a:pt x="847" y="1012"/>
                    <a:pt x="802" y="974"/>
                    <a:pt x="809" y="930"/>
                  </a:cubicBezTo>
                  <a:cubicBezTo>
                    <a:pt x="809" y="835"/>
                    <a:pt x="822" y="558"/>
                    <a:pt x="660" y="558"/>
                  </a:cubicBezTo>
                  <a:cubicBezTo>
                    <a:pt x="632" y="558"/>
                    <a:pt x="598" y="567"/>
                    <a:pt x="558" y="587"/>
                  </a:cubicBezTo>
                  <a:cubicBezTo>
                    <a:pt x="545" y="592"/>
                    <a:pt x="532" y="594"/>
                    <a:pt x="519" y="594"/>
                  </a:cubicBezTo>
                  <a:cubicBezTo>
                    <a:pt x="468" y="594"/>
                    <a:pt x="423" y="554"/>
                    <a:pt x="437" y="502"/>
                  </a:cubicBezTo>
                  <a:cubicBezTo>
                    <a:pt x="475" y="373"/>
                    <a:pt x="484" y="168"/>
                    <a:pt x="437" y="1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6579475" y="1442225"/>
              <a:ext cx="55525" cy="55550"/>
            </a:xfrm>
            <a:custGeom>
              <a:avLst/>
              <a:gdLst/>
              <a:ahLst/>
              <a:cxnLst/>
              <a:rect l="l" t="t" r="r" b="b"/>
              <a:pathLst>
                <a:path w="2221" h="2222" extrusionOk="0">
                  <a:moveTo>
                    <a:pt x="1170" y="0"/>
                  </a:moveTo>
                  <a:cubicBezTo>
                    <a:pt x="1076" y="0"/>
                    <a:pt x="983" y="10"/>
                    <a:pt x="892" y="31"/>
                  </a:cubicBezTo>
                  <a:cubicBezTo>
                    <a:pt x="687" y="69"/>
                    <a:pt x="484" y="160"/>
                    <a:pt x="326" y="309"/>
                  </a:cubicBezTo>
                  <a:cubicBezTo>
                    <a:pt x="168" y="448"/>
                    <a:pt x="47" y="644"/>
                    <a:pt x="27" y="858"/>
                  </a:cubicBezTo>
                  <a:cubicBezTo>
                    <a:pt x="1" y="1072"/>
                    <a:pt x="65" y="1283"/>
                    <a:pt x="139" y="1488"/>
                  </a:cubicBezTo>
                  <a:cubicBezTo>
                    <a:pt x="186" y="1600"/>
                    <a:pt x="232" y="1711"/>
                    <a:pt x="297" y="1814"/>
                  </a:cubicBezTo>
                  <a:cubicBezTo>
                    <a:pt x="520" y="2130"/>
                    <a:pt x="892" y="2213"/>
                    <a:pt x="1264" y="2221"/>
                  </a:cubicBezTo>
                  <a:cubicBezTo>
                    <a:pt x="1598" y="2221"/>
                    <a:pt x="1922" y="1943"/>
                    <a:pt x="2071" y="1655"/>
                  </a:cubicBezTo>
                  <a:cubicBezTo>
                    <a:pt x="2191" y="1406"/>
                    <a:pt x="2220" y="1116"/>
                    <a:pt x="2182" y="849"/>
                  </a:cubicBezTo>
                  <a:cubicBezTo>
                    <a:pt x="2156" y="690"/>
                    <a:pt x="2109" y="532"/>
                    <a:pt x="2024" y="403"/>
                  </a:cubicBezTo>
                  <a:cubicBezTo>
                    <a:pt x="1843" y="133"/>
                    <a:pt x="1507" y="0"/>
                    <a:pt x="117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5"/>
            <p:cNvSpPr/>
            <p:nvPr/>
          </p:nvSpPr>
          <p:spPr>
            <a:xfrm>
              <a:off x="6579475" y="1450175"/>
              <a:ext cx="54800" cy="47600"/>
            </a:xfrm>
            <a:custGeom>
              <a:avLst/>
              <a:gdLst/>
              <a:ahLst/>
              <a:cxnLst/>
              <a:rect l="l" t="t" r="r" b="b"/>
              <a:pathLst>
                <a:path w="2192" h="1904" extrusionOk="0">
                  <a:moveTo>
                    <a:pt x="306" y="0"/>
                  </a:moveTo>
                  <a:cubicBezTo>
                    <a:pt x="159" y="141"/>
                    <a:pt x="47" y="335"/>
                    <a:pt x="27" y="540"/>
                  </a:cubicBezTo>
                  <a:cubicBezTo>
                    <a:pt x="1" y="754"/>
                    <a:pt x="65" y="965"/>
                    <a:pt x="139" y="1170"/>
                  </a:cubicBezTo>
                  <a:cubicBezTo>
                    <a:pt x="186" y="1282"/>
                    <a:pt x="232" y="1393"/>
                    <a:pt x="297" y="1496"/>
                  </a:cubicBezTo>
                  <a:cubicBezTo>
                    <a:pt x="520" y="1812"/>
                    <a:pt x="892" y="1895"/>
                    <a:pt x="1264" y="1903"/>
                  </a:cubicBezTo>
                  <a:cubicBezTo>
                    <a:pt x="1598" y="1903"/>
                    <a:pt x="1922" y="1625"/>
                    <a:pt x="2071" y="1337"/>
                  </a:cubicBezTo>
                  <a:cubicBezTo>
                    <a:pt x="2136" y="1208"/>
                    <a:pt x="2173" y="1068"/>
                    <a:pt x="2191" y="921"/>
                  </a:cubicBezTo>
                  <a:lnTo>
                    <a:pt x="2191" y="921"/>
                  </a:lnTo>
                  <a:cubicBezTo>
                    <a:pt x="2033" y="985"/>
                    <a:pt x="1895" y="1077"/>
                    <a:pt x="1746" y="1179"/>
                  </a:cubicBezTo>
                  <a:cubicBezTo>
                    <a:pt x="1734" y="1185"/>
                    <a:pt x="1722" y="1188"/>
                    <a:pt x="1710" y="1188"/>
                  </a:cubicBezTo>
                  <a:cubicBezTo>
                    <a:pt x="1665" y="1188"/>
                    <a:pt x="1625" y="1150"/>
                    <a:pt x="1625" y="1106"/>
                  </a:cubicBezTo>
                  <a:cubicBezTo>
                    <a:pt x="1610" y="938"/>
                    <a:pt x="1662" y="662"/>
                    <a:pt x="1397" y="662"/>
                  </a:cubicBezTo>
                  <a:cubicBezTo>
                    <a:pt x="1352" y="662"/>
                    <a:pt x="1299" y="669"/>
                    <a:pt x="1235" y="687"/>
                  </a:cubicBezTo>
                  <a:cubicBezTo>
                    <a:pt x="1133" y="716"/>
                    <a:pt x="1021" y="845"/>
                    <a:pt x="939" y="901"/>
                  </a:cubicBezTo>
                  <a:cubicBezTo>
                    <a:pt x="925" y="910"/>
                    <a:pt x="910" y="914"/>
                    <a:pt x="896" y="914"/>
                  </a:cubicBezTo>
                  <a:cubicBezTo>
                    <a:pt x="855" y="914"/>
                    <a:pt x="818" y="878"/>
                    <a:pt x="818" y="836"/>
                  </a:cubicBezTo>
                  <a:cubicBezTo>
                    <a:pt x="818" y="731"/>
                    <a:pt x="856" y="495"/>
                    <a:pt x="697" y="495"/>
                  </a:cubicBezTo>
                  <a:cubicBezTo>
                    <a:pt x="648" y="495"/>
                    <a:pt x="579" y="518"/>
                    <a:pt x="484" y="575"/>
                  </a:cubicBezTo>
                  <a:cubicBezTo>
                    <a:pt x="471" y="586"/>
                    <a:pt x="456" y="590"/>
                    <a:pt x="442" y="590"/>
                  </a:cubicBezTo>
                  <a:cubicBezTo>
                    <a:pt x="402" y="590"/>
                    <a:pt x="365" y="558"/>
                    <a:pt x="373" y="511"/>
                  </a:cubicBezTo>
                  <a:cubicBezTo>
                    <a:pt x="373" y="372"/>
                    <a:pt x="373" y="159"/>
                    <a:pt x="306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74" name="Google Shape;1974;p45"/>
          <p:cNvGrpSpPr/>
          <p:nvPr/>
        </p:nvGrpSpPr>
        <p:grpSpPr>
          <a:xfrm>
            <a:off x="1155306" y="3429864"/>
            <a:ext cx="766650" cy="1067010"/>
            <a:chOff x="4416625" y="1129375"/>
            <a:chExt cx="156975" cy="218475"/>
          </a:xfrm>
        </p:grpSpPr>
        <p:sp>
          <p:nvSpPr>
            <p:cNvPr id="1975" name="Google Shape;1975;p45"/>
            <p:cNvSpPr/>
            <p:nvPr/>
          </p:nvSpPr>
          <p:spPr>
            <a:xfrm>
              <a:off x="4416625" y="1152100"/>
              <a:ext cx="134675" cy="195750"/>
            </a:xfrm>
            <a:custGeom>
              <a:avLst/>
              <a:gdLst/>
              <a:ahLst/>
              <a:cxnLst/>
              <a:rect l="l" t="t" r="r" b="b"/>
              <a:pathLst>
                <a:path w="5387" h="7830" extrusionOk="0">
                  <a:moveTo>
                    <a:pt x="3640" y="1"/>
                  </a:moveTo>
                  <a:lnTo>
                    <a:pt x="3566" y="10"/>
                  </a:lnTo>
                  <a:cubicBezTo>
                    <a:pt x="3807" y="1449"/>
                    <a:pt x="3622" y="2824"/>
                    <a:pt x="3038" y="4106"/>
                  </a:cubicBezTo>
                  <a:cubicBezTo>
                    <a:pt x="2786" y="2962"/>
                    <a:pt x="2461" y="1821"/>
                    <a:pt x="2071" y="716"/>
                  </a:cubicBezTo>
                  <a:lnTo>
                    <a:pt x="2006" y="734"/>
                  </a:lnTo>
                  <a:cubicBezTo>
                    <a:pt x="2405" y="1868"/>
                    <a:pt x="2739" y="3038"/>
                    <a:pt x="2991" y="4217"/>
                  </a:cubicBezTo>
                  <a:cubicBezTo>
                    <a:pt x="2387" y="5478"/>
                    <a:pt x="1393" y="6668"/>
                    <a:pt x="0" y="7774"/>
                  </a:cubicBezTo>
                  <a:lnTo>
                    <a:pt x="47" y="7829"/>
                  </a:lnTo>
                  <a:cubicBezTo>
                    <a:pt x="1449" y="6724"/>
                    <a:pt x="2452" y="5516"/>
                    <a:pt x="3056" y="4235"/>
                  </a:cubicBezTo>
                  <a:cubicBezTo>
                    <a:pt x="3874" y="3138"/>
                    <a:pt x="4718" y="2006"/>
                    <a:pt x="5387" y="790"/>
                  </a:cubicBezTo>
                  <a:lnTo>
                    <a:pt x="5322" y="754"/>
                  </a:lnTo>
                  <a:cubicBezTo>
                    <a:pt x="4718" y="1877"/>
                    <a:pt x="3947" y="2927"/>
                    <a:pt x="3194" y="3938"/>
                  </a:cubicBezTo>
                  <a:cubicBezTo>
                    <a:pt x="3715" y="2693"/>
                    <a:pt x="3863" y="1385"/>
                    <a:pt x="364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4541525" y="1145150"/>
              <a:ext cx="32075" cy="32050"/>
            </a:xfrm>
            <a:custGeom>
              <a:avLst/>
              <a:gdLst/>
              <a:ahLst/>
              <a:cxnLst/>
              <a:rect l="l" t="t" r="r" b="b"/>
              <a:pathLst>
                <a:path w="1283" h="1282" extrusionOk="0">
                  <a:moveTo>
                    <a:pt x="640" y="0"/>
                  </a:moveTo>
                  <a:cubicBezTo>
                    <a:pt x="288" y="0"/>
                    <a:pt x="1" y="288"/>
                    <a:pt x="1" y="642"/>
                  </a:cubicBezTo>
                  <a:cubicBezTo>
                    <a:pt x="1" y="994"/>
                    <a:pt x="288" y="1281"/>
                    <a:pt x="640" y="1281"/>
                  </a:cubicBezTo>
                  <a:cubicBezTo>
                    <a:pt x="995" y="1281"/>
                    <a:pt x="1282" y="994"/>
                    <a:pt x="1282" y="642"/>
                  </a:cubicBezTo>
                  <a:cubicBezTo>
                    <a:pt x="1282" y="288"/>
                    <a:pt x="995" y="0"/>
                    <a:pt x="64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4493000" y="1129375"/>
              <a:ext cx="31850" cy="31825"/>
            </a:xfrm>
            <a:custGeom>
              <a:avLst/>
              <a:gdLst/>
              <a:ahLst/>
              <a:cxnLst/>
              <a:rect l="l" t="t" r="r" b="b"/>
              <a:pathLst>
                <a:path w="1274" h="1273" extrusionOk="0">
                  <a:moveTo>
                    <a:pt x="640" y="0"/>
                  </a:moveTo>
                  <a:cubicBezTo>
                    <a:pt x="288" y="0"/>
                    <a:pt x="1" y="279"/>
                    <a:pt x="1" y="631"/>
                  </a:cubicBezTo>
                  <a:cubicBezTo>
                    <a:pt x="1" y="983"/>
                    <a:pt x="288" y="1273"/>
                    <a:pt x="640" y="1273"/>
                  </a:cubicBezTo>
                  <a:cubicBezTo>
                    <a:pt x="995" y="1273"/>
                    <a:pt x="1273" y="983"/>
                    <a:pt x="1273" y="631"/>
                  </a:cubicBezTo>
                  <a:cubicBezTo>
                    <a:pt x="1273" y="279"/>
                    <a:pt x="995" y="0"/>
                    <a:pt x="64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4450050" y="1157000"/>
              <a:ext cx="31850" cy="32075"/>
            </a:xfrm>
            <a:custGeom>
              <a:avLst/>
              <a:gdLst/>
              <a:ahLst/>
              <a:cxnLst/>
              <a:rect l="l" t="t" r="r" b="b"/>
              <a:pathLst>
                <a:path w="1274" h="1283" extrusionOk="0">
                  <a:moveTo>
                    <a:pt x="631" y="1"/>
                  </a:moveTo>
                  <a:cubicBezTo>
                    <a:pt x="279" y="1"/>
                    <a:pt x="1" y="288"/>
                    <a:pt x="1" y="640"/>
                  </a:cubicBezTo>
                  <a:cubicBezTo>
                    <a:pt x="1" y="992"/>
                    <a:pt x="279" y="1282"/>
                    <a:pt x="631" y="1282"/>
                  </a:cubicBezTo>
                  <a:cubicBezTo>
                    <a:pt x="986" y="1282"/>
                    <a:pt x="1273" y="992"/>
                    <a:pt x="1273" y="640"/>
                  </a:cubicBezTo>
                  <a:cubicBezTo>
                    <a:pt x="1273" y="288"/>
                    <a:pt x="986" y="1"/>
                    <a:pt x="631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2189075" y="3908712"/>
            <a:ext cx="795587" cy="1193625"/>
            <a:chOff x="4567500" y="1213925"/>
            <a:chExt cx="162900" cy="244400"/>
          </a:xfrm>
        </p:grpSpPr>
        <p:sp>
          <p:nvSpPr>
            <p:cNvPr id="1980" name="Google Shape;1980;p45"/>
            <p:cNvSpPr/>
            <p:nvPr/>
          </p:nvSpPr>
          <p:spPr>
            <a:xfrm>
              <a:off x="4567500" y="1281850"/>
              <a:ext cx="110550" cy="176475"/>
            </a:xfrm>
            <a:custGeom>
              <a:avLst/>
              <a:gdLst/>
              <a:ahLst/>
              <a:cxnLst/>
              <a:rect l="l" t="t" r="r" b="b"/>
              <a:pathLst>
                <a:path w="4422" h="7059" extrusionOk="0">
                  <a:moveTo>
                    <a:pt x="4346" y="1"/>
                  </a:moveTo>
                  <a:cubicBezTo>
                    <a:pt x="4079" y="2816"/>
                    <a:pt x="2407" y="5499"/>
                    <a:pt x="0" y="7003"/>
                  </a:cubicBezTo>
                  <a:lnTo>
                    <a:pt x="38" y="7059"/>
                  </a:lnTo>
                  <a:cubicBezTo>
                    <a:pt x="2463" y="5554"/>
                    <a:pt x="4143" y="2842"/>
                    <a:pt x="4422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5"/>
            <p:cNvSpPr/>
            <p:nvPr/>
          </p:nvSpPr>
          <p:spPr>
            <a:xfrm>
              <a:off x="4637650" y="1213925"/>
              <a:ext cx="92750" cy="91125"/>
            </a:xfrm>
            <a:custGeom>
              <a:avLst/>
              <a:gdLst/>
              <a:ahLst/>
              <a:cxnLst/>
              <a:rect l="l" t="t" r="r" b="b"/>
              <a:pathLst>
                <a:path w="3710" h="3645" extrusionOk="0">
                  <a:moveTo>
                    <a:pt x="2276" y="0"/>
                  </a:moveTo>
                  <a:cubicBezTo>
                    <a:pt x="1898" y="0"/>
                    <a:pt x="1517" y="262"/>
                    <a:pt x="1420" y="639"/>
                  </a:cubicBezTo>
                  <a:cubicBezTo>
                    <a:pt x="1281" y="536"/>
                    <a:pt x="1111" y="487"/>
                    <a:pt x="941" y="487"/>
                  </a:cubicBezTo>
                  <a:cubicBezTo>
                    <a:pt x="677" y="487"/>
                    <a:pt x="411" y="604"/>
                    <a:pt x="259" y="824"/>
                  </a:cubicBezTo>
                  <a:cubicBezTo>
                    <a:pt x="0" y="1178"/>
                    <a:pt x="91" y="1735"/>
                    <a:pt x="455" y="1985"/>
                  </a:cubicBezTo>
                  <a:cubicBezTo>
                    <a:pt x="103" y="2245"/>
                    <a:pt x="83" y="2849"/>
                    <a:pt x="417" y="3137"/>
                  </a:cubicBezTo>
                  <a:cubicBezTo>
                    <a:pt x="545" y="3247"/>
                    <a:pt x="711" y="3298"/>
                    <a:pt x="878" y="3298"/>
                  </a:cubicBezTo>
                  <a:cubicBezTo>
                    <a:pt x="1149" y="3298"/>
                    <a:pt x="1425" y="3164"/>
                    <a:pt x="1551" y="2923"/>
                  </a:cubicBezTo>
                  <a:cubicBezTo>
                    <a:pt x="1696" y="3396"/>
                    <a:pt x="2035" y="3644"/>
                    <a:pt x="2373" y="3644"/>
                  </a:cubicBezTo>
                  <a:cubicBezTo>
                    <a:pt x="2446" y="3644"/>
                    <a:pt x="2519" y="3633"/>
                    <a:pt x="2590" y="3609"/>
                  </a:cubicBezTo>
                  <a:cubicBezTo>
                    <a:pt x="2980" y="3471"/>
                    <a:pt x="3194" y="2923"/>
                    <a:pt x="2933" y="2598"/>
                  </a:cubicBezTo>
                  <a:cubicBezTo>
                    <a:pt x="3287" y="2504"/>
                    <a:pt x="3613" y="2237"/>
                    <a:pt x="3668" y="1873"/>
                  </a:cubicBezTo>
                  <a:cubicBezTo>
                    <a:pt x="3709" y="1550"/>
                    <a:pt x="3431" y="1196"/>
                    <a:pt x="3114" y="1196"/>
                  </a:cubicBezTo>
                  <a:cubicBezTo>
                    <a:pt x="3085" y="1196"/>
                    <a:pt x="3056" y="1199"/>
                    <a:pt x="3026" y="1205"/>
                  </a:cubicBezTo>
                  <a:cubicBezTo>
                    <a:pt x="3223" y="777"/>
                    <a:pt x="2980" y="202"/>
                    <a:pt x="2534" y="44"/>
                  </a:cubicBezTo>
                  <a:cubicBezTo>
                    <a:pt x="2450" y="14"/>
                    <a:pt x="2363" y="0"/>
                    <a:pt x="2276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5"/>
            <p:cNvSpPr/>
            <p:nvPr/>
          </p:nvSpPr>
          <p:spPr>
            <a:xfrm>
              <a:off x="4673350" y="1250775"/>
              <a:ext cx="23025" cy="22975"/>
            </a:xfrm>
            <a:custGeom>
              <a:avLst/>
              <a:gdLst/>
              <a:ahLst/>
              <a:cxnLst/>
              <a:rect l="l" t="t" r="r" b="b"/>
              <a:pathLst>
                <a:path w="921" h="919" extrusionOk="0">
                  <a:moveTo>
                    <a:pt x="466" y="0"/>
                  </a:moveTo>
                  <a:cubicBezTo>
                    <a:pt x="206" y="0"/>
                    <a:pt x="1" y="205"/>
                    <a:pt x="1" y="464"/>
                  </a:cubicBezTo>
                  <a:cubicBezTo>
                    <a:pt x="1" y="716"/>
                    <a:pt x="206" y="919"/>
                    <a:pt x="466" y="919"/>
                  </a:cubicBezTo>
                  <a:cubicBezTo>
                    <a:pt x="716" y="919"/>
                    <a:pt x="921" y="716"/>
                    <a:pt x="921" y="464"/>
                  </a:cubicBezTo>
                  <a:cubicBezTo>
                    <a:pt x="921" y="205"/>
                    <a:pt x="716" y="0"/>
                    <a:pt x="466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83" name="Google Shape;1983;p45"/>
          <p:cNvSpPr/>
          <p:nvPr/>
        </p:nvSpPr>
        <p:spPr>
          <a:xfrm rot="982670" flipH="1">
            <a:off x="-137919" y="2844115"/>
            <a:ext cx="887787" cy="1559221"/>
          </a:xfrm>
          <a:custGeom>
            <a:avLst/>
            <a:gdLst/>
            <a:ahLst/>
            <a:cxnLst/>
            <a:rect l="l" t="t" r="r" b="b"/>
            <a:pathLst>
              <a:path w="6270" h="11012" extrusionOk="0">
                <a:moveTo>
                  <a:pt x="5831" y="1"/>
                </a:moveTo>
                <a:cubicBezTo>
                  <a:pt x="5713" y="1"/>
                  <a:pt x="5591" y="56"/>
                  <a:pt x="5490" y="118"/>
                </a:cubicBezTo>
                <a:cubicBezTo>
                  <a:pt x="4812" y="564"/>
                  <a:pt x="4422" y="1409"/>
                  <a:pt x="4522" y="2218"/>
                </a:cubicBezTo>
                <a:cubicBezTo>
                  <a:pt x="3827" y="2924"/>
                  <a:pt x="3196" y="3693"/>
                  <a:pt x="2639" y="4511"/>
                </a:cubicBezTo>
                <a:cubicBezTo>
                  <a:pt x="2815" y="4000"/>
                  <a:pt x="2777" y="3405"/>
                  <a:pt x="2537" y="2924"/>
                </a:cubicBezTo>
                <a:cubicBezTo>
                  <a:pt x="2481" y="2813"/>
                  <a:pt x="2405" y="2701"/>
                  <a:pt x="2285" y="2672"/>
                </a:cubicBezTo>
                <a:cubicBezTo>
                  <a:pt x="2266" y="2667"/>
                  <a:pt x="2247" y="2665"/>
                  <a:pt x="2229" y="2665"/>
                </a:cubicBezTo>
                <a:cubicBezTo>
                  <a:pt x="2069" y="2665"/>
                  <a:pt x="1934" y="2839"/>
                  <a:pt x="1868" y="2998"/>
                </a:cubicBezTo>
                <a:cubicBezTo>
                  <a:pt x="1570" y="3713"/>
                  <a:pt x="1719" y="4584"/>
                  <a:pt x="2220" y="5170"/>
                </a:cubicBezTo>
                <a:cubicBezTo>
                  <a:pt x="1859" y="5745"/>
                  <a:pt x="1534" y="6358"/>
                  <a:pt x="1255" y="6980"/>
                </a:cubicBezTo>
                <a:cubicBezTo>
                  <a:pt x="1338" y="6414"/>
                  <a:pt x="1347" y="5830"/>
                  <a:pt x="1032" y="5364"/>
                </a:cubicBezTo>
                <a:cubicBezTo>
                  <a:pt x="965" y="5283"/>
                  <a:pt x="878" y="5193"/>
                  <a:pt x="773" y="5193"/>
                </a:cubicBezTo>
                <a:cubicBezTo>
                  <a:pt x="761" y="5193"/>
                  <a:pt x="747" y="5194"/>
                  <a:pt x="734" y="5197"/>
                </a:cubicBezTo>
                <a:cubicBezTo>
                  <a:pt x="642" y="5226"/>
                  <a:pt x="587" y="5329"/>
                  <a:pt x="549" y="5411"/>
                </a:cubicBezTo>
                <a:cubicBezTo>
                  <a:pt x="252" y="6173"/>
                  <a:pt x="411" y="7091"/>
                  <a:pt x="939" y="7715"/>
                </a:cubicBezTo>
                <a:cubicBezTo>
                  <a:pt x="511" y="8774"/>
                  <a:pt x="188" y="9877"/>
                  <a:pt x="1" y="11002"/>
                </a:cubicBezTo>
                <a:lnTo>
                  <a:pt x="65" y="11011"/>
                </a:lnTo>
                <a:cubicBezTo>
                  <a:pt x="261" y="9906"/>
                  <a:pt x="567" y="8818"/>
                  <a:pt x="986" y="7771"/>
                </a:cubicBezTo>
                <a:cubicBezTo>
                  <a:pt x="995" y="7780"/>
                  <a:pt x="1003" y="7789"/>
                  <a:pt x="1012" y="7798"/>
                </a:cubicBezTo>
                <a:cubicBezTo>
                  <a:pt x="1097" y="7810"/>
                  <a:pt x="1182" y="7817"/>
                  <a:pt x="1268" y="7817"/>
                </a:cubicBezTo>
                <a:cubicBezTo>
                  <a:pt x="1881" y="7817"/>
                  <a:pt x="2506" y="7503"/>
                  <a:pt x="2889" y="6991"/>
                </a:cubicBezTo>
                <a:cubicBezTo>
                  <a:pt x="3038" y="6786"/>
                  <a:pt x="3141" y="6461"/>
                  <a:pt x="2953" y="6276"/>
                </a:cubicBezTo>
                <a:cubicBezTo>
                  <a:pt x="2882" y="6208"/>
                  <a:pt x="2790" y="6183"/>
                  <a:pt x="2692" y="6183"/>
                </a:cubicBezTo>
                <a:cubicBezTo>
                  <a:pt x="2573" y="6183"/>
                  <a:pt x="2444" y="6220"/>
                  <a:pt x="2332" y="6267"/>
                </a:cubicBezTo>
                <a:cubicBezTo>
                  <a:pt x="1812" y="6508"/>
                  <a:pt x="1385" y="6935"/>
                  <a:pt x="1162" y="7464"/>
                </a:cubicBezTo>
                <a:cubicBezTo>
                  <a:pt x="1171" y="7399"/>
                  <a:pt x="1191" y="7334"/>
                  <a:pt x="1200" y="7270"/>
                </a:cubicBezTo>
                <a:cubicBezTo>
                  <a:pt x="1505" y="6563"/>
                  <a:pt x="1868" y="5877"/>
                  <a:pt x="2267" y="5226"/>
                </a:cubicBezTo>
                <a:cubicBezTo>
                  <a:pt x="2267" y="5226"/>
                  <a:pt x="2276" y="5226"/>
                  <a:pt x="2276" y="5235"/>
                </a:cubicBezTo>
                <a:cubicBezTo>
                  <a:pt x="2378" y="5265"/>
                  <a:pt x="2488" y="5279"/>
                  <a:pt x="2602" y="5279"/>
                </a:cubicBezTo>
                <a:cubicBezTo>
                  <a:pt x="2875" y="5279"/>
                  <a:pt x="3174" y="5201"/>
                  <a:pt x="3455" y="5077"/>
                </a:cubicBezTo>
                <a:cubicBezTo>
                  <a:pt x="3865" y="4901"/>
                  <a:pt x="4255" y="4566"/>
                  <a:pt x="4320" y="4121"/>
                </a:cubicBezTo>
                <a:cubicBezTo>
                  <a:pt x="4328" y="4056"/>
                  <a:pt x="4328" y="3983"/>
                  <a:pt x="4291" y="3927"/>
                </a:cubicBezTo>
                <a:cubicBezTo>
                  <a:pt x="4255" y="3880"/>
                  <a:pt x="4199" y="3860"/>
                  <a:pt x="4143" y="3842"/>
                </a:cubicBezTo>
                <a:cubicBezTo>
                  <a:pt x="4075" y="3827"/>
                  <a:pt x="4005" y="3819"/>
                  <a:pt x="3935" y="3819"/>
                </a:cubicBezTo>
                <a:cubicBezTo>
                  <a:pt x="3672" y="3819"/>
                  <a:pt x="3407" y="3921"/>
                  <a:pt x="3196" y="4074"/>
                </a:cubicBezTo>
                <a:cubicBezTo>
                  <a:pt x="2962" y="4250"/>
                  <a:pt x="2777" y="4473"/>
                  <a:pt x="2601" y="4696"/>
                </a:cubicBezTo>
                <a:cubicBezTo>
                  <a:pt x="3176" y="3842"/>
                  <a:pt x="3818" y="3035"/>
                  <a:pt x="4533" y="2300"/>
                </a:cubicBezTo>
                <a:cubicBezTo>
                  <a:pt x="4542" y="2320"/>
                  <a:pt x="4542" y="2329"/>
                  <a:pt x="4542" y="2338"/>
                </a:cubicBezTo>
                <a:cubicBezTo>
                  <a:pt x="4877" y="2329"/>
                  <a:pt x="5313" y="2106"/>
                  <a:pt x="5666" y="1781"/>
                </a:cubicBezTo>
                <a:cubicBezTo>
                  <a:pt x="6018" y="1447"/>
                  <a:pt x="6270" y="983"/>
                  <a:pt x="6232" y="499"/>
                </a:cubicBezTo>
                <a:cubicBezTo>
                  <a:pt x="6214" y="285"/>
                  <a:pt x="6102" y="54"/>
                  <a:pt x="5897" y="7"/>
                </a:cubicBezTo>
                <a:cubicBezTo>
                  <a:pt x="5876" y="3"/>
                  <a:pt x="5854" y="1"/>
                  <a:pt x="5831" y="1"/>
                </a:cubicBezTo>
                <a:close/>
              </a:path>
            </a:pathLst>
          </a:custGeom>
          <a:solidFill>
            <a:srgbClr val="2D4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84" name="Google Shape;1984;p45"/>
          <p:cNvGrpSpPr/>
          <p:nvPr/>
        </p:nvGrpSpPr>
        <p:grpSpPr>
          <a:xfrm>
            <a:off x="0" y="4209558"/>
            <a:ext cx="2084379" cy="933926"/>
            <a:chOff x="0" y="4209558"/>
            <a:chExt cx="2084379" cy="933926"/>
          </a:xfrm>
        </p:grpSpPr>
        <p:sp>
          <p:nvSpPr>
            <p:cNvPr id="1985" name="Google Shape;1985;p45"/>
            <p:cNvSpPr/>
            <p:nvPr/>
          </p:nvSpPr>
          <p:spPr>
            <a:xfrm>
              <a:off x="0" y="4209558"/>
              <a:ext cx="2084379" cy="933926"/>
            </a:xfrm>
            <a:custGeom>
              <a:avLst/>
              <a:gdLst/>
              <a:ahLst/>
              <a:cxnLst/>
              <a:rect l="l" t="t" r="r" b="b"/>
              <a:pathLst>
                <a:path w="21014" h="11219" extrusionOk="0">
                  <a:moveTo>
                    <a:pt x="2463" y="0"/>
                  </a:moveTo>
                  <a:cubicBezTo>
                    <a:pt x="1602" y="0"/>
                    <a:pt x="746" y="443"/>
                    <a:pt x="121" y="1061"/>
                  </a:cubicBezTo>
                  <a:cubicBezTo>
                    <a:pt x="83" y="1108"/>
                    <a:pt x="38" y="1152"/>
                    <a:pt x="0" y="1199"/>
                  </a:cubicBezTo>
                  <a:lnTo>
                    <a:pt x="0" y="11218"/>
                  </a:lnTo>
                  <a:lnTo>
                    <a:pt x="21013" y="11218"/>
                  </a:lnTo>
                  <a:cubicBezTo>
                    <a:pt x="20948" y="10913"/>
                    <a:pt x="20855" y="10614"/>
                    <a:pt x="20697" y="10336"/>
                  </a:cubicBezTo>
                  <a:cubicBezTo>
                    <a:pt x="20292" y="9583"/>
                    <a:pt x="19394" y="9088"/>
                    <a:pt x="18569" y="9088"/>
                  </a:cubicBezTo>
                  <a:cubicBezTo>
                    <a:pt x="18205" y="9088"/>
                    <a:pt x="17855" y="9185"/>
                    <a:pt x="17568" y="9398"/>
                  </a:cubicBezTo>
                  <a:cubicBezTo>
                    <a:pt x="17987" y="8823"/>
                    <a:pt x="17773" y="7838"/>
                    <a:pt x="17113" y="7477"/>
                  </a:cubicBezTo>
                  <a:cubicBezTo>
                    <a:pt x="16886" y="7351"/>
                    <a:pt x="16637" y="7293"/>
                    <a:pt x="16384" y="7293"/>
                  </a:cubicBezTo>
                  <a:cubicBezTo>
                    <a:pt x="15780" y="7293"/>
                    <a:pt x="15159" y="7623"/>
                    <a:pt x="14791" y="8127"/>
                  </a:cubicBezTo>
                  <a:cubicBezTo>
                    <a:pt x="15451" y="7142"/>
                    <a:pt x="16148" y="6066"/>
                    <a:pt x="16084" y="4876"/>
                  </a:cubicBezTo>
                  <a:cubicBezTo>
                    <a:pt x="15999" y="3196"/>
                    <a:pt x="14319" y="1923"/>
                    <a:pt x="12647" y="1812"/>
                  </a:cubicBezTo>
                  <a:cubicBezTo>
                    <a:pt x="12545" y="1805"/>
                    <a:pt x="12442" y="1802"/>
                    <a:pt x="12340" y="1802"/>
                  </a:cubicBezTo>
                  <a:cubicBezTo>
                    <a:pt x="10853" y="1802"/>
                    <a:pt x="9425" y="2485"/>
                    <a:pt x="8199" y="3363"/>
                  </a:cubicBezTo>
                  <a:cubicBezTo>
                    <a:pt x="9017" y="2630"/>
                    <a:pt x="8486" y="920"/>
                    <a:pt x="7345" y="642"/>
                  </a:cubicBezTo>
                  <a:cubicBezTo>
                    <a:pt x="7201" y="607"/>
                    <a:pt x="7056" y="591"/>
                    <a:pt x="6911" y="591"/>
                  </a:cubicBezTo>
                  <a:cubicBezTo>
                    <a:pt x="5871" y="591"/>
                    <a:pt x="4882" y="1439"/>
                    <a:pt x="4496" y="2451"/>
                  </a:cubicBezTo>
                  <a:lnTo>
                    <a:pt x="4496" y="2451"/>
                  </a:lnTo>
                  <a:cubicBezTo>
                    <a:pt x="4834" y="1470"/>
                    <a:pt x="4047" y="323"/>
                    <a:pt x="3027" y="67"/>
                  </a:cubicBezTo>
                  <a:cubicBezTo>
                    <a:pt x="2840" y="22"/>
                    <a:pt x="2651" y="0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86" name="Google Shape;1986;p45"/>
            <p:cNvGrpSpPr/>
            <p:nvPr/>
          </p:nvGrpSpPr>
          <p:grpSpPr>
            <a:xfrm>
              <a:off x="305102" y="4603995"/>
              <a:ext cx="342654" cy="337273"/>
              <a:chOff x="4331450" y="1515875"/>
              <a:chExt cx="60500" cy="59550"/>
            </a:xfrm>
          </p:grpSpPr>
          <p:sp>
            <p:nvSpPr>
              <p:cNvPr id="1987" name="Google Shape;1987;p45"/>
              <p:cNvSpPr/>
              <p:nvPr/>
            </p:nvSpPr>
            <p:spPr>
              <a:xfrm>
                <a:off x="4331450" y="1515875"/>
                <a:ext cx="6050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82" extrusionOk="0">
                    <a:moveTo>
                      <a:pt x="1489" y="0"/>
                    </a:moveTo>
                    <a:cubicBezTo>
                      <a:pt x="1238" y="0"/>
                      <a:pt x="989" y="169"/>
                      <a:pt x="929" y="419"/>
                    </a:cubicBezTo>
                    <a:cubicBezTo>
                      <a:pt x="838" y="350"/>
                      <a:pt x="728" y="318"/>
                      <a:pt x="618" y="318"/>
                    </a:cubicBezTo>
                    <a:cubicBezTo>
                      <a:pt x="444" y="318"/>
                      <a:pt x="269" y="397"/>
                      <a:pt x="167" y="539"/>
                    </a:cubicBezTo>
                    <a:cubicBezTo>
                      <a:pt x="0" y="771"/>
                      <a:pt x="65" y="1134"/>
                      <a:pt x="296" y="1290"/>
                    </a:cubicBezTo>
                    <a:cubicBezTo>
                      <a:pt x="74" y="1468"/>
                      <a:pt x="56" y="1858"/>
                      <a:pt x="279" y="2043"/>
                    </a:cubicBezTo>
                    <a:cubicBezTo>
                      <a:pt x="361" y="2115"/>
                      <a:pt x="470" y="2149"/>
                      <a:pt x="581" y="2149"/>
                    </a:cubicBezTo>
                    <a:cubicBezTo>
                      <a:pt x="756" y="2149"/>
                      <a:pt x="936" y="2063"/>
                      <a:pt x="1021" y="1903"/>
                    </a:cubicBezTo>
                    <a:cubicBezTo>
                      <a:pt x="1113" y="2218"/>
                      <a:pt x="1333" y="2381"/>
                      <a:pt x="1553" y="2381"/>
                    </a:cubicBezTo>
                    <a:cubicBezTo>
                      <a:pt x="1599" y="2381"/>
                      <a:pt x="1645" y="2374"/>
                      <a:pt x="1689" y="2360"/>
                    </a:cubicBezTo>
                    <a:cubicBezTo>
                      <a:pt x="1950" y="2266"/>
                      <a:pt x="2088" y="1903"/>
                      <a:pt x="1921" y="1691"/>
                    </a:cubicBezTo>
                    <a:cubicBezTo>
                      <a:pt x="2144" y="1635"/>
                      <a:pt x="2358" y="1457"/>
                      <a:pt x="2396" y="1225"/>
                    </a:cubicBezTo>
                    <a:cubicBezTo>
                      <a:pt x="2420" y="1015"/>
                      <a:pt x="2248" y="781"/>
                      <a:pt x="2041" y="781"/>
                    </a:cubicBezTo>
                    <a:cubicBezTo>
                      <a:pt x="2020" y="781"/>
                      <a:pt x="1998" y="783"/>
                      <a:pt x="1977" y="789"/>
                    </a:cubicBezTo>
                    <a:cubicBezTo>
                      <a:pt x="2108" y="501"/>
                      <a:pt x="1950" y="131"/>
                      <a:pt x="1663" y="29"/>
                    </a:cubicBezTo>
                    <a:cubicBezTo>
                      <a:pt x="1606" y="9"/>
                      <a:pt x="1548" y="0"/>
                      <a:pt x="1489" y="0"/>
                    </a:cubicBezTo>
                    <a:close/>
                  </a:path>
                </a:pathLst>
              </a:custGeom>
              <a:solidFill>
                <a:srgbClr val="F082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4353950" y="1538150"/>
                <a:ext cx="1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605" extrusionOk="0">
                    <a:moveTo>
                      <a:pt x="308" y="0"/>
                    </a:moveTo>
                    <a:cubicBezTo>
                      <a:pt x="141" y="0"/>
                      <a:pt x="0" y="141"/>
                      <a:pt x="0" y="308"/>
                    </a:cubicBezTo>
                    <a:cubicBezTo>
                      <a:pt x="0" y="475"/>
                      <a:pt x="141" y="604"/>
                      <a:pt x="308" y="604"/>
                    </a:cubicBezTo>
                    <a:cubicBezTo>
                      <a:pt x="464" y="604"/>
                      <a:pt x="604" y="475"/>
                      <a:pt x="604" y="308"/>
                    </a:cubicBezTo>
                    <a:cubicBezTo>
                      <a:pt x="604" y="141"/>
                      <a:pt x="464" y="0"/>
                      <a:pt x="308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45"/>
            <p:cNvGrpSpPr/>
            <p:nvPr/>
          </p:nvGrpSpPr>
          <p:grpSpPr>
            <a:xfrm>
              <a:off x="1114599" y="4626441"/>
              <a:ext cx="296919" cy="292389"/>
              <a:chOff x="4191925" y="1496075"/>
              <a:chExt cx="52425" cy="51625"/>
            </a:xfrm>
          </p:grpSpPr>
          <p:sp>
            <p:nvSpPr>
              <p:cNvPr id="1990" name="Google Shape;1990;p45"/>
              <p:cNvSpPr/>
              <p:nvPr/>
            </p:nvSpPr>
            <p:spPr>
              <a:xfrm>
                <a:off x="4191925" y="1496075"/>
                <a:ext cx="524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65" extrusionOk="0">
                    <a:moveTo>
                      <a:pt x="1222" y="0"/>
                    </a:moveTo>
                    <a:cubicBezTo>
                      <a:pt x="1070" y="0"/>
                      <a:pt x="921" y="95"/>
                      <a:pt x="901" y="244"/>
                    </a:cubicBezTo>
                    <a:cubicBezTo>
                      <a:pt x="809" y="152"/>
                      <a:pt x="682" y="108"/>
                      <a:pt x="555" y="108"/>
                    </a:cubicBezTo>
                    <a:cubicBezTo>
                      <a:pt x="412" y="108"/>
                      <a:pt x="270" y="164"/>
                      <a:pt x="177" y="272"/>
                    </a:cubicBezTo>
                    <a:cubicBezTo>
                      <a:pt x="10" y="486"/>
                      <a:pt x="56" y="839"/>
                      <a:pt x="270" y="988"/>
                    </a:cubicBezTo>
                    <a:cubicBezTo>
                      <a:pt x="65" y="1126"/>
                      <a:pt x="1" y="1442"/>
                      <a:pt x="139" y="1647"/>
                    </a:cubicBezTo>
                    <a:cubicBezTo>
                      <a:pt x="229" y="1777"/>
                      <a:pt x="389" y="1850"/>
                      <a:pt x="547" y="1850"/>
                    </a:cubicBezTo>
                    <a:cubicBezTo>
                      <a:pt x="636" y="1850"/>
                      <a:pt x="724" y="1827"/>
                      <a:pt x="799" y="1777"/>
                    </a:cubicBezTo>
                    <a:cubicBezTo>
                      <a:pt x="852" y="1953"/>
                      <a:pt x="1036" y="2065"/>
                      <a:pt x="1219" y="2065"/>
                    </a:cubicBezTo>
                    <a:cubicBezTo>
                      <a:pt x="1285" y="2065"/>
                      <a:pt x="1352" y="2050"/>
                      <a:pt x="1411" y="2017"/>
                    </a:cubicBezTo>
                    <a:cubicBezTo>
                      <a:pt x="1634" y="1897"/>
                      <a:pt x="1690" y="1563"/>
                      <a:pt x="1523" y="1369"/>
                    </a:cubicBezTo>
                    <a:lnTo>
                      <a:pt x="1523" y="1369"/>
                    </a:lnTo>
                    <a:cubicBezTo>
                      <a:pt x="1543" y="1371"/>
                      <a:pt x="1563" y="1371"/>
                      <a:pt x="1583" y="1371"/>
                    </a:cubicBezTo>
                    <a:cubicBezTo>
                      <a:pt x="1892" y="1371"/>
                      <a:pt x="2089" y="1177"/>
                      <a:pt x="2089" y="959"/>
                    </a:cubicBezTo>
                    <a:cubicBezTo>
                      <a:pt x="2097" y="750"/>
                      <a:pt x="1910" y="555"/>
                      <a:pt x="1715" y="555"/>
                    </a:cubicBezTo>
                    <a:cubicBezTo>
                      <a:pt x="1685" y="555"/>
                      <a:pt x="1655" y="559"/>
                      <a:pt x="1625" y="569"/>
                    </a:cubicBezTo>
                    <a:cubicBezTo>
                      <a:pt x="1643" y="366"/>
                      <a:pt x="1561" y="132"/>
                      <a:pt x="1385" y="41"/>
                    </a:cubicBezTo>
                    <a:cubicBezTo>
                      <a:pt x="1334" y="13"/>
                      <a:pt x="1278" y="0"/>
                      <a:pt x="1222" y="0"/>
                    </a:cubicBezTo>
                    <a:close/>
                  </a:path>
                </a:pathLst>
              </a:custGeom>
              <a:solidFill>
                <a:srgbClr val="AD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4208650" y="1513550"/>
                <a:ext cx="148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7" extrusionOk="0">
                    <a:moveTo>
                      <a:pt x="294" y="0"/>
                    </a:moveTo>
                    <a:cubicBezTo>
                      <a:pt x="188" y="0"/>
                      <a:pt x="92" y="67"/>
                      <a:pt x="56" y="168"/>
                    </a:cubicBezTo>
                    <a:cubicBezTo>
                      <a:pt x="0" y="307"/>
                      <a:pt x="74" y="456"/>
                      <a:pt x="203" y="512"/>
                    </a:cubicBezTo>
                    <a:cubicBezTo>
                      <a:pt x="233" y="522"/>
                      <a:pt x="264" y="527"/>
                      <a:pt x="294" y="527"/>
                    </a:cubicBezTo>
                    <a:cubicBezTo>
                      <a:pt x="403" y="527"/>
                      <a:pt x="505" y="462"/>
                      <a:pt x="549" y="353"/>
                    </a:cubicBezTo>
                    <a:cubicBezTo>
                      <a:pt x="593" y="213"/>
                      <a:pt x="528" y="66"/>
                      <a:pt x="390" y="19"/>
                    </a:cubicBezTo>
                    <a:cubicBezTo>
                      <a:pt x="358" y="6"/>
                      <a:pt x="325" y="0"/>
                      <a:pt x="294" y="0"/>
                    </a:cubicBezTo>
                    <a:close/>
                  </a:path>
                </a:pathLst>
              </a:custGeom>
              <a:solidFill>
                <a:srgbClr val="F6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2" name="Google Shape;1992;p45"/>
            <p:cNvSpPr/>
            <p:nvPr/>
          </p:nvSpPr>
          <p:spPr>
            <a:xfrm>
              <a:off x="805150" y="4285040"/>
              <a:ext cx="739625" cy="225077"/>
            </a:xfrm>
            <a:custGeom>
              <a:avLst/>
              <a:gdLst/>
              <a:ahLst/>
              <a:cxnLst/>
              <a:rect l="l" t="t" r="r" b="b"/>
              <a:pathLst>
                <a:path w="1838" h="1943" extrusionOk="0">
                  <a:moveTo>
                    <a:pt x="797" y="1"/>
                  </a:moveTo>
                  <a:cubicBezTo>
                    <a:pt x="779" y="1"/>
                    <a:pt x="762" y="3"/>
                    <a:pt x="745" y="8"/>
                  </a:cubicBezTo>
                  <a:cubicBezTo>
                    <a:pt x="522" y="72"/>
                    <a:pt x="484" y="944"/>
                    <a:pt x="355" y="1205"/>
                  </a:cubicBezTo>
                  <a:cubicBezTo>
                    <a:pt x="235" y="1465"/>
                    <a:pt x="1" y="1864"/>
                    <a:pt x="168" y="1938"/>
                  </a:cubicBezTo>
                  <a:cubicBezTo>
                    <a:pt x="176" y="1941"/>
                    <a:pt x="184" y="1943"/>
                    <a:pt x="192" y="1943"/>
                  </a:cubicBezTo>
                  <a:cubicBezTo>
                    <a:pt x="364" y="1943"/>
                    <a:pt x="658" y="1229"/>
                    <a:pt x="781" y="964"/>
                  </a:cubicBezTo>
                  <a:cubicBezTo>
                    <a:pt x="806" y="906"/>
                    <a:pt x="831" y="882"/>
                    <a:pt x="854" y="882"/>
                  </a:cubicBezTo>
                  <a:cubicBezTo>
                    <a:pt x="943" y="882"/>
                    <a:pt x="1005" y="1242"/>
                    <a:pt x="968" y="1456"/>
                  </a:cubicBezTo>
                  <a:cubicBezTo>
                    <a:pt x="940" y="1586"/>
                    <a:pt x="1010" y="1655"/>
                    <a:pt x="1084" y="1655"/>
                  </a:cubicBezTo>
                  <a:cubicBezTo>
                    <a:pt x="1158" y="1655"/>
                    <a:pt x="1236" y="1586"/>
                    <a:pt x="1226" y="1436"/>
                  </a:cubicBezTo>
                  <a:cubicBezTo>
                    <a:pt x="1218" y="1298"/>
                    <a:pt x="1250" y="1245"/>
                    <a:pt x="1311" y="1245"/>
                  </a:cubicBezTo>
                  <a:cubicBezTo>
                    <a:pt x="1386" y="1245"/>
                    <a:pt x="1503" y="1322"/>
                    <a:pt x="1645" y="1418"/>
                  </a:cubicBezTo>
                  <a:cubicBezTo>
                    <a:pt x="1659" y="1428"/>
                    <a:pt x="1670" y="1432"/>
                    <a:pt x="1679" y="1432"/>
                  </a:cubicBezTo>
                  <a:cubicBezTo>
                    <a:pt x="1837" y="1432"/>
                    <a:pt x="1235" y="1"/>
                    <a:pt x="797" y="1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>
            <a:spLocks noGrp="1"/>
          </p:cNvSpPr>
          <p:nvPr>
            <p:ph type="title"/>
          </p:nvPr>
        </p:nvSpPr>
        <p:spPr>
          <a:xfrm>
            <a:off x="221243" y="416762"/>
            <a:ext cx="72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</a:t>
            </a:r>
            <a:r>
              <a:rPr lang="en" dirty="0"/>
              <a:t>reservação e conscientização </a:t>
            </a:r>
            <a:endParaRPr dirty="0"/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720000" y="1700299"/>
            <a:ext cx="4560252" cy="2727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</a:pPr>
            <a:r>
              <a:rPr lang="pt-BR" dirty="0"/>
              <a:t> Reduza o lixo: Evite jogar lixo em rios e oceanos.  </a:t>
            </a:r>
          </a:p>
          <a:p>
            <a:pPr marL="285750" indent="-285750">
              <a:buSzPts val="1100"/>
            </a:pPr>
            <a:r>
              <a:rPr lang="pt-BR" dirty="0"/>
              <a:t>Conserve a água: Utilize a água de forma consciente. </a:t>
            </a:r>
          </a:p>
          <a:p>
            <a:pPr marL="285750" indent="-285750">
              <a:buSzPts val="1100"/>
            </a:pPr>
            <a:r>
              <a:rPr lang="pt-BR" dirty="0"/>
              <a:t> Informe-se: Conheça a importância dos manguezais para o ecossistema. </a:t>
            </a:r>
          </a:p>
          <a:p>
            <a:pPr marL="285750" indent="-285750">
              <a:buSzPts val="1100"/>
            </a:pPr>
            <a:r>
              <a:rPr lang="pt-BR" dirty="0"/>
              <a:t>Participe de ações: Voluntarie-se em projetos de limpeza e reflorestamento. </a:t>
            </a:r>
          </a:p>
          <a:p>
            <a:pPr marL="285750" indent="-285750">
              <a:buSzPts val="1100"/>
            </a:pPr>
            <a:r>
              <a:rPr lang="pt-BR" dirty="0"/>
              <a:t>Consuma de forma consciente: Opte por produtos da pesca sustentável.</a:t>
            </a:r>
            <a:endParaRPr dirty="0"/>
          </a:p>
        </p:txBody>
      </p:sp>
      <p:grpSp>
        <p:nvGrpSpPr>
          <p:cNvPr id="355" name="Google Shape;355;p41"/>
          <p:cNvGrpSpPr/>
          <p:nvPr/>
        </p:nvGrpSpPr>
        <p:grpSpPr>
          <a:xfrm>
            <a:off x="5926123" y="-525773"/>
            <a:ext cx="4550342" cy="6755994"/>
            <a:chOff x="5926123" y="-525773"/>
            <a:chExt cx="4550342" cy="6755994"/>
          </a:xfrm>
        </p:grpSpPr>
        <p:sp>
          <p:nvSpPr>
            <p:cNvPr id="356" name="Google Shape;356;p41"/>
            <p:cNvSpPr/>
            <p:nvPr/>
          </p:nvSpPr>
          <p:spPr>
            <a:xfrm rot="-8223581">
              <a:off x="7541073" y="1373437"/>
              <a:ext cx="2257613" cy="2175528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 rot="-8457998">
              <a:off x="8240796" y="120556"/>
              <a:ext cx="1449706" cy="3009907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rot="10800000">
              <a:off x="7380528" y="-525773"/>
              <a:ext cx="2257610" cy="2175474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rot="548682" flipH="1">
              <a:off x="5999792" y="4111461"/>
              <a:ext cx="2918791" cy="1160420"/>
            </a:xfrm>
            <a:custGeom>
              <a:avLst/>
              <a:gdLst/>
              <a:ahLst/>
              <a:cxnLst/>
              <a:rect l="l" t="t" r="r" b="b"/>
              <a:pathLst>
                <a:path w="72368" h="28773" extrusionOk="0">
                  <a:moveTo>
                    <a:pt x="58552" y="1"/>
                  </a:moveTo>
                  <a:cubicBezTo>
                    <a:pt x="56797" y="1"/>
                    <a:pt x="54724" y="1732"/>
                    <a:pt x="53145" y="1732"/>
                  </a:cubicBezTo>
                  <a:cubicBezTo>
                    <a:pt x="53056" y="1732"/>
                    <a:pt x="52970" y="1726"/>
                    <a:pt x="52884" y="1715"/>
                  </a:cubicBezTo>
                  <a:cubicBezTo>
                    <a:pt x="52965" y="1394"/>
                    <a:pt x="52924" y="1059"/>
                    <a:pt x="52965" y="845"/>
                  </a:cubicBezTo>
                  <a:lnTo>
                    <a:pt x="52965" y="845"/>
                  </a:lnTo>
                  <a:cubicBezTo>
                    <a:pt x="51279" y="1300"/>
                    <a:pt x="49686" y="1996"/>
                    <a:pt x="48040" y="2612"/>
                  </a:cubicBezTo>
                  <a:cubicBezTo>
                    <a:pt x="45444" y="3602"/>
                    <a:pt x="42875" y="6519"/>
                    <a:pt x="40306" y="6934"/>
                  </a:cubicBezTo>
                  <a:cubicBezTo>
                    <a:pt x="39048" y="5221"/>
                    <a:pt x="42380" y="2210"/>
                    <a:pt x="38874" y="2170"/>
                  </a:cubicBezTo>
                  <a:cubicBezTo>
                    <a:pt x="38866" y="2170"/>
                    <a:pt x="38858" y="2170"/>
                    <a:pt x="38851" y="2170"/>
                  </a:cubicBezTo>
                  <a:cubicBezTo>
                    <a:pt x="36437" y="2170"/>
                    <a:pt x="34120" y="6310"/>
                    <a:pt x="32986" y="8031"/>
                  </a:cubicBezTo>
                  <a:cubicBezTo>
                    <a:pt x="31768" y="9891"/>
                    <a:pt x="30631" y="11376"/>
                    <a:pt x="28784" y="12715"/>
                  </a:cubicBezTo>
                  <a:cubicBezTo>
                    <a:pt x="28290" y="13077"/>
                    <a:pt x="27240" y="14189"/>
                    <a:pt x="26480" y="14189"/>
                  </a:cubicBezTo>
                  <a:cubicBezTo>
                    <a:pt x="26397" y="14189"/>
                    <a:pt x="26317" y="14175"/>
                    <a:pt x="26242" y="14146"/>
                  </a:cubicBezTo>
                  <a:cubicBezTo>
                    <a:pt x="25358" y="13825"/>
                    <a:pt x="26161" y="12487"/>
                    <a:pt x="25519" y="12019"/>
                  </a:cubicBezTo>
                  <a:cubicBezTo>
                    <a:pt x="25410" y="11943"/>
                    <a:pt x="25292" y="11907"/>
                    <a:pt x="25164" y="11907"/>
                  </a:cubicBezTo>
                  <a:cubicBezTo>
                    <a:pt x="23523" y="11907"/>
                    <a:pt x="20451" y="17822"/>
                    <a:pt x="18601" y="18977"/>
                  </a:cubicBezTo>
                  <a:cubicBezTo>
                    <a:pt x="12967" y="22470"/>
                    <a:pt x="5982" y="24169"/>
                    <a:pt x="0" y="27006"/>
                  </a:cubicBezTo>
                  <a:cubicBezTo>
                    <a:pt x="94" y="27448"/>
                    <a:pt x="295" y="28117"/>
                    <a:pt x="830" y="28772"/>
                  </a:cubicBezTo>
                  <a:cubicBezTo>
                    <a:pt x="3694" y="28224"/>
                    <a:pt x="6490" y="26565"/>
                    <a:pt x="9367" y="25788"/>
                  </a:cubicBezTo>
                  <a:cubicBezTo>
                    <a:pt x="13047" y="24798"/>
                    <a:pt x="16714" y="23420"/>
                    <a:pt x="20488" y="22737"/>
                  </a:cubicBezTo>
                  <a:cubicBezTo>
                    <a:pt x="21422" y="22563"/>
                    <a:pt x="22330" y="22375"/>
                    <a:pt x="23239" y="22375"/>
                  </a:cubicBezTo>
                  <a:cubicBezTo>
                    <a:pt x="23932" y="22375"/>
                    <a:pt x="24626" y="22484"/>
                    <a:pt x="25332" y="22791"/>
                  </a:cubicBezTo>
                  <a:cubicBezTo>
                    <a:pt x="27004" y="23527"/>
                    <a:pt x="27901" y="25588"/>
                    <a:pt x="29560" y="26243"/>
                  </a:cubicBezTo>
                  <a:cubicBezTo>
                    <a:pt x="30389" y="26575"/>
                    <a:pt x="30983" y="26719"/>
                    <a:pt x="31390" y="26719"/>
                  </a:cubicBezTo>
                  <a:cubicBezTo>
                    <a:pt x="33941" y="26719"/>
                    <a:pt x="29189" y="21061"/>
                    <a:pt x="29293" y="20369"/>
                  </a:cubicBezTo>
                  <a:cubicBezTo>
                    <a:pt x="29848" y="20244"/>
                    <a:pt x="30377" y="20187"/>
                    <a:pt x="30886" y="20187"/>
                  </a:cubicBezTo>
                  <a:cubicBezTo>
                    <a:pt x="34560" y="20187"/>
                    <a:pt x="37153" y="23139"/>
                    <a:pt x="40480" y="24490"/>
                  </a:cubicBezTo>
                  <a:cubicBezTo>
                    <a:pt x="41142" y="24760"/>
                    <a:pt x="41982" y="25179"/>
                    <a:pt x="42692" y="25179"/>
                  </a:cubicBezTo>
                  <a:cubicBezTo>
                    <a:pt x="43288" y="25179"/>
                    <a:pt x="43794" y="24883"/>
                    <a:pt x="44026" y="23955"/>
                  </a:cubicBezTo>
                  <a:cubicBezTo>
                    <a:pt x="44387" y="22537"/>
                    <a:pt x="41925" y="21359"/>
                    <a:pt x="42045" y="19740"/>
                  </a:cubicBezTo>
                  <a:cubicBezTo>
                    <a:pt x="42094" y="19738"/>
                    <a:pt x="42143" y="19737"/>
                    <a:pt x="42192" y="19737"/>
                  </a:cubicBezTo>
                  <a:cubicBezTo>
                    <a:pt x="44439" y="19737"/>
                    <a:pt x="46563" y="21813"/>
                    <a:pt x="48776" y="22376"/>
                  </a:cubicBezTo>
                  <a:cubicBezTo>
                    <a:pt x="49490" y="22561"/>
                    <a:pt x="50082" y="22642"/>
                    <a:pt x="50590" y="22642"/>
                  </a:cubicBezTo>
                  <a:cubicBezTo>
                    <a:pt x="52628" y="22642"/>
                    <a:pt x="53328" y="21335"/>
                    <a:pt x="55159" y="20115"/>
                  </a:cubicBezTo>
                  <a:cubicBezTo>
                    <a:pt x="56564" y="19191"/>
                    <a:pt x="58652" y="19405"/>
                    <a:pt x="60057" y="18375"/>
                  </a:cubicBezTo>
                  <a:cubicBezTo>
                    <a:pt x="60766" y="17853"/>
                    <a:pt x="60793" y="17171"/>
                    <a:pt x="61261" y="16863"/>
                  </a:cubicBezTo>
                  <a:cubicBezTo>
                    <a:pt x="62720" y="15873"/>
                    <a:pt x="65302" y="15873"/>
                    <a:pt x="66453" y="14548"/>
                  </a:cubicBezTo>
                  <a:cubicBezTo>
                    <a:pt x="67551" y="13303"/>
                    <a:pt x="67631" y="11550"/>
                    <a:pt x="68862" y="10199"/>
                  </a:cubicBezTo>
                  <a:cubicBezTo>
                    <a:pt x="69585" y="9423"/>
                    <a:pt x="72207" y="7201"/>
                    <a:pt x="72247" y="6171"/>
                  </a:cubicBezTo>
                  <a:cubicBezTo>
                    <a:pt x="72368" y="3481"/>
                    <a:pt x="65891" y="4953"/>
                    <a:pt x="67096" y="2665"/>
                  </a:cubicBezTo>
                  <a:cubicBezTo>
                    <a:pt x="66404" y="2360"/>
                    <a:pt x="65786" y="2262"/>
                    <a:pt x="65197" y="2262"/>
                  </a:cubicBezTo>
                  <a:cubicBezTo>
                    <a:pt x="64149" y="2262"/>
                    <a:pt x="63190" y="2572"/>
                    <a:pt x="62057" y="2572"/>
                  </a:cubicBezTo>
                  <a:cubicBezTo>
                    <a:pt x="62041" y="2572"/>
                    <a:pt x="62026" y="2572"/>
                    <a:pt x="62011" y="2571"/>
                  </a:cubicBezTo>
                  <a:cubicBezTo>
                    <a:pt x="61518" y="2571"/>
                    <a:pt x="61211" y="2771"/>
                    <a:pt x="60883" y="2771"/>
                  </a:cubicBezTo>
                  <a:cubicBezTo>
                    <a:pt x="60667" y="2771"/>
                    <a:pt x="60443" y="2684"/>
                    <a:pt x="60151" y="2397"/>
                  </a:cubicBezTo>
                  <a:cubicBezTo>
                    <a:pt x="59696" y="1943"/>
                    <a:pt x="60445" y="979"/>
                    <a:pt x="60097" y="631"/>
                  </a:cubicBezTo>
                  <a:cubicBezTo>
                    <a:pt x="59631" y="174"/>
                    <a:pt x="59107" y="1"/>
                    <a:pt x="58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rot="-481080" flipH="1">
              <a:off x="8039017" y="2567464"/>
              <a:ext cx="1058125" cy="2482272"/>
            </a:xfrm>
            <a:custGeom>
              <a:avLst/>
              <a:gdLst/>
              <a:ahLst/>
              <a:cxnLst/>
              <a:rect l="l" t="t" r="r" b="b"/>
              <a:pathLst>
                <a:path w="34244" h="80340" extrusionOk="0">
                  <a:moveTo>
                    <a:pt x="29254" y="0"/>
                  </a:moveTo>
                  <a:cubicBezTo>
                    <a:pt x="27493" y="0"/>
                    <a:pt x="25530" y="3258"/>
                    <a:pt x="24266" y="3258"/>
                  </a:cubicBezTo>
                  <a:cubicBezTo>
                    <a:pt x="23974" y="3258"/>
                    <a:pt x="23718" y="3083"/>
                    <a:pt x="23512" y="2653"/>
                  </a:cubicBezTo>
                  <a:cubicBezTo>
                    <a:pt x="21411" y="3817"/>
                    <a:pt x="21210" y="5557"/>
                    <a:pt x="19979" y="7176"/>
                  </a:cubicBezTo>
                  <a:cubicBezTo>
                    <a:pt x="19417" y="7925"/>
                    <a:pt x="19711" y="8581"/>
                    <a:pt x="18561" y="8741"/>
                  </a:cubicBezTo>
                  <a:cubicBezTo>
                    <a:pt x="18533" y="8745"/>
                    <a:pt x="18505" y="8747"/>
                    <a:pt x="18478" y="8747"/>
                  </a:cubicBezTo>
                  <a:cubicBezTo>
                    <a:pt x="17830" y="8747"/>
                    <a:pt x="17477" y="7600"/>
                    <a:pt x="16964" y="7600"/>
                  </a:cubicBezTo>
                  <a:cubicBezTo>
                    <a:pt x="16948" y="7600"/>
                    <a:pt x="16931" y="7602"/>
                    <a:pt x="16915" y="7604"/>
                  </a:cubicBezTo>
                  <a:cubicBezTo>
                    <a:pt x="13743" y="8086"/>
                    <a:pt x="14680" y="13157"/>
                    <a:pt x="12994" y="14857"/>
                  </a:cubicBezTo>
                  <a:cubicBezTo>
                    <a:pt x="12766" y="14562"/>
                    <a:pt x="12432" y="14375"/>
                    <a:pt x="12271" y="14188"/>
                  </a:cubicBezTo>
                  <a:cubicBezTo>
                    <a:pt x="11535" y="16034"/>
                    <a:pt x="11094" y="17948"/>
                    <a:pt x="10532" y="19848"/>
                  </a:cubicBezTo>
                  <a:cubicBezTo>
                    <a:pt x="9662" y="22872"/>
                    <a:pt x="10558" y="27181"/>
                    <a:pt x="9194" y="29790"/>
                  </a:cubicBezTo>
                  <a:cubicBezTo>
                    <a:pt x="7356" y="29770"/>
                    <a:pt x="6647" y="26820"/>
                    <a:pt x="5345" y="26820"/>
                  </a:cubicBezTo>
                  <a:cubicBezTo>
                    <a:pt x="4940" y="26820"/>
                    <a:pt x="4479" y="27105"/>
                    <a:pt x="3908" y="27850"/>
                  </a:cubicBezTo>
                  <a:cubicBezTo>
                    <a:pt x="2235" y="30018"/>
                    <a:pt x="4430" y="34956"/>
                    <a:pt x="5219" y="37150"/>
                  </a:cubicBezTo>
                  <a:cubicBezTo>
                    <a:pt x="6076" y="39532"/>
                    <a:pt x="6651" y="41553"/>
                    <a:pt x="6597" y="44135"/>
                  </a:cubicBezTo>
                  <a:cubicBezTo>
                    <a:pt x="6597" y="44898"/>
                    <a:pt x="6959" y="46919"/>
                    <a:pt x="6169" y="47414"/>
                  </a:cubicBezTo>
                  <a:cubicBezTo>
                    <a:pt x="6034" y="47501"/>
                    <a:pt x="5904" y="47537"/>
                    <a:pt x="5779" y="47537"/>
                  </a:cubicBezTo>
                  <a:cubicBezTo>
                    <a:pt x="5137" y="47537"/>
                    <a:pt x="4598" y="46592"/>
                    <a:pt x="3962" y="46592"/>
                  </a:cubicBezTo>
                  <a:cubicBezTo>
                    <a:pt x="3896" y="46592"/>
                    <a:pt x="3829" y="46602"/>
                    <a:pt x="3761" y="46624"/>
                  </a:cubicBezTo>
                  <a:cubicBezTo>
                    <a:pt x="1780" y="47280"/>
                    <a:pt x="5580" y="54961"/>
                    <a:pt x="5353" y="57611"/>
                  </a:cubicBezTo>
                  <a:cubicBezTo>
                    <a:pt x="4697" y="65078"/>
                    <a:pt x="1486" y="72558"/>
                    <a:pt x="0" y="79904"/>
                  </a:cubicBezTo>
                  <a:cubicBezTo>
                    <a:pt x="417" y="80088"/>
                    <a:pt x="1080" y="80339"/>
                    <a:pt x="1929" y="80339"/>
                  </a:cubicBezTo>
                  <a:cubicBezTo>
                    <a:pt x="2007" y="80339"/>
                    <a:pt x="2087" y="80337"/>
                    <a:pt x="2168" y="80333"/>
                  </a:cubicBezTo>
                  <a:cubicBezTo>
                    <a:pt x="3600" y="77362"/>
                    <a:pt x="4001" y="73709"/>
                    <a:pt x="5246" y="70591"/>
                  </a:cubicBezTo>
                  <a:cubicBezTo>
                    <a:pt x="6852" y="66576"/>
                    <a:pt x="8096" y="62321"/>
                    <a:pt x="10037" y="58454"/>
                  </a:cubicBezTo>
                  <a:cubicBezTo>
                    <a:pt x="10880" y="56754"/>
                    <a:pt x="11629" y="55108"/>
                    <a:pt x="13382" y="54105"/>
                  </a:cubicBezTo>
                  <a:cubicBezTo>
                    <a:pt x="15175" y="53088"/>
                    <a:pt x="17651" y="53676"/>
                    <a:pt x="19377" y="52619"/>
                  </a:cubicBezTo>
                  <a:cubicBezTo>
                    <a:pt x="25639" y="48819"/>
                    <a:pt x="14519" y="49528"/>
                    <a:pt x="13877" y="48873"/>
                  </a:cubicBezTo>
                  <a:cubicBezTo>
                    <a:pt x="16045" y="44055"/>
                    <a:pt x="21224" y="43921"/>
                    <a:pt x="25198" y="41553"/>
                  </a:cubicBezTo>
                  <a:cubicBezTo>
                    <a:pt x="26469" y="40790"/>
                    <a:pt x="28610" y="39813"/>
                    <a:pt x="27125" y="37967"/>
                  </a:cubicBezTo>
                  <a:cubicBezTo>
                    <a:pt x="26731" y="37487"/>
                    <a:pt x="26098" y="37390"/>
                    <a:pt x="25387" y="37390"/>
                  </a:cubicBezTo>
                  <a:cubicBezTo>
                    <a:pt x="24904" y="37390"/>
                    <a:pt x="24386" y="37435"/>
                    <a:pt x="23883" y="37435"/>
                  </a:cubicBezTo>
                  <a:cubicBezTo>
                    <a:pt x="23162" y="37435"/>
                    <a:pt x="22470" y="37343"/>
                    <a:pt x="21960" y="36896"/>
                  </a:cubicBezTo>
                  <a:cubicBezTo>
                    <a:pt x="23432" y="34755"/>
                    <a:pt x="26857" y="34260"/>
                    <a:pt x="28918" y="32614"/>
                  </a:cubicBezTo>
                  <a:cubicBezTo>
                    <a:pt x="32170" y="30005"/>
                    <a:pt x="31032" y="28399"/>
                    <a:pt x="31206" y="25294"/>
                  </a:cubicBezTo>
                  <a:cubicBezTo>
                    <a:pt x="31313" y="23394"/>
                    <a:pt x="32932" y="21641"/>
                    <a:pt x="32959" y="19687"/>
                  </a:cubicBezTo>
                  <a:cubicBezTo>
                    <a:pt x="32959" y="18670"/>
                    <a:pt x="32370" y="18202"/>
                    <a:pt x="32397" y="17560"/>
                  </a:cubicBezTo>
                  <a:cubicBezTo>
                    <a:pt x="32491" y="15553"/>
                    <a:pt x="34244" y="13224"/>
                    <a:pt x="33842" y="11284"/>
                  </a:cubicBezTo>
                  <a:cubicBezTo>
                    <a:pt x="33441" y="9451"/>
                    <a:pt x="31915" y="8179"/>
                    <a:pt x="31541" y="6159"/>
                  </a:cubicBezTo>
                  <a:cubicBezTo>
                    <a:pt x="31313" y="4981"/>
                    <a:pt x="31086" y="1100"/>
                    <a:pt x="30176" y="351"/>
                  </a:cubicBezTo>
                  <a:cubicBezTo>
                    <a:pt x="29879" y="105"/>
                    <a:pt x="29570" y="0"/>
                    <a:pt x="29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7380528" y="3516258"/>
              <a:ext cx="2257610" cy="2175474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7447248" y="2877427"/>
              <a:ext cx="423825" cy="1745363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6427067" y="3920501"/>
              <a:ext cx="2565195" cy="2309721"/>
            </a:xfrm>
            <a:custGeom>
              <a:avLst/>
              <a:gdLst/>
              <a:ahLst/>
              <a:cxnLst/>
              <a:rect l="l" t="t" r="r" b="b"/>
              <a:pathLst>
                <a:path w="73145" h="65865" extrusionOk="0">
                  <a:moveTo>
                    <a:pt x="44989" y="1486"/>
                  </a:moveTo>
                  <a:cubicBezTo>
                    <a:pt x="38486" y="3199"/>
                    <a:pt x="32745" y="8458"/>
                    <a:pt x="28637" y="13529"/>
                  </a:cubicBezTo>
                  <a:lnTo>
                    <a:pt x="28637" y="13529"/>
                  </a:lnTo>
                  <a:cubicBezTo>
                    <a:pt x="25305" y="17664"/>
                    <a:pt x="21291" y="22816"/>
                    <a:pt x="19899" y="28075"/>
                  </a:cubicBezTo>
                  <a:lnTo>
                    <a:pt x="19899" y="28075"/>
                  </a:lnTo>
                  <a:cubicBezTo>
                    <a:pt x="19404" y="29922"/>
                    <a:pt x="19926" y="34271"/>
                    <a:pt x="16955" y="34017"/>
                  </a:cubicBezTo>
                  <a:lnTo>
                    <a:pt x="16955" y="34017"/>
                  </a:lnTo>
                  <a:cubicBezTo>
                    <a:pt x="16058" y="29989"/>
                    <a:pt x="18507" y="26603"/>
                    <a:pt x="17557" y="22375"/>
                  </a:cubicBezTo>
                  <a:lnTo>
                    <a:pt x="17557" y="22375"/>
                  </a:lnTo>
                  <a:cubicBezTo>
                    <a:pt x="16232" y="16500"/>
                    <a:pt x="13610" y="10746"/>
                    <a:pt x="11388" y="5219"/>
                  </a:cubicBezTo>
                  <a:lnTo>
                    <a:pt x="11388" y="5219"/>
                  </a:lnTo>
                  <a:cubicBezTo>
                    <a:pt x="12204" y="9033"/>
                    <a:pt x="9020" y="13583"/>
                    <a:pt x="8632" y="17530"/>
                  </a:cubicBezTo>
                  <a:lnTo>
                    <a:pt x="8632" y="17530"/>
                  </a:lnTo>
                  <a:cubicBezTo>
                    <a:pt x="8244" y="21398"/>
                    <a:pt x="8230" y="25720"/>
                    <a:pt x="10318" y="29119"/>
                  </a:cubicBezTo>
                  <a:lnTo>
                    <a:pt x="10318" y="29119"/>
                  </a:lnTo>
                  <a:cubicBezTo>
                    <a:pt x="11803" y="31528"/>
                    <a:pt x="14640" y="31929"/>
                    <a:pt x="16018" y="33722"/>
                  </a:cubicBezTo>
                  <a:lnTo>
                    <a:pt x="16018" y="33722"/>
                  </a:lnTo>
                  <a:cubicBezTo>
                    <a:pt x="18066" y="36439"/>
                    <a:pt x="14774" y="36345"/>
                    <a:pt x="12633" y="36987"/>
                  </a:cubicBezTo>
                  <a:lnTo>
                    <a:pt x="12633" y="36987"/>
                  </a:lnTo>
                  <a:cubicBezTo>
                    <a:pt x="8872" y="38111"/>
                    <a:pt x="4135" y="39797"/>
                    <a:pt x="803" y="40520"/>
                  </a:cubicBezTo>
                  <a:lnTo>
                    <a:pt x="803" y="40520"/>
                  </a:lnTo>
                  <a:cubicBezTo>
                    <a:pt x="1071" y="41028"/>
                    <a:pt x="536" y="40908"/>
                    <a:pt x="0" y="40707"/>
                  </a:cubicBezTo>
                  <a:lnTo>
                    <a:pt x="0" y="40707"/>
                  </a:lnTo>
                  <a:cubicBezTo>
                    <a:pt x="148" y="41417"/>
                    <a:pt x="322" y="42286"/>
                    <a:pt x="536" y="42969"/>
                  </a:cubicBezTo>
                  <a:lnTo>
                    <a:pt x="536" y="42969"/>
                  </a:lnTo>
                  <a:cubicBezTo>
                    <a:pt x="4309" y="40426"/>
                    <a:pt x="11576" y="39650"/>
                    <a:pt x="16072" y="39102"/>
                  </a:cubicBezTo>
                  <a:lnTo>
                    <a:pt x="16072" y="39102"/>
                  </a:lnTo>
                  <a:cubicBezTo>
                    <a:pt x="17008" y="44334"/>
                    <a:pt x="13770" y="49941"/>
                    <a:pt x="15055" y="55400"/>
                  </a:cubicBezTo>
                  <a:lnTo>
                    <a:pt x="15055" y="55400"/>
                  </a:lnTo>
                  <a:cubicBezTo>
                    <a:pt x="16915" y="63322"/>
                    <a:pt x="23659" y="64500"/>
                    <a:pt x="30510" y="65865"/>
                  </a:cubicBezTo>
                  <a:lnTo>
                    <a:pt x="30510" y="65865"/>
                  </a:lnTo>
                  <a:cubicBezTo>
                    <a:pt x="27781" y="63161"/>
                    <a:pt x="28021" y="59763"/>
                    <a:pt x="26429" y="56431"/>
                  </a:cubicBezTo>
                  <a:lnTo>
                    <a:pt x="26429" y="56431"/>
                  </a:lnTo>
                  <a:cubicBezTo>
                    <a:pt x="25439" y="54330"/>
                    <a:pt x="23833" y="52670"/>
                    <a:pt x="22669" y="50717"/>
                  </a:cubicBezTo>
                  <a:lnTo>
                    <a:pt x="22669" y="50717"/>
                  </a:lnTo>
                  <a:cubicBezTo>
                    <a:pt x="21558" y="48897"/>
                    <a:pt x="19016" y="46675"/>
                    <a:pt x="18266" y="44735"/>
                  </a:cubicBezTo>
                  <a:lnTo>
                    <a:pt x="18266" y="44735"/>
                  </a:lnTo>
                  <a:cubicBezTo>
                    <a:pt x="17035" y="41497"/>
                    <a:pt x="18601" y="41617"/>
                    <a:pt x="20662" y="42634"/>
                  </a:cubicBezTo>
                  <a:lnTo>
                    <a:pt x="20662" y="42634"/>
                  </a:lnTo>
                  <a:cubicBezTo>
                    <a:pt x="23177" y="43879"/>
                    <a:pt x="23940" y="44869"/>
                    <a:pt x="25559" y="46943"/>
                  </a:cubicBezTo>
                  <a:lnTo>
                    <a:pt x="25559" y="46943"/>
                  </a:lnTo>
                  <a:cubicBezTo>
                    <a:pt x="29881" y="52483"/>
                    <a:pt x="38767" y="54423"/>
                    <a:pt x="45150" y="56618"/>
                  </a:cubicBezTo>
                  <a:lnTo>
                    <a:pt x="45150" y="56618"/>
                  </a:lnTo>
                  <a:cubicBezTo>
                    <a:pt x="49713" y="58184"/>
                    <a:pt x="53661" y="58893"/>
                    <a:pt x="58505" y="58906"/>
                  </a:cubicBezTo>
                  <a:lnTo>
                    <a:pt x="58505" y="58906"/>
                  </a:lnTo>
                  <a:cubicBezTo>
                    <a:pt x="59950" y="58920"/>
                    <a:pt x="61408" y="58772"/>
                    <a:pt x="62867" y="58639"/>
                  </a:cubicBezTo>
                  <a:lnTo>
                    <a:pt x="62867" y="58639"/>
                  </a:lnTo>
                  <a:cubicBezTo>
                    <a:pt x="64941" y="58438"/>
                    <a:pt x="67002" y="58237"/>
                    <a:pt x="69023" y="58451"/>
                  </a:cubicBezTo>
                  <a:lnTo>
                    <a:pt x="69023" y="58451"/>
                  </a:lnTo>
                  <a:cubicBezTo>
                    <a:pt x="67644" y="55347"/>
                    <a:pt x="64125" y="51747"/>
                    <a:pt x="61475" y="49780"/>
                  </a:cubicBezTo>
                  <a:lnTo>
                    <a:pt x="61475" y="49780"/>
                  </a:lnTo>
                  <a:cubicBezTo>
                    <a:pt x="55587" y="45391"/>
                    <a:pt x="49499" y="40413"/>
                    <a:pt x="41858" y="39918"/>
                  </a:cubicBezTo>
                  <a:lnTo>
                    <a:pt x="41858" y="39918"/>
                  </a:lnTo>
                  <a:cubicBezTo>
                    <a:pt x="38968" y="39730"/>
                    <a:pt x="36037" y="40333"/>
                    <a:pt x="33120" y="40935"/>
                  </a:cubicBezTo>
                  <a:lnTo>
                    <a:pt x="33120" y="40935"/>
                  </a:lnTo>
                  <a:cubicBezTo>
                    <a:pt x="30176" y="41550"/>
                    <a:pt x="27245" y="42152"/>
                    <a:pt x="24368" y="41952"/>
                  </a:cubicBezTo>
                  <a:lnTo>
                    <a:pt x="24368" y="41952"/>
                  </a:lnTo>
                  <a:cubicBezTo>
                    <a:pt x="22321" y="41818"/>
                    <a:pt x="18240" y="39677"/>
                    <a:pt x="18253" y="37268"/>
                  </a:cubicBezTo>
                  <a:lnTo>
                    <a:pt x="18253" y="37268"/>
                  </a:lnTo>
                  <a:cubicBezTo>
                    <a:pt x="20742" y="35930"/>
                    <a:pt x="23498" y="36773"/>
                    <a:pt x="26135" y="37068"/>
                  </a:cubicBezTo>
                  <a:lnTo>
                    <a:pt x="26135" y="37068"/>
                  </a:lnTo>
                  <a:cubicBezTo>
                    <a:pt x="30979" y="37630"/>
                    <a:pt x="35609" y="37951"/>
                    <a:pt x="40493" y="37951"/>
                  </a:cubicBezTo>
                  <a:lnTo>
                    <a:pt x="40493" y="37951"/>
                  </a:lnTo>
                  <a:cubicBezTo>
                    <a:pt x="46916" y="37951"/>
                    <a:pt x="53259" y="36037"/>
                    <a:pt x="59334" y="34164"/>
                  </a:cubicBezTo>
                  <a:lnTo>
                    <a:pt x="59334" y="34164"/>
                  </a:lnTo>
                  <a:cubicBezTo>
                    <a:pt x="62479" y="33187"/>
                    <a:pt x="65543" y="32130"/>
                    <a:pt x="68367" y="30377"/>
                  </a:cubicBezTo>
                  <a:lnTo>
                    <a:pt x="68367" y="30377"/>
                  </a:lnTo>
                  <a:cubicBezTo>
                    <a:pt x="70173" y="29266"/>
                    <a:pt x="71364" y="27326"/>
                    <a:pt x="73144" y="26349"/>
                  </a:cubicBezTo>
                  <a:lnTo>
                    <a:pt x="73144" y="26349"/>
                  </a:lnTo>
                  <a:cubicBezTo>
                    <a:pt x="69959" y="23887"/>
                    <a:pt x="63857" y="21826"/>
                    <a:pt x="59856" y="20876"/>
                  </a:cubicBezTo>
                  <a:lnTo>
                    <a:pt x="59856" y="20876"/>
                  </a:lnTo>
                  <a:cubicBezTo>
                    <a:pt x="55025" y="19738"/>
                    <a:pt x="50342" y="20354"/>
                    <a:pt x="45618" y="21732"/>
                  </a:cubicBezTo>
                  <a:lnTo>
                    <a:pt x="45618" y="21732"/>
                  </a:lnTo>
                  <a:cubicBezTo>
                    <a:pt x="39075" y="23659"/>
                    <a:pt x="33976" y="27513"/>
                    <a:pt x="28436" y="31340"/>
                  </a:cubicBezTo>
                  <a:lnTo>
                    <a:pt x="28436" y="31340"/>
                  </a:lnTo>
                  <a:cubicBezTo>
                    <a:pt x="26563" y="32638"/>
                    <a:pt x="22441" y="36265"/>
                    <a:pt x="19872" y="35435"/>
                  </a:cubicBezTo>
                  <a:lnTo>
                    <a:pt x="19872" y="35435"/>
                  </a:lnTo>
                  <a:cubicBezTo>
                    <a:pt x="20314" y="27634"/>
                    <a:pt x="27941" y="24649"/>
                    <a:pt x="34351" y="22495"/>
                  </a:cubicBezTo>
                  <a:lnTo>
                    <a:pt x="34351" y="22495"/>
                  </a:lnTo>
                  <a:cubicBezTo>
                    <a:pt x="40614" y="20394"/>
                    <a:pt x="46515" y="17638"/>
                    <a:pt x="50770" y="12365"/>
                  </a:cubicBezTo>
                  <a:lnTo>
                    <a:pt x="50770" y="12365"/>
                  </a:lnTo>
                  <a:cubicBezTo>
                    <a:pt x="53875" y="8525"/>
                    <a:pt x="56283" y="4243"/>
                    <a:pt x="58746" y="1"/>
                  </a:cubicBezTo>
                  <a:lnTo>
                    <a:pt x="58746" y="1"/>
                  </a:lnTo>
                  <a:cubicBezTo>
                    <a:pt x="54276" y="911"/>
                    <a:pt x="49459" y="308"/>
                    <a:pt x="44989" y="148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3"/>
          <p:cNvSpPr txBox="1">
            <a:spLocks noGrp="1"/>
          </p:cNvSpPr>
          <p:nvPr>
            <p:ph type="subTitle" idx="1"/>
          </p:nvPr>
        </p:nvSpPr>
        <p:spPr>
          <a:xfrm>
            <a:off x="938499" y="1227550"/>
            <a:ext cx="7579199" cy="3569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Tundra: Extremamente frio, com invernos longos e verões curtos. As temperaturas podem chegar a -50°C.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 Manguezal: Quente e úmido, com temperaturas elevadas e alta umidade do ar. A temperatura da água varia pouco ao longo do ano.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 Vegetação: Tundra: Vegetação rasteira e esparsa, adaptada ao frio e ao solo congelado. Predominam musgos, líquenes e algumas pequenas plantas com flores. Manguezal: Vegetação adaptada à água salgada, com raízes aéreas para respirar. As árvores de mangue são as mais características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.Fauna: * Tundra: Animais adaptados ao frio, como renas, ursos polares, lemingues e aves migratórias. * Manguezal: Rica diversidade de animais, incluindo peixes, crustáceos, moluscos, aves e mamíferos como o mangabeira</a:t>
            </a:r>
            <a:endParaRPr dirty="0"/>
          </a:p>
        </p:txBody>
      </p:sp>
      <p:sp>
        <p:nvSpPr>
          <p:cNvPr id="624" name="Google Shape;624;p53"/>
          <p:cNvSpPr txBox="1">
            <a:spLocks noGrp="1"/>
          </p:cNvSpPr>
          <p:nvPr>
            <p:ph type="title" idx="9"/>
          </p:nvPr>
        </p:nvSpPr>
        <p:spPr>
          <a:xfrm>
            <a:off x="1722082" y="4700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</a:t>
            </a:r>
            <a:r>
              <a:rPr lang="en" dirty="0"/>
              <a:t>iferenças dos biomas </a:t>
            </a:r>
            <a:endParaRPr dirty="0"/>
          </a:p>
        </p:txBody>
      </p:sp>
      <p:sp>
        <p:nvSpPr>
          <p:cNvPr id="628" name="Google Shape;628;p53"/>
          <p:cNvSpPr/>
          <p:nvPr/>
        </p:nvSpPr>
        <p:spPr>
          <a:xfrm rot="-313971">
            <a:off x="-1026352" y="4200029"/>
            <a:ext cx="2257510" cy="2175379"/>
          </a:xfrm>
          <a:custGeom>
            <a:avLst/>
            <a:gdLst/>
            <a:ahLst/>
            <a:cxnLst/>
            <a:rect l="l" t="t" r="r" b="b"/>
            <a:pathLst>
              <a:path w="65571" h="63190" extrusionOk="0">
                <a:moveTo>
                  <a:pt x="14225" y="0"/>
                </a:moveTo>
                <a:cubicBezTo>
                  <a:pt x="12419" y="1098"/>
                  <a:pt x="8779" y="1499"/>
                  <a:pt x="7628" y="3172"/>
                </a:cubicBezTo>
                <a:cubicBezTo>
                  <a:pt x="7802" y="2757"/>
                  <a:pt x="7882" y="2302"/>
                  <a:pt x="8096" y="1914"/>
                </a:cubicBezTo>
                <a:lnTo>
                  <a:pt x="8096" y="1914"/>
                </a:lnTo>
                <a:cubicBezTo>
                  <a:pt x="5661" y="4430"/>
                  <a:pt x="1" y="9662"/>
                  <a:pt x="1580" y="13650"/>
                </a:cubicBezTo>
                <a:cubicBezTo>
                  <a:pt x="1192" y="13195"/>
                  <a:pt x="911" y="12579"/>
                  <a:pt x="830" y="12017"/>
                </a:cubicBezTo>
                <a:cubicBezTo>
                  <a:pt x="777" y="12954"/>
                  <a:pt x="616" y="14546"/>
                  <a:pt x="723" y="15670"/>
                </a:cubicBezTo>
                <a:cubicBezTo>
                  <a:pt x="603" y="15282"/>
                  <a:pt x="402" y="14921"/>
                  <a:pt x="282" y="14533"/>
                </a:cubicBezTo>
                <a:lnTo>
                  <a:pt x="282" y="14533"/>
                </a:lnTo>
                <a:cubicBezTo>
                  <a:pt x="295" y="16848"/>
                  <a:pt x="429" y="20447"/>
                  <a:pt x="1620" y="22455"/>
                </a:cubicBezTo>
                <a:cubicBezTo>
                  <a:pt x="1178" y="22067"/>
                  <a:pt x="884" y="21598"/>
                  <a:pt x="522" y="21183"/>
                </a:cubicBezTo>
                <a:lnTo>
                  <a:pt x="522" y="21183"/>
                </a:lnTo>
                <a:cubicBezTo>
                  <a:pt x="1272" y="22950"/>
                  <a:pt x="335" y="26683"/>
                  <a:pt x="482" y="28851"/>
                </a:cubicBezTo>
                <a:cubicBezTo>
                  <a:pt x="589" y="30430"/>
                  <a:pt x="911" y="32156"/>
                  <a:pt x="1633" y="33588"/>
                </a:cubicBezTo>
                <a:cubicBezTo>
                  <a:pt x="1071" y="33026"/>
                  <a:pt x="630" y="32357"/>
                  <a:pt x="134" y="31728"/>
                </a:cubicBezTo>
                <a:lnTo>
                  <a:pt x="134" y="31728"/>
                </a:lnTo>
                <a:cubicBezTo>
                  <a:pt x="1312" y="34886"/>
                  <a:pt x="2704" y="37843"/>
                  <a:pt x="5099" y="40225"/>
                </a:cubicBezTo>
                <a:cubicBezTo>
                  <a:pt x="4443" y="39784"/>
                  <a:pt x="3707" y="39476"/>
                  <a:pt x="3052" y="39048"/>
                </a:cubicBezTo>
                <a:lnTo>
                  <a:pt x="3052" y="39048"/>
                </a:lnTo>
                <a:cubicBezTo>
                  <a:pt x="5674" y="41068"/>
                  <a:pt x="7454" y="43785"/>
                  <a:pt x="10385" y="45524"/>
                </a:cubicBezTo>
                <a:cubicBezTo>
                  <a:pt x="13141" y="47170"/>
                  <a:pt x="15670" y="49699"/>
                  <a:pt x="18601" y="50850"/>
                </a:cubicBezTo>
                <a:cubicBezTo>
                  <a:pt x="20207" y="51493"/>
                  <a:pt x="21358" y="54182"/>
                  <a:pt x="22535" y="55520"/>
                </a:cubicBezTo>
                <a:cubicBezTo>
                  <a:pt x="23726" y="56872"/>
                  <a:pt x="25078" y="58652"/>
                  <a:pt x="26536" y="59669"/>
                </a:cubicBezTo>
                <a:cubicBezTo>
                  <a:pt x="26295" y="59200"/>
                  <a:pt x="25921" y="58478"/>
                  <a:pt x="25666" y="57929"/>
                </a:cubicBezTo>
                <a:lnTo>
                  <a:pt x="25666" y="57929"/>
                </a:lnTo>
                <a:cubicBezTo>
                  <a:pt x="28695" y="60569"/>
                  <a:pt x="32749" y="63190"/>
                  <a:pt x="37052" y="63190"/>
                </a:cubicBezTo>
                <a:cubicBezTo>
                  <a:pt x="37787" y="63190"/>
                  <a:pt x="38530" y="63113"/>
                  <a:pt x="39275" y="62947"/>
                </a:cubicBezTo>
                <a:cubicBezTo>
                  <a:pt x="39222" y="60940"/>
                  <a:pt x="38981" y="59642"/>
                  <a:pt x="38205" y="57795"/>
                </a:cubicBezTo>
                <a:lnTo>
                  <a:pt x="38205" y="57795"/>
                </a:lnTo>
                <a:cubicBezTo>
                  <a:pt x="40908" y="59374"/>
                  <a:pt x="44642" y="59013"/>
                  <a:pt x="47733" y="59133"/>
                </a:cubicBezTo>
                <a:cubicBezTo>
                  <a:pt x="47452" y="57889"/>
                  <a:pt x="46903" y="56725"/>
                  <a:pt x="46421" y="55547"/>
                </a:cubicBezTo>
                <a:lnTo>
                  <a:pt x="46421" y="55547"/>
                </a:lnTo>
                <a:cubicBezTo>
                  <a:pt x="47013" y="55743"/>
                  <a:pt x="47656" y="55826"/>
                  <a:pt x="48319" y="55826"/>
                </a:cubicBezTo>
                <a:cubicBezTo>
                  <a:pt x="50102" y="55826"/>
                  <a:pt x="52035" y="55228"/>
                  <a:pt x="53527" y="54624"/>
                </a:cubicBezTo>
                <a:cubicBezTo>
                  <a:pt x="53005" y="54557"/>
                  <a:pt x="52550" y="54343"/>
                  <a:pt x="52068" y="54182"/>
                </a:cubicBezTo>
                <a:cubicBezTo>
                  <a:pt x="53500" y="54035"/>
                  <a:pt x="54972" y="53420"/>
                  <a:pt x="56310" y="52898"/>
                </a:cubicBezTo>
                <a:cubicBezTo>
                  <a:pt x="55855" y="52857"/>
                  <a:pt x="55414" y="52643"/>
                  <a:pt x="54959" y="52603"/>
                </a:cubicBezTo>
                <a:cubicBezTo>
                  <a:pt x="58973" y="51707"/>
                  <a:pt x="61730" y="47759"/>
                  <a:pt x="65570" y="46675"/>
                </a:cubicBezTo>
                <a:cubicBezTo>
                  <a:pt x="64781" y="45752"/>
                  <a:pt x="63349" y="45284"/>
                  <a:pt x="62171" y="44882"/>
                </a:cubicBezTo>
                <a:cubicBezTo>
                  <a:pt x="62653" y="44842"/>
                  <a:pt x="63081" y="44561"/>
                  <a:pt x="63536" y="44494"/>
                </a:cubicBezTo>
                <a:cubicBezTo>
                  <a:pt x="62198" y="43852"/>
                  <a:pt x="60994" y="42875"/>
                  <a:pt x="59522" y="42527"/>
                </a:cubicBezTo>
                <a:cubicBezTo>
                  <a:pt x="59870" y="42473"/>
                  <a:pt x="60445" y="42233"/>
                  <a:pt x="60873" y="42192"/>
                </a:cubicBezTo>
                <a:cubicBezTo>
                  <a:pt x="59803" y="42005"/>
                  <a:pt x="58853" y="41109"/>
                  <a:pt x="57916" y="40600"/>
                </a:cubicBezTo>
                <a:cubicBezTo>
                  <a:pt x="56524" y="39851"/>
                  <a:pt x="55093" y="39422"/>
                  <a:pt x="53621" y="38941"/>
                </a:cubicBezTo>
                <a:cubicBezTo>
                  <a:pt x="54089" y="38887"/>
                  <a:pt x="54571" y="38700"/>
                  <a:pt x="55093" y="38700"/>
                </a:cubicBezTo>
                <a:cubicBezTo>
                  <a:pt x="54009" y="38285"/>
                  <a:pt x="52965" y="37495"/>
                  <a:pt x="51774" y="37429"/>
                </a:cubicBezTo>
                <a:cubicBezTo>
                  <a:pt x="52175" y="37388"/>
                  <a:pt x="52590" y="37121"/>
                  <a:pt x="52911" y="37027"/>
                </a:cubicBezTo>
                <a:cubicBezTo>
                  <a:pt x="51825" y="36581"/>
                  <a:pt x="49973" y="35854"/>
                  <a:pt x="48603" y="35854"/>
                </a:cubicBezTo>
                <a:cubicBezTo>
                  <a:pt x="48176" y="35854"/>
                  <a:pt x="47796" y="35924"/>
                  <a:pt x="47501" y="36096"/>
                </a:cubicBezTo>
                <a:lnTo>
                  <a:pt x="47501" y="36096"/>
                </a:lnTo>
                <a:cubicBezTo>
                  <a:pt x="50474" y="33994"/>
                  <a:pt x="53990" y="30857"/>
                  <a:pt x="56350" y="27553"/>
                </a:cubicBezTo>
                <a:lnTo>
                  <a:pt x="56350" y="27553"/>
                </a:lnTo>
                <a:cubicBezTo>
                  <a:pt x="55895" y="27727"/>
                  <a:pt x="55360" y="27740"/>
                  <a:pt x="54905" y="27914"/>
                </a:cubicBezTo>
                <a:cubicBezTo>
                  <a:pt x="55440" y="27433"/>
                  <a:pt x="56002" y="26924"/>
                  <a:pt x="56605" y="26509"/>
                </a:cubicBezTo>
                <a:cubicBezTo>
                  <a:pt x="55465" y="26075"/>
                  <a:pt x="53454" y="25051"/>
                  <a:pt x="52006" y="25051"/>
                </a:cubicBezTo>
                <a:cubicBezTo>
                  <a:pt x="51669" y="25051"/>
                  <a:pt x="51363" y="25107"/>
                  <a:pt x="51105" y="25238"/>
                </a:cubicBezTo>
                <a:cubicBezTo>
                  <a:pt x="51212" y="24730"/>
                  <a:pt x="52630" y="24007"/>
                  <a:pt x="53273" y="23351"/>
                </a:cubicBezTo>
                <a:cubicBezTo>
                  <a:pt x="54303" y="22307"/>
                  <a:pt x="55333" y="20929"/>
                  <a:pt x="56069" y="19645"/>
                </a:cubicBezTo>
                <a:lnTo>
                  <a:pt x="56069" y="19645"/>
                </a:lnTo>
                <a:cubicBezTo>
                  <a:pt x="55547" y="19885"/>
                  <a:pt x="54999" y="20126"/>
                  <a:pt x="54450" y="20340"/>
                </a:cubicBezTo>
                <a:cubicBezTo>
                  <a:pt x="55855" y="18561"/>
                  <a:pt x="57434" y="15871"/>
                  <a:pt x="57943" y="13623"/>
                </a:cubicBezTo>
                <a:lnTo>
                  <a:pt x="57943" y="13623"/>
                </a:lnTo>
                <a:cubicBezTo>
                  <a:pt x="57702" y="13743"/>
                  <a:pt x="57234" y="13810"/>
                  <a:pt x="56953" y="13998"/>
                </a:cubicBezTo>
                <a:cubicBezTo>
                  <a:pt x="59615" y="10518"/>
                  <a:pt x="57408" y="6303"/>
                  <a:pt x="58063" y="2503"/>
                </a:cubicBezTo>
                <a:lnTo>
                  <a:pt x="58063" y="2503"/>
                </a:lnTo>
                <a:cubicBezTo>
                  <a:pt x="55052" y="2650"/>
                  <a:pt x="51172" y="2837"/>
                  <a:pt x="48576" y="4577"/>
                </a:cubicBezTo>
                <a:cubicBezTo>
                  <a:pt x="48857" y="4309"/>
                  <a:pt x="49392" y="3654"/>
                  <a:pt x="49486" y="3573"/>
                </a:cubicBezTo>
                <a:lnTo>
                  <a:pt x="49486" y="3573"/>
                </a:lnTo>
                <a:cubicBezTo>
                  <a:pt x="48027" y="4042"/>
                  <a:pt x="46729" y="4537"/>
                  <a:pt x="45404" y="5313"/>
                </a:cubicBezTo>
                <a:cubicBezTo>
                  <a:pt x="45806" y="4952"/>
                  <a:pt x="46100" y="4523"/>
                  <a:pt x="46448" y="4122"/>
                </a:cubicBezTo>
                <a:lnTo>
                  <a:pt x="46448" y="4122"/>
                </a:lnTo>
                <a:cubicBezTo>
                  <a:pt x="42206" y="5634"/>
                  <a:pt x="37603" y="6865"/>
                  <a:pt x="34753" y="10652"/>
                </a:cubicBezTo>
                <a:cubicBezTo>
                  <a:pt x="33776" y="10237"/>
                  <a:pt x="32210" y="7494"/>
                  <a:pt x="31180" y="6517"/>
                </a:cubicBezTo>
                <a:cubicBezTo>
                  <a:pt x="27567" y="8150"/>
                  <a:pt x="27406" y="12592"/>
                  <a:pt x="25091" y="15055"/>
                </a:cubicBezTo>
                <a:cubicBezTo>
                  <a:pt x="24730" y="14934"/>
                  <a:pt x="23940" y="10706"/>
                  <a:pt x="23525" y="9715"/>
                </a:cubicBezTo>
                <a:lnTo>
                  <a:pt x="23525" y="9715"/>
                </a:lnTo>
                <a:cubicBezTo>
                  <a:pt x="23753" y="10331"/>
                  <a:pt x="23713" y="11054"/>
                  <a:pt x="23445" y="11602"/>
                </a:cubicBezTo>
                <a:cubicBezTo>
                  <a:pt x="23405" y="9876"/>
                  <a:pt x="22763" y="7962"/>
                  <a:pt x="21893" y="6544"/>
                </a:cubicBezTo>
                <a:cubicBezTo>
                  <a:pt x="21719" y="6986"/>
                  <a:pt x="21344" y="7427"/>
                  <a:pt x="21210" y="7842"/>
                </a:cubicBezTo>
                <a:cubicBezTo>
                  <a:pt x="21398" y="6624"/>
                  <a:pt x="20648" y="5126"/>
                  <a:pt x="19752" y="4323"/>
                </a:cubicBezTo>
                <a:cubicBezTo>
                  <a:pt x="19685" y="4537"/>
                  <a:pt x="19564" y="4711"/>
                  <a:pt x="19484" y="4911"/>
                </a:cubicBezTo>
                <a:cubicBezTo>
                  <a:pt x="19805" y="1887"/>
                  <a:pt x="16366" y="1058"/>
                  <a:pt x="142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1"/>
          <p:cNvSpPr txBox="1">
            <a:spLocks noGrp="1"/>
          </p:cNvSpPr>
          <p:nvPr>
            <p:ph type="title"/>
          </p:nvPr>
        </p:nvSpPr>
        <p:spPr>
          <a:xfrm>
            <a:off x="547188" y="1517595"/>
            <a:ext cx="7100282" cy="11144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800" dirty="0"/>
              <a:t>Obrigada!</a:t>
            </a:r>
            <a:r>
              <a:rPr lang="pt-BR" sz="9600" dirty="0"/>
              <a:t> </a:t>
            </a:r>
            <a:endParaRPr sz="9600" dirty="0"/>
          </a:p>
        </p:txBody>
      </p:sp>
      <p:grpSp>
        <p:nvGrpSpPr>
          <p:cNvPr id="573" name="Google Shape;573;p51"/>
          <p:cNvGrpSpPr/>
          <p:nvPr/>
        </p:nvGrpSpPr>
        <p:grpSpPr>
          <a:xfrm>
            <a:off x="-1907111" y="-971914"/>
            <a:ext cx="4049398" cy="4998412"/>
            <a:chOff x="-1310902" y="-971875"/>
            <a:chExt cx="4049398" cy="4998412"/>
          </a:xfrm>
        </p:grpSpPr>
        <p:sp>
          <p:nvSpPr>
            <p:cNvPr id="574" name="Google Shape;574;p51"/>
            <p:cNvSpPr/>
            <p:nvPr/>
          </p:nvSpPr>
          <p:spPr>
            <a:xfrm rot="8223581" flipH="1">
              <a:off x="-633123" y="1373437"/>
              <a:ext cx="2257613" cy="2175528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 rot="8457998" flipH="1">
              <a:off x="-524939" y="120556"/>
              <a:ext cx="1449706" cy="3009907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 rot="10800000" flipH="1">
              <a:off x="-415574" y="-378648"/>
              <a:ext cx="2257610" cy="2175474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1"/>
            <p:cNvSpPr/>
            <p:nvPr/>
          </p:nvSpPr>
          <p:spPr>
            <a:xfrm rot="10800000" flipH="1">
              <a:off x="173302" y="-971875"/>
              <a:ext cx="2565195" cy="2309721"/>
            </a:xfrm>
            <a:custGeom>
              <a:avLst/>
              <a:gdLst/>
              <a:ahLst/>
              <a:cxnLst/>
              <a:rect l="l" t="t" r="r" b="b"/>
              <a:pathLst>
                <a:path w="73145" h="65865" extrusionOk="0">
                  <a:moveTo>
                    <a:pt x="44989" y="1486"/>
                  </a:moveTo>
                  <a:cubicBezTo>
                    <a:pt x="38486" y="3199"/>
                    <a:pt x="32745" y="8458"/>
                    <a:pt x="28637" y="13529"/>
                  </a:cubicBezTo>
                  <a:lnTo>
                    <a:pt x="28637" y="13529"/>
                  </a:lnTo>
                  <a:cubicBezTo>
                    <a:pt x="25305" y="17664"/>
                    <a:pt x="21291" y="22816"/>
                    <a:pt x="19899" y="28075"/>
                  </a:cubicBezTo>
                  <a:lnTo>
                    <a:pt x="19899" y="28075"/>
                  </a:lnTo>
                  <a:cubicBezTo>
                    <a:pt x="19404" y="29922"/>
                    <a:pt x="19926" y="34271"/>
                    <a:pt x="16955" y="34017"/>
                  </a:cubicBezTo>
                  <a:lnTo>
                    <a:pt x="16955" y="34017"/>
                  </a:lnTo>
                  <a:cubicBezTo>
                    <a:pt x="16058" y="29989"/>
                    <a:pt x="18507" y="26603"/>
                    <a:pt x="17557" y="22375"/>
                  </a:cubicBezTo>
                  <a:lnTo>
                    <a:pt x="17557" y="22375"/>
                  </a:lnTo>
                  <a:cubicBezTo>
                    <a:pt x="16232" y="16500"/>
                    <a:pt x="13610" y="10746"/>
                    <a:pt x="11388" y="5219"/>
                  </a:cubicBezTo>
                  <a:lnTo>
                    <a:pt x="11388" y="5219"/>
                  </a:lnTo>
                  <a:cubicBezTo>
                    <a:pt x="12204" y="9033"/>
                    <a:pt x="9020" y="13583"/>
                    <a:pt x="8632" y="17530"/>
                  </a:cubicBezTo>
                  <a:lnTo>
                    <a:pt x="8632" y="17530"/>
                  </a:lnTo>
                  <a:cubicBezTo>
                    <a:pt x="8244" y="21398"/>
                    <a:pt x="8230" y="25720"/>
                    <a:pt x="10318" y="29119"/>
                  </a:cubicBezTo>
                  <a:lnTo>
                    <a:pt x="10318" y="29119"/>
                  </a:lnTo>
                  <a:cubicBezTo>
                    <a:pt x="11803" y="31528"/>
                    <a:pt x="14640" y="31929"/>
                    <a:pt x="16018" y="33722"/>
                  </a:cubicBezTo>
                  <a:lnTo>
                    <a:pt x="16018" y="33722"/>
                  </a:lnTo>
                  <a:cubicBezTo>
                    <a:pt x="18066" y="36439"/>
                    <a:pt x="14774" y="36345"/>
                    <a:pt x="12633" y="36987"/>
                  </a:cubicBezTo>
                  <a:lnTo>
                    <a:pt x="12633" y="36987"/>
                  </a:lnTo>
                  <a:cubicBezTo>
                    <a:pt x="8872" y="38111"/>
                    <a:pt x="4135" y="39797"/>
                    <a:pt x="803" y="40520"/>
                  </a:cubicBezTo>
                  <a:lnTo>
                    <a:pt x="803" y="40520"/>
                  </a:lnTo>
                  <a:cubicBezTo>
                    <a:pt x="1071" y="41028"/>
                    <a:pt x="536" y="40908"/>
                    <a:pt x="0" y="40707"/>
                  </a:cubicBezTo>
                  <a:lnTo>
                    <a:pt x="0" y="40707"/>
                  </a:lnTo>
                  <a:cubicBezTo>
                    <a:pt x="148" y="41417"/>
                    <a:pt x="322" y="42286"/>
                    <a:pt x="536" y="42969"/>
                  </a:cubicBezTo>
                  <a:lnTo>
                    <a:pt x="536" y="42969"/>
                  </a:lnTo>
                  <a:cubicBezTo>
                    <a:pt x="4309" y="40426"/>
                    <a:pt x="11576" y="39650"/>
                    <a:pt x="16072" y="39102"/>
                  </a:cubicBezTo>
                  <a:lnTo>
                    <a:pt x="16072" y="39102"/>
                  </a:lnTo>
                  <a:cubicBezTo>
                    <a:pt x="17008" y="44334"/>
                    <a:pt x="13770" y="49941"/>
                    <a:pt x="15055" y="55400"/>
                  </a:cubicBezTo>
                  <a:lnTo>
                    <a:pt x="15055" y="55400"/>
                  </a:lnTo>
                  <a:cubicBezTo>
                    <a:pt x="16915" y="63322"/>
                    <a:pt x="23659" y="64500"/>
                    <a:pt x="30510" y="65865"/>
                  </a:cubicBezTo>
                  <a:lnTo>
                    <a:pt x="30510" y="65865"/>
                  </a:lnTo>
                  <a:cubicBezTo>
                    <a:pt x="27781" y="63161"/>
                    <a:pt x="28021" y="59763"/>
                    <a:pt x="26429" y="56431"/>
                  </a:cubicBezTo>
                  <a:lnTo>
                    <a:pt x="26429" y="56431"/>
                  </a:lnTo>
                  <a:cubicBezTo>
                    <a:pt x="25439" y="54330"/>
                    <a:pt x="23833" y="52670"/>
                    <a:pt x="22669" y="50717"/>
                  </a:cubicBezTo>
                  <a:lnTo>
                    <a:pt x="22669" y="50717"/>
                  </a:lnTo>
                  <a:cubicBezTo>
                    <a:pt x="21558" y="48897"/>
                    <a:pt x="19016" y="46675"/>
                    <a:pt x="18266" y="44735"/>
                  </a:cubicBezTo>
                  <a:lnTo>
                    <a:pt x="18266" y="44735"/>
                  </a:lnTo>
                  <a:cubicBezTo>
                    <a:pt x="17035" y="41497"/>
                    <a:pt x="18601" y="41617"/>
                    <a:pt x="20662" y="42634"/>
                  </a:cubicBezTo>
                  <a:lnTo>
                    <a:pt x="20662" y="42634"/>
                  </a:lnTo>
                  <a:cubicBezTo>
                    <a:pt x="23177" y="43879"/>
                    <a:pt x="23940" y="44869"/>
                    <a:pt x="25559" y="46943"/>
                  </a:cubicBezTo>
                  <a:lnTo>
                    <a:pt x="25559" y="46943"/>
                  </a:lnTo>
                  <a:cubicBezTo>
                    <a:pt x="29881" y="52483"/>
                    <a:pt x="38767" y="54423"/>
                    <a:pt x="45150" y="56618"/>
                  </a:cubicBezTo>
                  <a:lnTo>
                    <a:pt x="45150" y="56618"/>
                  </a:lnTo>
                  <a:cubicBezTo>
                    <a:pt x="49713" y="58184"/>
                    <a:pt x="53661" y="58893"/>
                    <a:pt x="58505" y="58906"/>
                  </a:cubicBezTo>
                  <a:lnTo>
                    <a:pt x="58505" y="58906"/>
                  </a:lnTo>
                  <a:cubicBezTo>
                    <a:pt x="59950" y="58920"/>
                    <a:pt x="61408" y="58772"/>
                    <a:pt x="62867" y="58639"/>
                  </a:cubicBezTo>
                  <a:lnTo>
                    <a:pt x="62867" y="58639"/>
                  </a:lnTo>
                  <a:cubicBezTo>
                    <a:pt x="64941" y="58438"/>
                    <a:pt x="67002" y="58237"/>
                    <a:pt x="69023" y="58451"/>
                  </a:cubicBezTo>
                  <a:lnTo>
                    <a:pt x="69023" y="58451"/>
                  </a:lnTo>
                  <a:cubicBezTo>
                    <a:pt x="67644" y="55347"/>
                    <a:pt x="64125" y="51747"/>
                    <a:pt x="61475" y="49780"/>
                  </a:cubicBezTo>
                  <a:lnTo>
                    <a:pt x="61475" y="49780"/>
                  </a:lnTo>
                  <a:cubicBezTo>
                    <a:pt x="55587" y="45391"/>
                    <a:pt x="49499" y="40413"/>
                    <a:pt x="41858" y="39918"/>
                  </a:cubicBezTo>
                  <a:lnTo>
                    <a:pt x="41858" y="39918"/>
                  </a:lnTo>
                  <a:cubicBezTo>
                    <a:pt x="38968" y="39730"/>
                    <a:pt x="36037" y="40333"/>
                    <a:pt x="33120" y="40935"/>
                  </a:cubicBezTo>
                  <a:lnTo>
                    <a:pt x="33120" y="40935"/>
                  </a:lnTo>
                  <a:cubicBezTo>
                    <a:pt x="30176" y="41550"/>
                    <a:pt x="27245" y="42152"/>
                    <a:pt x="24368" y="41952"/>
                  </a:cubicBezTo>
                  <a:lnTo>
                    <a:pt x="24368" y="41952"/>
                  </a:lnTo>
                  <a:cubicBezTo>
                    <a:pt x="22321" y="41818"/>
                    <a:pt x="18240" y="39677"/>
                    <a:pt x="18253" y="37268"/>
                  </a:cubicBezTo>
                  <a:lnTo>
                    <a:pt x="18253" y="37268"/>
                  </a:lnTo>
                  <a:cubicBezTo>
                    <a:pt x="20742" y="35930"/>
                    <a:pt x="23498" y="36773"/>
                    <a:pt x="26135" y="37068"/>
                  </a:cubicBezTo>
                  <a:lnTo>
                    <a:pt x="26135" y="37068"/>
                  </a:lnTo>
                  <a:cubicBezTo>
                    <a:pt x="30979" y="37630"/>
                    <a:pt x="35609" y="37951"/>
                    <a:pt x="40493" y="37951"/>
                  </a:cubicBezTo>
                  <a:lnTo>
                    <a:pt x="40493" y="37951"/>
                  </a:lnTo>
                  <a:cubicBezTo>
                    <a:pt x="46916" y="37951"/>
                    <a:pt x="53259" y="36037"/>
                    <a:pt x="59334" y="34164"/>
                  </a:cubicBezTo>
                  <a:lnTo>
                    <a:pt x="59334" y="34164"/>
                  </a:lnTo>
                  <a:cubicBezTo>
                    <a:pt x="62479" y="33187"/>
                    <a:pt x="65543" y="32130"/>
                    <a:pt x="68367" y="30377"/>
                  </a:cubicBezTo>
                  <a:lnTo>
                    <a:pt x="68367" y="30377"/>
                  </a:lnTo>
                  <a:cubicBezTo>
                    <a:pt x="70173" y="29266"/>
                    <a:pt x="71364" y="27326"/>
                    <a:pt x="73144" y="26349"/>
                  </a:cubicBezTo>
                  <a:lnTo>
                    <a:pt x="73144" y="26349"/>
                  </a:lnTo>
                  <a:cubicBezTo>
                    <a:pt x="69959" y="23887"/>
                    <a:pt x="63857" y="21826"/>
                    <a:pt x="59856" y="20876"/>
                  </a:cubicBezTo>
                  <a:lnTo>
                    <a:pt x="59856" y="20876"/>
                  </a:lnTo>
                  <a:cubicBezTo>
                    <a:pt x="55025" y="19738"/>
                    <a:pt x="50342" y="20354"/>
                    <a:pt x="45618" y="21732"/>
                  </a:cubicBezTo>
                  <a:lnTo>
                    <a:pt x="45618" y="21732"/>
                  </a:lnTo>
                  <a:cubicBezTo>
                    <a:pt x="39075" y="23659"/>
                    <a:pt x="33976" y="27513"/>
                    <a:pt x="28436" y="31340"/>
                  </a:cubicBezTo>
                  <a:lnTo>
                    <a:pt x="28436" y="31340"/>
                  </a:lnTo>
                  <a:cubicBezTo>
                    <a:pt x="26563" y="32638"/>
                    <a:pt x="22441" y="36265"/>
                    <a:pt x="19872" y="35435"/>
                  </a:cubicBezTo>
                  <a:lnTo>
                    <a:pt x="19872" y="35435"/>
                  </a:lnTo>
                  <a:cubicBezTo>
                    <a:pt x="20314" y="27634"/>
                    <a:pt x="27941" y="24649"/>
                    <a:pt x="34351" y="22495"/>
                  </a:cubicBezTo>
                  <a:lnTo>
                    <a:pt x="34351" y="22495"/>
                  </a:lnTo>
                  <a:cubicBezTo>
                    <a:pt x="40614" y="20394"/>
                    <a:pt x="46515" y="17638"/>
                    <a:pt x="50770" y="12365"/>
                  </a:cubicBezTo>
                  <a:lnTo>
                    <a:pt x="50770" y="12365"/>
                  </a:lnTo>
                  <a:cubicBezTo>
                    <a:pt x="53875" y="8525"/>
                    <a:pt x="56283" y="4243"/>
                    <a:pt x="58746" y="1"/>
                  </a:cubicBezTo>
                  <a:lnTo>
                    <a:pt x="58746" y="1"/>
                  </a:lnTo>
                  <a:cubicBezTo>
                    <a:pt x="54276" y="911"/>
                    <a:pt x="49459" y="308"/>
                    <a:pt x="44989" y="148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51"/>
          <p:cNvGrpSpPr/>
          <p:nvPr/>
        </p:nvGrpSpPr>
        <p:grpSpPr>
          <a:xfrm>
            <a:off x="6364873" y="-971875"/>
            <a:ext cx="4049398" cy="4998412"/>
            <a:chOff x="6364873" y="-971875"/>
            <a:chExt cx="4049398" cy="4998412"/>
          </a:xfrm>
        </p:grpSpPr>
        <p:sp>
          <p:nvSpPr>
            <p:cNvPr id="579" name="Google Shape;579;p51"/>
            <p:cNvSpPr/>
            <p:nvPr/>
          </p:nvSpPr>
          <p:spPr>
            <a:xfrm rot="-8223581">
              <a:off x="7478879" y="1373437"/>
              <a:ext cx="2257613" cy="2175528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 rot="-8457998">
              <a:off x="8178603" y="120556"/>
              <a:ext cx="1449706" cy="3009907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 rot="10800000">
              <a:off x="7261334" y="-378648"/>
              <a:ext cx="2257610" cy="2175474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 rot="10800000">
              <a:off x="6364873" y="-971875"/>
              <a:ext cx="2565195" cy="2309721"/>
            </a:xfrm>
            <a:custGeom>
              <a:avLst/>
              <a:gdLst/>
              <a:ahLst/>
              <a:cxnLst/>
              <a:rect l="l" t="t" r="r" b="b"/>
              <a:pathLst>
                <a:path w="73145" h="65865" extrusionOk="0">
                  <a:moveTo>
                    <a:pt x="44989" y="1486"/>
                  </a:moveTo>
                  <a:cubicBezTo>
                    <a:pt x="38486" y="3199"/>
                    <a:pt x="32745" y="8458"/>
                    <a:pt x="28637" y="13529"/>
                  </a:cubicBezTo>
                  <a:lnTo>
                    <a:pt x="28637" y="13529"/>
                  </a:lnTo>
                  <a:cubicBezTo>
                    <a:pt x="25305" y="17664"/>
                    <a:pt x="21291" y="22816"/>
                    <a:pt x="19899" y="28075"/>
                  </a:cubicBezTo>
                  <a:lnTo>
                    <a:pt x="19899" y="28075"/>
                  </a:lnTo>
                  <a:cubicBezTo>
                    <a:pt x="19404" y="29922"/>
                    <a:pt x="19926" y="34271"/>
                    <a:pt x="16955" y="34017"/>
                  </a:cubicBezTo>
                  <a:lnTo>
                    <a:pt x="16955" y="34017"/>
                  </a:lnTo>
                  <a:cubicBezTo>
                    <a:pt x="16058" y="29989"/>
                    <a:pt x="18507" y="26603"/>
                    <a:pt x="17557" y="22375"/>
                  </a:cubicBezTo>
                  <a:lnTo>
                    <a:pt x="17557" y="22375"/>
                  </a:lnTo>
                  <a:cubicBezTo>
                    <a:pt x="16232" y="16500"/>
                    <a:pt x="13610" y="10746"/>
                    <a:pt x="11388" y="5219"/>
                  </a:cubicBezTo>
                  <a:lnTo>
                    <a:pt x="11388" y="5219"/>
                  </a:lnTo>
                  <a:cubicBezTo>
                    <a:pt x="12204" y="9033"/>
                    <a:pt x="9020" y="13583"/>
                    <a:pt x="8632" y="17530"/>
                  </a:cubicBezTo>
                  <a:lnTo>
                    <a:pt x="8632" y="17530"/>
                  </a:lnTo>
                  <a:cubicBezTo>
                    <a:pt x="8244" y="21398"/>
                    <a:pt x="8230" y="25720"/>
                    <a:pt x="10318" y="29119"/>
                  </a:cubicBezTo>
                  <a:lnTo>
                    <a:pt x="10318" y="29119"/>
                  </a:lnTo>
                  <a:cubicBezTo>
                    <a:pt x="11803" y="31528"/>
                    <a:pt x="14640" y="31929"/>
                    <a:pt x="16018" y="33722"/>
                  </a:cubicBezTo>
                  <a:lnTo>
                    <a:pt x="16018" y="33722"/>
                  </a:lnTo>
                  <a:cubicBezTo>
                    <a:pt x="18066" y="36439"/>
                    <a:pt x="14774" y="36345"/>
                    <a:pt x="12633" y="36987"/>
                  </a:cubicBezTo>
                  <a:lnTo>
                    <a:pt x="12633" y="36987"/>
                  </a:lnTo>
                  <a:cubicBezTo>
                    <a:pt x="8872" y="38111"/>
                    <a:pt x="4135" y="39797"/>
                    <a:pt x="803" y="40520"/>
                  </a:cubicBezTo>
                  <a:lnTo>
                    <a:pt x="803" y="40520"/>
                  </a:lnTo>
                  <a:cubicBezTo>
                    <a:pt x="1071" y="41028"/>
                    <a:pt x="536" y="40908"/>
                    <a:pt x="0" y="40707"/>
                  </a:cubicBezTo>
                  <a:lnTo>
                    <a:pt x="0" y="40707"/>
                  </a:lnTo>
                  <a:cubicBezTo>
                    <a:pt x="148" y="41417"/>
                    <a:pt x="322" y="42286"/>
                    <a:pt x="536" y="42969"/>
                  </a:cubicBezTo>
                  <a:lnTo>
                    <a:pt x="536" y="42969"/>
                  </a:lnTo>
                  <a:cubicBezTo>
                    <a:pt x="4309" y="40426"/>
                    <a:pt x="11576" y="39650"/>
                    <a:pt x="16072" y="39102"/>
                  </a:cubicBezTo>
                  <a:lnTo>
                    <a:pt x="16072" y="39102"/>
                  </a:lnTo>
                  <a:cubicBezTo>
                    <a:pt x="17008" y="44334"/>
                    <a:pt x="13770" y="49941"/>
                    <a:pt x="15055" y="55400"/>
                  </a:cubicBezTo>
                  <a:lnTo>
                    <a:pt x="15055" y="55400"/>
                  </a:lnTo>
                  <a:cubicBezTo>
                    <a:pt x="16915" y="63322"/>
                    <a:pt x="23659" y="64500"/>
                    <a:pt x="30510" y="65865"/>
                  </a:cubicBezTo>
                  <a:lnTo>
                    <a:pt x="30510" y="65865"/>
                  </a:lnTo>
                  <a:cubicBezTo>
                    <a:pt x="27781" y="63161"/>
                    <a:pt x="28021" y="59763"/>
                    <a:pt x="26429" y="56431"/>
                  </a:cubicBezTo>
                  <a:lnTo>
                    <a:pt x="26429" y="56431"/>
                  </a:lnTo>
                  <a:cubicBezTo>
                    <a:pt x="25439" y="54330"/>
                    <a:pt x="23833" y="52670"/>
                    <a:pt x="22669" y="50717"/>
                  </a:cubicBezTo>
                  <a:lnTo>
                    <a:pt x="22669" y="50717"/>
                  </a:lnTo>
                  <a:cubicBezTo>
                    <a:pt x="21558" y="48897"/>
                    <a:pt x="19016" y="46675"/>
                    <a:pt x="18266" y="44735"/>
                  </a:cubicBezTo>
                  <a:lnTo>
                    <a:pt x="18266" y="44735"/>
                  </a:lnTo>
                  <a:cubicBezTo>
                    <a:pt x="17035" y="41497"/>
                    <a:pt x="18601" y="41617"/>
                    <a:pt x="20662" y="42634"/>
                  </a:cubicBezTo>
                  <a:lnTo>
                    <a:pt x="20662" y="42634"/>
                  </a:lnTo>
                  <a:cubicBezTo>
                    <a:pt x="23177" y="43879"/>
                    <a:pt x="23940" y="44869"/>
                    <a:pt x="25559" y="46943"/>
                  </a:cubicBezTo>
                  <a:lnTo>
                    <a:pt x="25559" y="46943"/>
                  </a:lnTo>
                  <a:cubicBezTo>
                    <a:pt x="29881" y="52483"/>
                    <a:pt x="38767" y="54423"/>
                    <a:pt x="45150" y="56618"/>
                  </a:cubicBezTo>
                  <a:lnTo>
                    <a:pt x="45150" y="56618"/>
                  </a:lnTo>
                  <a:cubicBezTo>
                    <a:pt x="49713" y="58184"/>
                    <a:pt x="53661" y="58893"/>
                    <a:pt x="58505" y="58906"/>
                  </a:cubicBezTo>
                  <a:lnTo>
                    <a:pt x="58505" y="58906"/>
                  </a:lnTo>
                  <a:cubicBezTo>
                    <a:pt x="59950" y="58920"/>
                    <a:pt x="61408" y="58772"/>
                    <a:pt x="62867" y="58639"/>
                  </a:cubicBezTo>
                  <a:lnTo>
                    <a:pt x="62867" y="58639"/>
                  </a:lnTo>
                  <a:cubicBezTo>
                    <a:pt x="64941" y="58438"/>
                    <a:pt x="67002" y="58237"/>
                    <a:pt x="69023" y="58451"/>
                  </a:cubicBezTo>
                  <a:lnTo>
                    <a:pt x="69023" y="58451"/>
                  </a:lnTo>
                  <a:cubicBezTo>
                    <a:pt x="67644" y="55347"/>
                    <a:pt x="64125" y="51747"/>
                    <a:pt x="61475" y="49780"/>
                  </a:cubicBezTo>
                  <a:lnTo>
                    <a:pt x="61475" y="49780"/>
                  </a:lnTo>
                  <a:cubicBezTo>
                    <a:pt x="55587" y="45391"/>
                    <a:pt x="49499" y="40413"/>
                    <a:pt x="41858" y="39918"/>
                  </a:cubicBezTo>
                  <a:lnTo>
                    <a:pt x="41858" y="39918"/>
                  </a:lnTo>
                  <a:cubicBezTo>
                    <a:pt x="38968" y="39730"/>
                    <a:pt x="36037" y="40333"/>
                    <a:pt x="33120" y="40935"/>
                  </a:cubicBezTo>
                  <a:lnTo>
                    <a:pt x="33120" y="40935"/>
                  </a:lnTo>
                  <a:cubicBezTo>
                    <a:pt x="30176" y="41550"/>
                    <a:pt x="27245" y="42152"/>
                    <a:pt x="24368" y="41952"/>
                  </a:cubicBezTo>
                  <a:lnTo>
                    <a:pt x="24368" y="41952"/>
                  </a:lnTo>
                  <a:cubicBezTo>
                    <a:pt x="22321" y="41818"/>
                    <a:pt x="18240" y="39677"/>
                    <a:pt x="18253" y="37268"/>
                  </a:cubicBezTo>
                  <a:lnTo>
                    <a:pt x="18253" y="37268"/>
                  </a:lnTo>
                  <a:cubicBezTo>
                    <a:pt x="20742" y="35930"/>
                    <a:pt x="23498" y="36773"/>
                    <a:pt x="26135" y="37068"/>
                  </a:cubicBezTo>
                  <a:lnTo>
                    <a:pt x="26135" y="37068"/>
                  </a:lnTo>
                  <a:cubicBezTo>
                    <a:pt x="30979" y="37630"/>
                    <a:pt x="35609" y="37951"/>
                    <a:pt x="40493" y="37951"/>
                  </a:cubicBezTo>
                  <a:lnTo>
                    <a:pt x="40493" y="37951"/>
                  </a:lnTo>
                  <a:cubicBezTo>
                    <a:pt x="46916" y="37951"/>
                    <a:pt x="53259" y="36037"/>
                    <a:pt x="59334" y="34164"/>
                  </a:cubicBezTo>
                  <a:lnTo>
                    <a:pt x="59334" y="34164"/>
                  </a:lnTo>
                  <a:cubicBezTo>
                    <a:pt x="62479" y="33187"/>
                    <a:pt x="65543" y="32130"/>
                    <a:pt x="68367" y="30377"/>
                  </a:cubicBezTo>
                  <a:lnTo>
                    <a:pt x="68367" y="30377"/>
                  </a:lnTo>
                  <a:cubicBezTo>
                    <a:pt x="70173" y="29266"/>
                    <a:pt x="71364" y="27326"/>
                    <a:pt x="73144" y="26349"/>
                  </a:cubicBezTo>
                  <a:lnTo>
                    <a:pt x="73144" y="26349"/>
                  </a:lnTo>
                  <a:cubicBezTo>
                    <a:pt x="69959" y="23887"/>
                    <a:pt x="63857" y="21826"/>
                    <a:pt x="59856" y="20876"/>
                  </a:cubicBezTo>
                  <a:lnTo>
                    <a:pt x="59856" y="20876"/>
                  </a:lnTo>
                  <a:cubicBezTo>
                    <a:pt x="55025" y="19738"/>
                    <a:pt x="50342" y="20354"/>
                    <a:pt x="45618" y="21732"/>
                  </a:cubicBezTo>
                  <a:lnTo>
                    <a:pt x="45618" y="21732"/>
                  </a:lnTo>
                  <a:cubicBezTo>
                    <a:pt x="39075" y="23659"/>
                    <a:pt x="33976" y="27513"/>
                    <a:pt x="28436" y="31340"/>
                  </a:cubicBezTo>
                  <a:lnTo>
                    <a:pt x="28436" y="31340"/>
                  </a:lnTo>
                  <a:cubicBezTo>
                    <a:pt x="26563" y="32638"/>
                    <a:pt x="22441" y="36265"/>
                    <a:pt x="19872" y="35435"/>
                  </a:cubicBezTo>
                  <a:lnTo>
                    <a:pt x="19872" y="35435"/>
                  </a:lnTo>
                  <a:cubicBezTo>
                    <a:pt x="20314" y="27634"/>
                    <a:pt x="27941" y="24649"/>
                    <a:pt x="34351" y="22495"/>
                  </a:cubicBezTo>
                  <a:lnTo>
                    <a:pt x="34351" y="22495"/>
                  </a:lnTo>
                  <a:cubicBezTo>
                    <a:pt x="40614" y="20394"/>
                    <a:pt x="46515" y="17638"/>
                    <a:pt x="50770" y="12365"/>
                  </a:cubicBezTo>
                  <a:lnTo>
                    <a:pt x="50770" y="12365"/>
                  </a:lnTo>
                  <a:cubicBezTo>
                    <a:pt x="53875" y="8525"/>
                    <a:pt x="56283" y="4243"/>
                    <a:pt x="58746" y="1"/>
                  </a:cubicBezTo>
                  <a:lnTo>
                    <a:pt x="58746" y="1"/>
                  </a:lnTo>
                  <a:cubicBezTo>
                    <a:pt x="54276" y="911"/>
                    <a:pt x="49459" y="308"/>
                    <a:pt x="44989" y="148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77845D67-B14F-6E52-1CAB-E8B9010D3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100" y="2850299"/>
            <a:ext cx="5292234" cy="677653"/>
          </a:xfrm>
        </p:spPr>
        <p:txBody>
          <a:bodyPr/>
          <a:lstStyle/>
          <a:p>
            <a:r>
              <a:rPr lang="pt-BR" dirty="0"/>
              <a:t>Alunas: Nina Almeida, Maria Belini e Sophia Motta </a:t>
            </a:r>
          </a:p>
          <a:p>
            <a:r>
              <a:rPr lang="pt-BR" dirty="0"/>
              <a:t>9 ano 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68"/>
          <p:cNvSpPr txBox="1">
            <a:spLocks noGrp="1"/>
          </p:cNvSpPr>
          <p:nvPr>
            <p:ph type="title"/>
          </p:nvPr>
        </p:nvSpPr>
        <p:spPr>
          <a:xfrm>
            <a:off x="328421" y="149684"/>
            <a:ext cx="3740627" cy="1261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 Pro Cond Black" panose="020B0A06030504040204" pitchFamily="34" charset="0"/>
              </a:rPr>
              <a:t>Características gerais </a:t>
            </a:r>
            <a:endParaRPr dirty="0">
              <a:latin typeface="Verdana Pro Cond Black" panose="020B0A06030504040204" pitchFamily="34" charset="0"/>
            </a:endParaRPr>
          </a:p>
        </p:txBody>
      </p:sp>
      <p:sp>
        <p:nvSpPr>
          <p:cNvPr id="2821" name="Google Shape;2821;p68"/>
          <p:cNvSpPr txBox="1"/>
          <p:nvPr/>
        </p:nvSpPr>
        <p:spPr>
          <a:xfrm>
            <a:off x="371934" y="1645675"/>
            <a:ext cx="24405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172D3A"/>
                </a:solidFill>
                <a:effectLst/>
                <a:uLnTx/>
                <a:uFillTx/>
                <a:latin typeface="Verdana Pro Cond Black" panose="020B0A06030504040204" pitchFamily="34" charset="0"/>
                <a:ea typeface="Vina Sans"/>
                <a:cs typeface="Vina Sans"/>
                <a:sym typeface="Vina Sans"/>
              </a:rPr>
              <a:t>Vegetação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172D3A"/>
                </a:solidFill>
                <a:effectLst/>
                <a:uLnTx/>
                <a:uFillTx/>
                <a:latin typeface="Vina Sans"/>
                <a:ea typeface="Vina Sans"/>
                <a:cs typeface="Vina Sans"/>
                <a:sym typeface="Vina Sans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72D3A"/>
              </a:solidFill>
              <a:effectLst/>
              <a:uLnTx/>
              <a:uFillTx/>
              <a:latin typeface="Vina Sans"/>
              <a:ea typeface="Vina Sans"/>
              <a:cs typeface="Vina Sans"/>
              <a:sym typeface="Vina Sans"/>
            </a:endParaRPr>
          </a:p>
        </p:txBody>
      </p:sp>
      <p:sp>
        <p:nvSpPr>
          <p:cNvPr id="2822" name="Google Shape;2822;p68"/>
          <p:cNvSpPr txBox="1"/>
          <p:nvPr/>
        </p:nvSpPr>
        <p:spPr>
          <a:xfrm>
            <a:off x="328422" y="4029225"/>
            <a:ext cx="1033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Planta1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23" name="Google Shape;2823;p68"/>
          <p:cNvSpPr/>
          <p:nvPr/>
        </p:nvSpPr>
        <p:spPr>
          <a:xfrm>
            <a:off x="369870" y="3195973"/>
            <a:ext cx="832500" cy="83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4" name="Google Shape;2824;p68"/>
          <p:cNvSpPr/>
          <p:nvPr/>
        </p:nvSpPr>
        <p:spPr>
          <a:xfrm>
            <a:off x="1795871" y="3119983"/>
            <a:ext cx="832500" cy="83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5" name="Google Shape;2825;p68"/>
          <p:cNvSpPr txBox="1"/>
          <p:nvPr/>
        </p:nvSpPr>
        <p:spPr>
          <a:xfrm>
            <a:off x="1710900" y="4029225"/>
            <a:ext cx="1033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Planta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26" name="Google Shape;2826;p68"/>
          <p:cNvSpPr/>
          <p:nvPr/>
        </p:nvSpPr>
        <p:spPr>
          <a:xfrm>
            <a:off x="3072876" y="3104136"/>
            <a:ext cx="832500" cy="83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7" name="Google Shape;2827;p68"/>
          <p:cNvSpPr txBox="1"/>
          <p:nvPr/>
        </p:nvSpPr>
        <p:spPr>
          <a:xfrm>
            <a:off x="3039975" y="4029225"/>
            <a:ext cx="10335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Planta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28" name="Google Shape;2828;p68"/>
          <p:cNvSpPr txBox="1"/>
          <p:nvPr/>
        </p:nvSpPr>
        <p:spPr>
          <a:xfrm>
            <a:off x="4608150" y="878275"/>
            <a:ext cx="34515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29" name="Google Shape;2829;p68"/>
          <p:cNvSpPr txBox="1"/>
          <p:nvPr/>
        </p:nvSpPr>
        <p:spPr>
          <a:xfrm>
            <a:off x="4594179" y="449084"/>
            <a:ext cx="34515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172D3A"/>
                </a:solidFill>
                <a:effectLst/>
                <a:uLnTx/>
                <a:uFillTx/>
                <a:latin typeface="Verdana Pro Cond Black" panose="020B0A06030504040204" pitchFamily="34" charset="0"/>
                <a:ea typeface="Vina Sans"/>
                <a:cs typeface="Vina Sans"/>
                <a:sym typeface="Vina Sans"/>
              </a:rPr>
              <a:t>L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72D3A"/>
                </a:solidFill>
                <a:effectLst/>
                <a:uLnTx/>
                <a:uFillTx/>
                <a:latin typeface="Verdana Pro Cond Black" panose="020B0A06030504040204" pitchFamily="34" charset="0"/>
                <a:ea typeface="Vina Sans"/>
                <a:cs typeface="Vina Sans"/>
                <a:sym typeface="Vina Sans"/>
              </a:rPr>
              <a:t>ocalização</a:t>
            </a:r>
          </a:p>
        </p:txBody>
      </p:sp>
      <p:cxnSp>
        <p:nvCxnSpPr>
          <p:cNvPr id="2830" name="Google Shape;2830;p68"/>
          <p:cNvCxnSpPr/>
          <p:nvPr/>
        </p:nvCxnSpPr>
        <p:spPr>
          <a:xfrm rot="10800000">
            <a:off x="4440175" y="569275"/>
            <a:ext cx="0" cy="10764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9" name="Google Shape;2889;p68"/>
          <p:cNvSpPr txBox="1"/>
          <p:nvPr/>
        </p:nvSpPr>
        <p:spPr>
          <a:xfrm>
            <a:off x="4584775" y="2006300"/>
            <a:ext cx="1668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172D3A"/>
                </a:solidFill>
                <a:effectLst/>
                <a:uLnTx/>
                <a:uFillTx/>
                <a:latin typeface="Verdana Pro Cond Black" panose="020B0A06030504040204" pitchFamily="34" charset="0"/>
                <a:ea typeface="Vina Sans"/>
                <a:cs typeface="Vina Sans"/>
                <a:sym typeface="Vina Sans"/>
              </a:rPr>
              <a:t>Clima 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72D3A"/>
                </a:solidFill>
                <a:effectLst/>
                <a:uLnTx/>
                <a:uFillTx/>
                <a:latin typeface="Vina Sans"/>
                <a:ea typeface="Vina Sans"/>
                <a:cs typeface="Vina Sans"/>
                <a:sym typeface="Vina Sans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72D3A"/>
              </a:solidFill>
              <a:effectLst/>
              <a:uLnTx/>
              <a:uFillTx/>
              <a:latin typeface="Vina Sans"/>
              <a:ea typeface="Vina Sans"/>
              <a:cs typeface="Vina Sans"/>
              <a:sym typeface="Vina Sans"/>
            </a:endParaRPr>
          </a:p>
        </p:txBody>
      </p:sp>
      <p:grpSp>
        <p:nvGrpSpPr>
          <p:cNvPr id="2890" name="Google Shape;2890;p68"/>
          <p:cNvGrpSpPr/>
          <p:nvPr/>
        </p:nvGrpSpPr>
        <p:grpSpPr>
          <a:xfrm>
            <a:off x="4711150" y="3836175"/>
            <a:ext cx="3719600" cy="465600"/>
            <a:chOff x="4711150" y="3836175"/>
            <a:chExt cx="3719600" cy="465600"/>
          </a:xfrm>
        </p:grpSpPr>
        <p:sp>
          <p:nvSpPr>
            <p:cNvPr id="2891" name="Google Shape;2891;p68"/>
            <p:cNvSpPr/>
            <p:nvPr/>
          </p:nvSpPr>
          <p:spPr>
            <a:xfrm>
              <a:off x="4711150" y="3836175"/>
              <a:ext cx="465600" cy="465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68"/>
            <p:cNvSpPr/>
            <p:nvPr/>
          </p:nvSpPr>
          <p:spPr>
            <a:xfrm>
              <a:off x="5048850" y="3973725"/>
              <a:ext cx="3381900" cy="1905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93" name="Google Shape;2893;p68"/>
          <p:cNvSpPr txBox="1"/>
          <p:nvPr/>
        </p:nvSpPr>
        <p:spPr>
          <a:xfrm>
            <a:off x="5048850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-40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94" name="Google Shape;2894;p68"/>
          <p:cNvSpPr txBox="1"/>
          <p:nvPr/>
        </p:nvSpPr>
        <p:spPr>
          <a:xfrm>
            <a:off x="5447175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-30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95" name="Google Shape;2895;p68"/>
          <p:cNvSpPr txBox="1"/>
          <p:nvPr/>
        </p:nvSpPr>
        <p:spPr>
          <a:xfrm>
            <a:off x="5845500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-20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96" name="Google Shape;2896;p68"/>
          <p:cNvSpPr txBox="1"/>
          <p:nvPr/>
        </p:nvSpPr>
        <p:spPr>
          <a:xfrm>
            <a:off x="6243825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-10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97" name="Google Shape;2897;p68"/>
          <p:cNvSpPr txBox="1"/>
          <p:nvPr/>
        </p:nvSpPr>
        <p:spPr>
          <a:xfrm>
            <a:off x="6642150" y="4301775"/>
            <a:ext cx="2742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98" name="Google Shape;2898;p68"/>
          <p:cNvSpPr txBox="1"/>
          <p:nvPr/>
        </p:nvSpPr>
        <p:spPr>
          <a:xfrm>
            <a:off x="6951675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10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899" name="Google Shape;2899;p68"/>
          <p:cNvSpPr txBox="1"/>
          <p:nvPr/>
        </p:nvSpPr>
        <p:spPr>
          <a:xfrm>
            <a:off x="7350000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20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900" name="Google Shape;2900;p68"/>
          <p:cNvSpPr txBox="1"/>
          <p:nvPr/>
        </p:nvSpPr>
        <p:spPr>
          <a:xfrm>
            <a:off x="7748325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30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901" name="Google Shape;2901;p68"/>
          <p:cNvSpPr txBox="1"/>
          <p:nvPr/>
        </p:nvSpPr>
        <p:spPr>
          <a:xfrm>
            <a:off x="8146650" y="4301775"/>
            <a:ext cx="363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D4140"/>
                </a:solidFill>
                <a:effectLst/>
                <a:uLnTx/>
                <a:uFillTx/>
                <a:latin typeface="Mukta Medium"/>
                <a:ea typeface="Mukta Medium"/>
                <a:cs typeface="Mukta Medium"/>
                <a:sym typeface="Mukta Medium"/>
              </a:rPr>
              <a:t>40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D4140"/>
              </a:solidFill>
              <a:effectLst/>
              <a:uLnTx/>
              <a:uFillTx/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902" name="Google Shape;2902;p68"/>
          <p:cNvSpPr/>
          <p:nvPr/>
        </p:nvSpPr>
        <p:spPr>
          <a:xfrm>
            <a:off x="5006725" y="3973725"/>
            <a:ext cx="2492700" cy="190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03" name="Google Shape;2903;p68"/>
          <p:cNvGrpSpPr/>
          <p:nvPr/>
        </p:nvGrpSpPr>
        <p:grpSpPr>
          <a:xfrm>
            <a:off x="513263" y="3305294"/>
            <a:ext cx="656153" cy="546070"/>
            <a:chOff x="6975500" y="1511000"/>
            <a:chExt cx="196400" cy="163450"/>
          </a:xfrm>
        </p:grpSpPr>
        <p:sp>
          <p:nvSpPr>
            <p:cNvPr id="2904" name="Google Shape;2904;p68"/>
            <p:cNvSpPr/>
            <p:nvPr/>
          </p:nvSpPr>
          <p:spPr>
            <a:xfrm>
              <a:off x="6975500" y="1511000"/>
              <a:ext cx="196400" cy="163225"/>
            </a:xfrm>
            <a:custGeom>
              <a:avLst/>
              <a:gdLst/>
              <a:ahLst/>
              <a:cxnLst/>
              <a:rect l="l" t="t" r="r" b="b"/>
              <a:pathLst>
                <a:path w="7856" h="6529" extrusionOk="0">
                  <a:moveTo>
                    <a:pt x="3715" y="1"/>
                  </a:moveTo>
                  <a:cubicBezTo>
                    <a:pt x="3706" y="1"/>
                    <a:pt x="3697" y="10"/>
                    <a:pt x="3697" y="19"/>
                  </a:cubicBezTo>
                  <a:cubicBezTo>
                    <a:pt x="3240" y="1171"/>
                    <a:pt x="3000" y="2414"/>
                    <a:pt x="2991" y="3658"/>
                  </a:cubicBezTo>
                  <a:cubicBezTo>
                    <a:pt x="2806" y="2646"/>
                    <a:pt x="2211" y="1672"/>
                    <a:pt x="1357" y="984"/>
                  </a:cubicBezTo>
                  <a:cubicBezTo>
                    <a:pt x="1352" y="979"/>
                    <a:pt x="1347" y="977"/>
                    <a:pt x="1342" y="977"/>
                  </a:cubicBezTo>
                  <a:cubicBezTo>
                    <a:pt x="1337" y="977"/>
                    <a:pt x="1333" y="979"/>
                    <a:pt x="1328" y="984"/>
                  </a:cubicBezTo>
                  <a:cubicBezTo>
                    <a:pt x="1319" y="984"/>
                    <a:pt x="1319" y="995"/>
                    <a:pt x="1319" y="1004"/>
                  </a:cubicBezTo>
                  <a:cubicBezTo>
                    <a:pt x="1179" y="2312"/>
                    <a:pt x="1431" y="3678"/>
                    <a:pt x="2006" y="4866"/>
                  </a:cubicBezTo>
                  <a:cubicBezTo>
                    <a:pt x="1478" y="4326"/>
                    <a:pt x="818" y="3881"/>
                    <a:pt x="38" y="3538"/>
                  </a:cubicBezTo>
                  <a:lnTo>
                    <a:pt x="9" y="3538"/>
                  </a:lnTo>
                  <a:cubicBezTo>
                    <a:pt x="0" y="3546"/>
                    <a:pt x="0" y="3558"/>
                    <a:pt x="0" y="3566"/>
                  </a:cubicBezTo>
                  <a:cubicBezTo>
                    <a:pt x="29" y="3769"/>
                    <a:pt x="103" y="3965"/>
                    <a:pt x="176" y="4124"/>
                  </a:cubicBezTo>
                  <a:cubicBezTo>
                    <a:pt x="548" y="4995"/>
                    <a:pt x="1114" y="5684"/>
                    <a:pt x="1792" y="6109"/>
                  </a:cubicBezTo>
                  <a:cubicBezTo>
                    <a:pt x="2266" y="6417"/>
                    <a:pt x="2879" y="6528"/>
                    <a:pt x="3463" y="6528"/>
                  </a:cubicBezTo>
                  <a:cubicBezTo>
                    <a:pt x="3835" y="6528"/>
                    <a:pt x="4187" y="6481"/>
                    <a:pt x="4495" y="6408"/>
                  </a:cubicBezTo>
                  <a:cubicBezTo>
                    <a:pt x="5219" y="6212"/>
                    <a:pt x="5915" y="5748"/>
                    <a:pt x="6510" y="5051"/>
                  </a:cubicBezTo>
                  <a:cubicBezTo>
                    <a:pt x="7058" y="4420"/>
                    <a:pt x="7457" y="3696"/>
                    <a:pt x="7856" y="2989"/>
                  </a:cubicBezTo>
                  <a:cubicBezTo>
                    <a:pt x="7856" y="2980"/>
                    <a:pt x="7856" y="2971"/>
                    <a:pt x="7847" y="2963"/>
                  </a:cubicBezTo>
                  <a:cubicBezTo>
                    <a:pt x="7847" y="2958"/>
                    <a:pt x="7842" y="2956"/>
                    <a:pt x="7837" y="2956"/>
                  </a:cubicBezTo>
                  <a:cubicBezTo>
                    <a:pt x="7831" y="2956"/>
                    <a:pt x="7824" y="2958"/>
                    <a:pt x="7820" y="2963"/>
                  </a:cubicBezTo>
                  <a:cubicBezTo>
                    <a:pt x="6973" y="3268"/>
                    <a:pt x="6193" y="3760"/>
                    <a:pt x="5545" y="4382"/>
                  </a:cubicBezTo>
                  <a:cubicBezTo>
                    <a:pt x="5536" y="4382"/>
                    <a:pt x="5536" y="4382"/>
                    <a:pt x="5536" y="4373"/>
                  </a:cubicBezTo>
                  <a:cubicBezTo>
                    <a:pt x="6193" y="3288"/>
                    <a:pt x="6427" y="1913"/>
                    <a:pt x="6175" y="585"/>
                  </a:cubicBezTo>
                  <a:cubicBezTo>
                    <a:pt x="6175" y="576"/>
                    <a:pt x="6166" y="567"/>
                    <a:pt x="6166" y="567"/>
                  </a:cubicBezTo>
                  <a:lnTo>
                    <a:pt x="6149" y="567"/>
                  </a:lnTo>
                  <a:cubicBezTo>
                    <a:pt x="6073" y="576"/>
                    <a:pt x="6026" y="640"/>
                    <a:pt x="5981" y="705"/>
                  </a:cubicBezTo>
                  <a:cubicBezTo>
                    <a:pt x="5386" y="1570"/>
                    <a:pt x="4727" y="2544"/>
                    <a:pt x="4375" y="3622"/>
                  </a:cubicBezTo>
                  <a:cubicBezTo>
                    <a:pt x="4375" y="3622"/>
                    <a:pt x="4366" y="3622"/>
                    <a:pt x="4366" y="3613"/>
                  </a:cubicBezTo>
                  <a:cubicBezTo>
                    <a:pt x="4466" y="2731"/>
                    <a:pt x="4393" y="1784"/>
                    <a:pt x="4143" y="863"/>
                  </a:cubicBezTo>
                  <a:cubicBezTo>
                    <a:pt x="4067" y="576"/>
                    <a:pt x="3965" y="250"/>
                    <a:pt x="3742" y="10"/>
                  </a:cubicBezTo>
                  <a:cubicBezTo>
                    <a:pt x="3733" y="1"/>
                    <a:pt x="3724" y="1"/>
                    <a:pt x="3715" y="1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994325" y="1547675"/>
              <a:ext cx="146275" cy="126775"/>
            </a:xfrm>
            <a:custGeom>
              <a:avLst/>
              <a:gdLst/>
              <a:ahLst/>
              <a:cxnLst/>
              <a:rect l="l" t="t" r="r" b="b"/>
              <a:pathLst>
                <a:path w="5851" h="5071" extrusionOk="0">
                  <a:moveTo>
                    <a:pt x="3027" y="0"/>
                  </a:moveTo>
                  <a:cubicBezTo>
                    <a:pt x="3000" y="0"/>
                    <a:pt x="2980" y="18"/>
                    <a:pt x="2980" y="38"/>
                  </a:cubicBezTo>
                  <a:cubicBezTo>
                    <a:pt x="2989" y="586"/>
                    <a:pt x="2980" y="1170"/>
                    <a:pt x="2962" y="1745"/>
                  </a:cubicBezTo>
                  <a:cubicBezTo>
                    <a:pt x="2953" y="2313"/>
                    <a:pt x="2933" y="2906"/>
                    <a:pt x="2944" y="3454"/>
                  </a:cubicBezTo>
                  <a:cubicBezTo>
                    <a:pt x="2944" y="3668"/>
                    <a:pt x="2962" y="3985"/>
                    <a:pt x="3044" y="4281"/>
                  </a:cubicBezTo>
                  <a:cubicBezTo>
                    <a:pt x="2989" y="4402"/>
                    <a:pt x="2944" y="4513"/>
                    <a:pt x="2906" y="4607"/>
                  </a:cubicBezTo>
                  <a:cubicBezTo>
                    <a:pt x="2822" y="4319"/>
                    <a:pt x="2683" y="4041"/>
                    <a:pt x="2534" y="3762"/>
                  </a:cubicBezTo>
                  <a:cubicBezTo>
                    <a:pt x="2516" y="3724"/>
                    <a:pt x="2498" y="3686"/>
                    <a:pt x="2478" y="3659"/>
                  </a:cubicBezTo>
                  <a:lnTo>
                    <a:pt x="2478" y="3651"/>
                  </a:lnTo>
                  <a:cubicBezTo>
                    <a:pt x="2498" y="3093"/>
                    <a:pt x="2554" y="2525"/>
                    <a:pt x="2637" y="1968"/>
                  </a:cubicBezTo>
                  <a:cubicBezTo>
                    <a:pt x="2637" y="1941"/>
                    <a:pt x="2628" y="1923"/>
                    <a:pt x="2599" y="1923"/>
                  </a:cubicBezTo>
                  <a:cubicBezTo>
                    <a:pt x="2581" y="1923"/>
                    <a:pt x="2563" y="1932"/>
                    <a:pt x="2563" y="1959"/>
                  </a:cubicBezTo>
                  <a:cubicBezTo>
                    <a:pt x="2478" y="2469"/>
                    <a:pt x="2432" y="3000"/>
                    <a:pt x="2405" y="3519"/>
                  </a:cubicBezTo>
                  <a:cubicBezTo>
                    <a:pt x="2311" y="3352"/>
                    <a:pt x="2220" y="3194"/>
                    <a:pt x="2135" y="3038"/>
                  </a:cubicBezTo>
                  <a:cubicBezTo>
                    <a:pt x="1801" y="2461"/>
                    <a:pt x="1522" y="1959"/>
                    <a:pt x="1273" y="1226"/>
                  </a:cubicBezTo>
                  <a:cubicBezTo>
                    <a:pt x="1273" y="1208"/>
                    <a:pt x="1244" y="1199"/>
                    <a:pt x="1226" y="1199"/>
                  </a:cubicBezTo>
                  <a:cubicBezTo>
                    <a:pt x="1206" y="1208"/>
                    <a:pt x="1197" y="1235"/>
                    <a:pt x="1197" y="1255"/>
                  </a:cubicBezTo>
                  <a:cubicBezTo>
                    <a:pt x="1449" y="1997"/>
                    <a:pt x="1736" y="2489"/>
                    <a:pt x="2062" y="3073"/>
                  </a:cubicBezTo>
                  <a:cubicBezTo>
                    <a:pt x="2191" y="3296"/>
                    <a:pt x="2320" y="3528"/>
                    <a:pt x="2470" y="3798"/>
                  </a:cubicBezTo>
                  <a:cubicBezTo>
                    <a:pt x="2590" y="4029"/>
                    <a:pt x="2701" y="4252"/>
                    <a:pt x="2786" y="4486"/>
                  </a:cubicBezTo>
                  <a:cubicBezTo>
                    <a:pt x="2730" y="4448"/>
                    <a:pt x="2666" y="4410"/>
                    <a:pt x="2581" y="4375"/>
                  </a:cubicBezTo>
                  <a:cubicBezTo>
                    <a:pt x="2443" y="4308"/>
                    <a:pt x="2293" y="4252"/>
                    <a:pt x="2144" y="4188"/>
                  </a:cubicBezTo>
                  <a:cubicBezTo>
                    <a:pt x="2071" y="4161"/>
                    <a:pt x="2006" y="4132"/>
                    <a:pt x="1930" y="4105"/>
                  </a:cubicBezTo>
                  <a:cubicBezTo>
                    <a:pt x="1903" y="3929"/>
                    <a:pt x="1848" y="3762"/>
                    <a:pt x="1792" y="3595"/>
                  </a:cubicBezTo>
                  <a:cubicBezTo>
                    <a:pt x="1727" y="3408"/>
                    <a:pt x="1663" y="3214"/>
                    <a:pt x="1652" y="3018"/>
                  </a:cubicBezTo>
                  <a:cubicBezTo>
                    <a:pt x="1652" y="3000"/>
                    <a:pt x="1634" y="2982"/>
                    <a:pt x="1616" y="2982"/>
                  </a:cubicBezTo>
                  <a:cubicBezTo>
                    <a:pt x="1596" y="2982"/>
                    <a:pt x="1578" y="3000"/>
                    <a:pt x="1578" y="3018"/>
                  </a:cubicBezTo>
                  <a:cubicBezTo>
                    <a:pt x="1587" y="3232"/>
                    <a:pt x="1652" y="3428"/>
                    <a:pt x="1718" y="3622"/>
                  </a:cubicBezTo>
                  <a:cubicBezTo>
                    <a:pt x="1774" y="3771"/>
                    <a:pt x="1819" y="3918"/>
                    <a:pt x="1848" y="4067"/>
                  </a:cubicBezTo>
                  <a:cubicBezTo>
                    <a:pt x="1634" y="3974"/>
                    <a:pt x="1420" y="3891"/>
                    <a:pt x="1217" y="3780"/>
                  </a:cubicBezTo>
                  <a:cubicBezTo>
                    <a:pt x="705" y="3519"/>
                    <a:pt x="335" y="3223"/>
                    <a:pt x="74" y="2879"/>
                  </a:cubicBezTo>
                  <a:cubicBezTo>
                    <a:pt x="64" y="2868"/>
                    <a:pt x="53" y="2863"/>
                    <a:pt x="42" y="2863"/>
                  </a:cubicBezTo>
                  <a:cubicBezTo>
                    <a:pt x="34" y="2863"/>
                    <a:pt x="26" y="2866"/>
                    <a:pt x="18" y="2871"/>
                  </a:cubicBezTo>
                  <a:cubicBezTo>
                    <a:pt x="0" y="2888"/>
                    <a:pt x="0" y="2906"/>
                    <a:pt x="9" y="2926"/>
                  </a:cubicBezTo>
                  <a:cubicBezTo>
                    <a:pt x="279" y="3278"/>
                    <a:pt x="660" y="3584"/>
                    <a:pt x="1188" y="3853"/>
                  </a:cubicBezTo>
                  <a:cubicBezTo>
                    <a:pt x="1485" y="4012"/>
                    <a:pt x="1801" y="4141"/>
                    <a:pt x="2117" y="4263"/>
                  </a:cubicBezTo>
                  <a:cubicBezTo>
                    <a:pt x="2256" y="4328"/>
                    <a:pt x="2405" y="4384"/>
                    <a:pt x="2554" y="4448"/>
                  </a:cubicBezTo>
                  <a:cubicBezTo>
                    <a:pt x="2710" y="4513"/>
                    <a:pt x="2804" y="4587"/>
                    <a:pt x="2833" y="4662"/>
                  </a:cubicBezTo>
                  <a:cubicBezTo>
                    <a:pt x="2842" y="4671"/>
                    <a:pt x="2842" y="4689"/>
                    <a:pt x="2851" y="4709"/>
                  </a:cubicBezTo>
                  <a:cubicBezTo>
                    <a:pt x="2851" y="4709"/>
                    <a:pt x="2851" y="4718"/>
                    <a:pt x="2860" y="4718"/>
                  </a:cubicBezTo>
                  <a:cubicBezTo>
                    <a:pt x="2786" y="4903"/>
                    <a:pt x="2748" y="5014"/>
                    <a:pt x="2748" y="5023"/>
                  </a:cubicBezTo>
                  <a:cubicBezTo>
                    <a:pt x="2739" y="5043"/>
                    <a:pt x="2757" y="5061"/>
                    <a:pt x="2777" y="5070"/>
                  </a:cubicBezTo>
                  <a:lnTo>
                    <a:pt x="2786" y="5070"/>
                  </a:lnTo>
                  <a:cubicBezTo>
                    <a:pt x="2804" y="5070"/>
                    <a:pt x="2822" y="5061"/>
                    <a:pt x="2822" y="5043"/>
                  </a:cubicBezTo>
                  <a:cubicBezTo>
                    <a:pt x="2822" y="5032"/>
                    <a:pt x="2924" y="4727"/>
                    <a:pt x="3120" y="4308"/>
                  </a:cubicBezTo>
                  <a:cubicBezTo>
                    <a:pt x="3250" y="4217"/>
                    <a:pt x="3390" y="4132"/>
                    <a:pt x="3528" y="4058"/>
                  </a:cubicBezTo>
                  <a:cubicBezTo>
                    <a:pt x="3724" y="4096"/>
                    <a:pt x="3918" y="4123"/>
                    <a:pt x="4114" y="4123"/>
                  </a:cubicBezTo>
                  <a:cubicBezTo>
                    <a:pt x="4346" y="4123"/>
                    <a:pt x="4578" y="4085"/>
                    <a:pt x="4801" y="4029"/>
                  </a:cubicBezTo>
                  <a:cubicBezTo>
                    <a:pt x="4818" y="4029"/>
                    <a:pt x="4827" y="4003"/>
                    <a:pt x="4827" y="3985"/>
                  </a:cubicBezTo>
                  <a:cubicBezTo>
                    <a:pt x="4818" y="3965"/>
                    <a:pt x="4801" y="3956"/>
                    <a:pt x="4783" y="3956"/>
                  </a:cubicBezTo>
                  <a:cubicBezTo>
                    <a:pt x="4559" y="4012"/>
                    <a:pt x="4328" y="4041"/>
                    <a:pt x="4099" y="4041"/>
                  </a:cubicBezTo>
                  <a:cubicBezTo>
                    <a:pt x="3948" y="4041"/>
                    <a:pt x="3797" y="4028"/>
                    <a:pt x="3648" y="4003"/>
                  </a:cubicBezTo>
                  <a:cubicBezTo>
                    <a:pt x="3891" y="3873"/>
                    <a:pt x="4150" y="3771"/>
                    <a:pt x="4411" y="3668"/>
                  </a:cubicBezTo>
                  <a:cubicBezTo>
                    <a:pt x="4903" y="3463"/>
                    <a:pt x="5405" y="3261"/>
                    <a:pt x="5830" y="2926"/>
                  </a:cubicBezTo>
                  <a:cubicBezTo>
                    <a:pt x="5841" y="2906"/>
                    <a:pt x="5850" y="2888"/>
                    <a:pt x="5830" y="2871"/>
                  </a:cubicBezTo>
                  <a:cubicBezTo>
                    <a:pt x="5825" y="2859"/>
                    <a:pt x="5813" y="2854"/>
                    <a:pt x="5800" y="2854"/>
                  </a:cubicBezTo>
                  <a:cubicBezTo>
                    <a:pt x="5792" y="2854"/>
                    <a:pt x="5782" y="2856"/>
                    <a:pt x="5774" y="2859"/>
                  </a:cubicBezTo>
                  <a:cubicBezTo>
                    <a:pt x="5367" y="3185"/>
                    <a:pt x="4865" y="3390"/>
                    <a:pt x="4382" y="3595"/>
                  </a:cubicBezTo>
                  <a:cubicBezTo>
                    <a:pt x="4085" y="3706"/>
                    <a:pt x="3789" y="3836"/>
                    <a:pt x="3510" y="3985"/>
                  </a:cubicBezTo>
                  <a:lnTo>
                    <a:pt x="3501" y="3985"/>
                  </a:lnTo>
                  <a:cubicBezTo>
                    <a:pt x="3399" y="4041"/>
                    <a:pt x="3287" y="4105"/>
                    <a:pt x="3194" y="4170"/>
                  </a:cubicBezTo>
                  <a:cubicBezTo>
                    <a:pt x="3334" y="3900"/>
                    <a:pt x="3510" y="3584"/>
                    <a:pt x="3733" y="3287"/>
                  </a:cubicBezTo>
                  <a:cubicBezTo>
                    <a:pt x="4373" y="2443"/>
                    <a:pt x="5070" y="651"/>
                    <a:pt x="5070" y="631"/>
                  </a:cubicBezTo>
                  <a:cubicBezTo>
                    <a:pt x="5079" y="613"/>
                    <a:pt x="5070" y="586"/>
                    <a:pt x="5050" y="575"/>
                  </a:cubicBezTo>
                  <a:cubicBezTo>
                    <a:pt x="5032" y="575"/>
                    <a:pt x="5006" y="586"/>
                    <a:pt x="4994" y="604"/>
                  </a:cubicBezTo>
                  <a:cubicBezTo>
                    <a:pt x="4994" y="622"/>
                    <a:pt x="4299" y="2405"/>
                    <a:pt x="3677" y="3241"/>
                  </a:cubicBezTo>
                  <a:cubicBezTo>
                    <a:pt x="3434" y="3557"/>
                    <a:pt x="3250" y="3882"/>
                    <a:pt x="3100" y="4170"/>
                  </a:cubicBezTo>
                  <a:cubicBezTo>
                    <a:pt x="3044" y="3909"/>
                    <a:pt x="3027" y="3639"/>
                    <a:pt x="3027" y="3446"/>
                  </a:cubicBezTo>
                  <a:cubicBezTo>
                    <a:pt x="3018" y="2906"/>
                    <a:pt x="3027" y="2313"/>
                    <a:pt x="3044" y="1745"/>
                  </a:cubicBezTo>
                  <a:cubicBezTo>
                    <a:pt x="3056" y="1170"/>
                    <a:pt x="3065" y="586"/>
                    <a:pt x="3065" y="38"/>
                  </a:cubicBezTo>
                  <a:cubicBezTo>
                    <a:pt x="3065" y="18"/>
                    <a:pt x="3044" y="0"/>
                    <a:pt x="3027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6" name="Google Shape;2906;p68"/>
          <p:cNvGrpSpPr/>
          <p:nvPr/>
        </p:nvGrpSpPr>
        <p:grpSpPr>
          <a:xfrm>
            <a:off x="3261485" y="3226922"/>
            <a:ext cx="488288" cy="594856"/>
            <a:chOff x="6496850" y="1442225"/>
            <a:chExt cx="192900" cy="235000"/>
          </a:xfrm>
        </p:grpSpPr>
        <p:sp>
          <p:nvSpPr>
            <p:cNvPr id="2907" name="Google Shape;2907;p68"/>
            <p:cNvSpPr/>
            <p:nvPr/>
          </p:nvSpPr>
          <p:spPr>
            <a:xfrm>
              <a:off x="6540700" y="1478375"/>
              <a:ext cx="111675" cy="198850"/>
            </a:xfrm>
            <a:custGeom>
              <a:avLst/>
              <a:gdLst/>
              <a:ahLst/>
              <a:cxnLst/>
              <a:rect l="l" t="t" r="r" b="b"/>
              <a:pathLst>
                <a:path w="4467" h="7954" extrusionOk="0">
                  <a:moveTo>
                    <a:pt x="119" y="1"/>
                  </a:moveTo>
                  <a:cubicBezTo>
                    <a:pt x="113" y="1"/>
                    <a:pt x="108" y="2"/>
                    <a:pt x="103" y="4"/>
                  </a:cubicBezTo>
                  <a:cubicBezTo>
                    <a:pt x="85" y="16"/>
                    <a:pt x="74" y="33"/>
                    <a:pt x="85" y="60"/>
                  </a:cubicBezTo>
                  <a:cubicBezTo>
                    <a:pt x="112" y="136"/>
                    <a:pt x="874" y="2010"/>
                    <a:pt x="1097" y="2400"/>
                  </a:cubicBezTo>
                  <a:cubicBezTo>
                    <a:pt x="1144" y="2494"/>
                    <a:pt x="1217" y="2605"/>
                    <a:pt x="1291" y="2734"/>
                  </a:cubicBezTo>
                  <a:cubicBezTo>
                    <a:pt x="1255" y="2725"/>
                    <a:pt x="1208" y="2708"/>
                    <a:pt x="1153" y="2679"/>
                  </a:cubicBezTo>
                  <a:cubicBezTo>
                    <a:pt x="818" y="2532"/>
                    <a:pt x="74" y="2113"/>
                    <a:pt x="65" y="2104"/>
                  </a:cubicBezTo>
                  <a:cubicBezTo>
                    <a:pt x="60" y="2101"/>
                    <a:pt x="56" y="2100"/>
                    <a:pt x="51" y="2100"/>
                  </a:cubicBezTo>
                  <a:cubicBezTo>
                    <a:pt x="38" y="2100"/>
                    <a:pt x="24" y="2108"/>
                    <a:pt x="9" y="2121"/>
                  </a:cubicBezTo>
                  <a:cubicBezTo>
                    <a:pt x="1" y="2142"/>
                    <a:pt x="9" y="2168"/>
                    <a:pt x="29" y="2177"/>
                  </a:cubicBezTo>
                  <a:cubicBezTo>
                    <a:pt x="38" y="2177"/>
                    <a:pt x="781" y="2596"/>
                    <a:pt x="1115" y="2754"/>
                  </a:cubicBezTo>
                  <a:cubicBezTo>
                    <a:pt x="1235" y="2810"/>
                    <a:pt x="1311" y="2837"/>
                    <a:pt x="1347" y="2846"/>
                  </a:cubicBezTo>
                  <a:cubicBezTo>
                    <a:pt x="1578" y="3265"/>
                    <a:pt x="1848" y="3748"/>
                    <a:pt x="1877" y="3793"/>
                  </a:cubicBezTo>
                  <a:cubicBezTo>
                    <a:pt x="1830" y="4083"/>
                    <a:pt x="1783" y="4361"/>
                    <a:pt x="1737" y="4611"/>
                  </a:cubicBezTo>
                  <a:cubicBezTo>
                    <a:pt x="1737" y="4620"/>
                    <a:pt x="1728" y="4620"/>
                    <a:pt x="1728" y="4620"/>
                  </a:cubicBezTo>
                  <a:cubicBezTo>
                    <a:pt x="1710" y="4629"/>
                    <a:pt x="1710" y="4658"/>
                    <a:pt x="1719" y="4675"/>
                  </a:cubicBezTo>
                  <a:lnTo>
                    <a:pt x="1728" y="4675"/>
                  </a:lnTo>
                  <a:cubicBezTo>
                    <a:pt x="1672" y="4945"/>
                    <a:pt x="1625" y="5186"/>
                    <a:pt x="1578" y="5391"/>
                  </a:cubicBezTo>
                  <a:cubicBezTo>
                    <a:pt x="1273" y="6784"/>
                    <a:pt x="957" y="7889"/>
                    <a:pt x="957" y="7907"/>
                  </a:cubicBezTo>
                  <a:cubicBezTo>
                    <a:pt x="948" y="7927"/>
                    <a:pt x="957" y="7945"/>
                    <a:pt x="986" y="7954"/>
                  </a:cubicBezTo>
                  <a:lnTo>
                    <a:pt x="994" y="7954"/>
                  </a:lnTo>
                  <a:cubicBezTo>
                    <a:pt x="1012" y="7954"/>
                    <a:pt x="1021" y="7945"/>
                    <a:pt x="1032" y="7927"/>
                  </a:cubicBezTo>
                  <a:cubicBezTo>
                    <a:pt x="1032" y="7916"/>
                    <a:pt x="1347" y="6813"/>
                    <a:pt x="1663" y="5409"/>
                  </a:cubicBezTo>
                  <a:cubicBezTo>
                    <a:pt x="1710" y="5197"/>
                    <a:pt x="1757" y="4945"/>
                    <a:pt x="1812" y="4658"/>
                  </a:cubicBezTo>
                  <a:cubicBezTo>
                    <a:pt x="1979" y="4537"/>
                    <a:pt x="2889" y="3878"/>
                    <a:pt x="3270" y="3479"/>
                  </a:cubicBezTo>
                  <a:cubicBezTo>
                    <a:pt x="3651" y="3089"/>
                    <a:pt x="4420" y="1965"/>
                    <a:pt x="4449" y="1919"/>
                  </a:cubicBezTo>
                  <a:cubicBezTo>
                    <a:pt x="4467" y="1899"/>
                    <a:pt x="4458" y="1872"/>
                    <a:pt x="4440" y="1863"/>
                  </a:cubicBezTo>
                  <a:cubicBezTo>
                    <a:pt x="4432" y="1855"/>
                    <a:pt x="4425" y="1852"/>
                    <a:pt x="4418" y="1852"/>
                  </a:cubicBezTo>
                  <a:cubicBezTo>
                    <a:pt x="4406" y="1852"/>
                    <a:pt x="4395" y="1861"/>
                    <a:pt x="4384" y="1872"/>
                  </a:cubicBezTo>
                  <a:cubicBezTo>
                    <a:pt x="4375" y="1881"/>
                    <a:pt x="3595" y="3042"/>
                    <a:pt x="3214" y="3423"/>
                  </a:cubicBezTo>
                  <a:cubicBezTo>
                    <a:pt x="2871" y="3775"/>
                    <a:pt x="2100" y="4350"/>
                    <a:pt x="1830" y="4546"/>
                  </a:cubicBezTo>
                  <a:cubicBezTo>
                    <a:pt x="2118" y="2939"/>
                    <a:pt x="2443" y="553"/>
                    <a:pt x="2443" y="526"/>
                  </a:cubicBezTo>
                  <a:cubicBezTo>
                    <a:pt x="2452" y="506"/>
                    <a:pt x="2434" y="488"/>
                    <a:pt x="2414" y="488"/>
                  </a:cubicBezTo>
                  <a:cubicBezTo>
                    <a:pt x="2409" y="486"/>
                    <a:pt x="2405" y="486"/>
                    <a:pt x="2400" y="486"/>
                  </a:cubicBezTo>
                  <a:cubicBezTo>
                    <a:pt x="2381" y="486"/>
                    <a:pt x="2369" y="501"/>
                    <a:pt x="2369" y="517"/>
                  </a:cubicBezTo>
                  <a:cubicBezTo>
                    <a:pt x="2369" y="544"/>
                    <a:pt x="2135" y="2197"/>
                    <a:pt x="1895" y="3673"/>
                  </a:cubicBezTo>
                  <a:cubicBezTo>
                    <a:pt x="1757" y="3414"/>
                    <a:pt x="1347" y="2679"/>
                    <a:pt x="1162" y="2364"/>
                  </a:cubicBezTo>
                  <a:cubicBezTo>
                    <a:pt x="948" y="1974"/>
                    <a:pt x="159" y="42"/>
                    <a:pt x="150" y="24"/>
                  </a:cubicBezTo>
                  <a:cubicBezTo>
                    <a:pt x="150" y="10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517475" y="1444850"/>
              <a:ext cx="48100" cy="45475"/>
            </a:xfrm>
            <a:custGeom>
              <a:avLst/>
              <a:gdLst/>
              <a:ahLst/>
              <a:cxnLst/>
              <a:rect l="l" t="t" r="r" b="b"/>
              <a:pathLst>
                <a:path w="1924" h="1819" extrusionOk="0">
                  <a:moveTo>
                    <a:pt x="924" y="0"/>
                  </a:moveTo>
                  <a:cubicBezTo>
                    <a:pt x="876" y="0"/>
                    <a:pt x="828" y="3"/>
                    <a:pt x="780" y="8"/>
                  </a:cubicBezTo>
                  <a:cubicBezTo>
                    <a:pt x="651" y="28"/>
                    <a:pt x="522" y="64"/>
                    <a:pt x="410" y="131"/>
                  </a:cubicBezTo>
                  <a:cubicBezTo>
                    <a:pt x="112" y="316"/>
                    <a:pt x="0" y="715"/>
                    <a:pt x="56" y="1067"/>
                  </a:cubicBezTo>
                  <a:cubicBezTo>
                    <a:pt x="94" y="1245"/>
                    <a:pt x="158" y="1412"/>
                    <a:pt x="279" y="1550"/>
                  </a:cubicBezTo>
                  <a:cubicBezTo>
                    <a:pt x="390" y="1680"/>
                    <a:pt x="548" y="1782"/>
                    <a:pt x="736" y="1811"/>
                  </a:cubicBezTo>
                  <a:cubicBezTo>
                    <a:pt x="771" y="1816"/>
                    <a:pt x="806" y="1819"/>
                    <a:pt x="842" y="1819"/>
                  </a:cubicBezTo>
                  <a:cubicBezTo>
                    <a:pt x="985" y="1819"/>
                    <a:pt x="1130" y="1780"/>
                    <a:pt x="1264" y="1735"/>
                  </a:cubicBezTo>
                  <a:cubicBezTo>
                    <a:pt x="1357" y="1700"/>
                    <a:pt x="1460" y="1662"/>
                    <a:pt x="1542" y="1606"/>
                  </a:cubicBezTo>
                  <a:cubicBezTo>
                    <a:pt x="1812" y="1439"/>
                    <a:pt x="1894" y="1123"/>
                    <a:pt x="1915" y="817"/>
                  </a:cubicBezTo>
                  <a:cubicBezTo>
                    <a:pt x="1923" y="539"/>
                    <a:pt x="1701" y="260"/>
                    <a:pt x="1460" y="131"/>
                  </a:cubicBezTo>
                  <a:cubicBezTo>
                    <a:pt x="1297" y="42"/>
                    <a:pt x="1111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518425" y="1450625"/>
              <a:ext cx="46925" cy="39700"/>
            </a:xfrm>
            <a:custGeom>
              <a:avLst/>
              <a:gdLst/>
              <a:ahLst/>
              <a:cxnLst/>
              <a:rect l="l" t="t" r="r" b="b"/>
              <a:pathLst>
                <a:path w="1877" h="1588" extrusionOk="0">
                  <a:moveTo>
                    <a:pt x="1569" y="0"/>
                  </a:moveTo>
                  <a:cubicBezTo>
                    <a:pt x="1504" y="132"/>
                    <a:pt x="1440" y="270"/>
                    <a:pt x="1366" y="401"/>
                  </a:cubicBezTo>
                  <a:lnTo>
                    <a:pt x="1355" y="401"/>
                  </a:lnTo>
                  <a:cubicBezTo>
                    <a:pt x="1310" y="363"/>
                    <a:pt x="1282" y="299"/>
                    <a:pt x="1255" y="252"/>
                  </a:cubicBezTo>
                  <a:cubicBezTo>
                    <a:pt x="1223" y="208"/>
                    <a:pt x="1184" y="189"/>
                    <a:pt x="1144" y="189"/>
                  </a:cubicBezTo>
                  <a:cubicBezTo>
                    <a:pt x="1099" y="189"/>
                    <a:pt x="1052" y="213"/>
                    <a:pt x="1012" y="252"/>
                  </a:cubicBezTo>
                  <a:cubicBezTo>
                    <a:pt x="900" y="354"/>
                    <a:pt x="854" y="502"/>
                    <a:pt x="780" y="633"/>
                  </a:cubicBezTo>
                  <a:cubicBezTo>
                    <a:pt x="780" y="637"/>
                    <a:pt x="778" y="640"/>
                    <a:pt x="776" y="640"/>
                  </a:cubicBezTo>
                  <a:cubicBezTo>
                    <a:pt x="773" y="640"/>
                    <a:pt x="771" y="637"/>
                    <a:pt x="771" y="633"/>
                  </a:cubicBezTo>
                  <a:cubicBezTo>
                    <a:pt x="730" y="551"/>
                    <a:pt x="664" y="484"/>
                    <a:pt x="584" y="484"/>
                  </a:cubicBezTo>
                  <a:cubicBezTo>
                    <a:pt x="555" y="484"/>
                    <a:pt x="525" y="493"/>
                    <a:pt x="493" y="513"/>
                  </a:cubicBezTo>
                  <a:cubicBezTo>
                    <a:pt x="390" y="557"/>
                    <a:pt x="334" y="669"/>
                    <a:pt x="297" y="771"/>
                  </a:cubicBezTo>
                  <a:cubicBezTo>
                    <a:pt x="297" y="774"/>
                    <a:pt x="296" y="775"/>
                    <a:pt x="294" y="775"/>
                  </a:cubicBezTo>
                  <a:cubicBezTo>
                    <a:pt x="292" y="775"/>
                    <a:pt x="288" y="771"/>
                    <a:pt x="288" y="771"/>
                  </a:cubicBezTo>
                  <a:cubicBezTo>
                    <a:pt x="232" y="613"/>
                    <a:pt x="141" y="502"/>
                    <a:pt x="29" y="437"/>
                  </a:cubicBezTo>
                  <a:cubicBezTo>
                    <a:pt x="0" y="568"/>
                    <a:pt x="0" y="707"/>
                    <a:pt x="18" y="836"/>
                  </a:cubicBezTo>
                  <a:cubicBezTo>
                    <a:pt x="56" y="1014"/>
                    <a:pt x="120" y="1181"/>
                    <a:pt x="241" y="1319"/>
                  </a:cubicBezTo>
                  <a:cubicBezTo>
                    <a:pt x="352" y="1449"/>
                    <a:pt x="510" y="1551"/>
                    <a:pt x="698" y="1580"/>
                  </a:cubicBezTo>
                  <a:cubicBezTo>
                    <a:pt x="733" y="1585"/>
                    <a:pt x="768" y="1588"/>
                    <a:pt x="804" y="1588"/>
                  </a:cubicBezTo>
                  <a:cubicBezTo>
                    <a:pt x="947" y="1588"/>
                    <a:pt x="1092" y="1549"/>
                    <a:pt x="1226" y="1504"/>
                  </a:cubicBezTo>
                  <a:cubicBezTo>
                    <a:pt x="1319" y="1469"/>
                    <a:pt x="1422" y="1431"/>
                    <a:pt x="1504" y="1375"/>
                  </a:cubicBezTo>
                  <a:cubicBezTo>
                    <a:pt x="1774" y="1208"/>
                    <a:pt x="1856" y="892"/>
                    <a:pt x="1877" y="586"/>
                  </a:cubicBezTo>
                  <a:cubicBezTo>
                    <a:pt x="1877" y="363"/>
                    <a:pt x="1745" y="149"/>
                    <a:pt x="1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6496850" y="1499850"/>
              <a:ext cx="49675" cy="47125"/>
            </a:xfrm>
            <a:custGeom>
              <a:avLst/>
              <a:gdLst/>
              <a:ahLst/>
              <a:cxnLst/>
              <a:rect l="l" t="t" r="r" b="b"/>
              <a:pathLst>
                <a:path w="1987" h="1885" extrusionOk="0">
                  <a:moveTo>
                    <a:pt x="968" y="1"/>
                  </a:moveTo>
                  <a:cubicBezTo>
                    <a:pt x="917" y="1"/>
                    <a:pt x="866" y="4"/>
                    <a:pt x="816" y="10"/>
                  </a:cubicBezTo>
                  <a:cubicBezTo>
                    <a:pt x="678" y="28"/>
                    <a:pt x="547" y="66"/>
                    <a:pt x="426" y="139"/>
                  </a:cubicBezTo>
                  <a:cubicBezTo>
                    <a:pt x="121" y="327"/>
                    <a:pt x="1" y="743"/>
                    <a:pt x="65" y="1106"/>
                  </a:cubicBezTo>
                  <a:cubicBezTo>
                    <a:pt x="101" y="1283"/>
                    <a:pt x="177" y="1459"/>
                    <a:pt x="297" y="1597"/>
                  </a:cubicBezTo>
                  <a:cubicBezTo>
                    <a:pt x="408" y="1746"/>
                    <a:pt x="576" y="1849"/>
                    <a:pt x="761" y="1875"/>
                  </a:cubicBezTo>
                  <a:cubicBezTo>
                    <a:pt x="799" y="1881"/>
                    <a:pt x="838" y="1884"/>
                    <a:pt x="877" y="1884"/>
                  </a:cubicBezTo>
                  <a:cubicBezTo>
                    <a:pt x="1024" y="1884"/>
                    <a:pt x="1169" y="1844"/>
                    <a:pt x="1309" y="1793"/>
                  </a:cubicBezTo>
                  <a:cubicBezTo>
                    <a:pt x="1411" y="1764"/>
                    <a:pt x="1505" y="1728"/>
                    <a:pt x="1596" y="1664"/>
                  </a:cubicBezTo>
                  <a:cubicBezTo>
                    <a:pt x="1875" y="1485"/>
                    <a:pt x="1960" y="1162"/>
                    <a:pt x="1977" y="846"/>
                  </a:cubicBezTo>
                  <a:cubicBezTo>
                    <a:pt x="1986" y="558"/>
                    <a:pt x="1755" y="271"/>
                    <a:pt x="1514" y="130"/>
                  </a:cubicBezTo>
                  <a:cubicBezTo>
                    <a:pt x="1346" y="43"/>
                    <a:pt x="1154" y="1"/>
                    <a:pt x="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6498250" y="1503100"/>
              <a:ext cx="48275" cy="43875"/>
            </a:xfrm>
            <a:custGeom>
              <a:avLst/>
              <a:gdLst/>
              <a:ahLst/>
              <a:cxnLst/>
              <a:rect l="l" t="t" r="r" b="b"/>
              <a:pathLst>
                <a:path w="1931" h="1755" extrusionOk="0">
                  <a:moveTo>
                    <a:pt x="1438" y="0"/>
                  </a:moveTo>
                  <a:cubicBezTo>
                    <a:pt x="1393" y="168"/>
                    <a:pt x="1373" y="353"/>
                    <a:pt x="1355" y="531"/>
                  </a:cubicBezTo>
                  <a:cubicBezTo>
                    <a:pt x="1355" y="535"/>
                    <a:pt x="1353" y="537"/>
                    <a:pt x="1351" y="537"/>
                  </a:cubicBezTo>
                  <a:cubicBezTo>
                    <a:pt x="1349" y="537"/>
                    <a:pt x="1346" y="535"/>
                    <a:pt x="1346" y="531"/>
                  </a:cubicBezTo>
                  <a:cubicBezTo>
                    <a:pt x="1287" y="453"/>
                    <a:pt x="1211" y="407"/>
                    <a:pt x="1119" y="407"/>
                  </a:cubicBezTo>
                  <a:cubicBezTo>
                    <a:pt x="1111" y="407"/>
                    <a:pt x="1103" y="407"/>
                    <a:pt x="1095" y="408"/>
                  </a:cubicBezTo>
                  <a:cubicBezTo>
                    <a:pt x="1012" y="408"/>
                    <a:pt x="927" y="437"/>
                    <a:pt x="892" y="511"/>
                  </a:cubicBezTo>
                  <a:cubicBezTo>
                    <a:pt x="825" y="613"/>
                    <a:pt x="836" y="754"/>
                    <a:pt x="789" y="865"/>
                  </a:cubicBezTo>
                  <a:cubicBezTo>
                    <a:pt x="789" y="874"/>
                    <a:pt x="789" y="874"/>
                    <a:pt x="780" y="874"/>
                  </a:cubicBezTo>
                  <a:cubicBezTo>
                    <a:pt x="725" y="843"/>
                    <a:pt x="625" y="768"/>
                    <a:pt x="548" y="768"/>
                  </a:cubicBezTo>
                  <a:cubicBezTo>
                    <a:pt x="508" y="768"/>
                    <a:pt x="474" y="788"/>
                    <a:pt x="455" y="845"/>
                  </a:cubicBezTo>
                  <a:cubicBezTo>
                    <a:pt x="417" y="939"/>
                    <a:pt x="455" y="1041"/>
                    <a:pt x="446" y="1144"/>
                  </a:cubicBezTo>
                  <a:cubicBezTo>
                    <a:pt x="446" y="1148"/>
                    <a:pt x="446" y="1150"/>
                    <a:pt x="445" y="1150"/>
                  </a:cubicBezTo>
                  <a:cubicBezTo>
                    <a:pt x="443" y="1150"/>
                    <a:pt x="441" y="1148"/>
                    <a:pt x="435" y="1144"/>
                  </a:cubicBezTo>
                  <a:cubicBezTo>
                    <a:pt x="324" y="1041"/>
                    <a:pt x="156" y="921"/>
                    <a:pt x="0" y="892"/>
                  </a:cubicBezTo>
                  <a:lnTo>
                    <a:pt x="0" y="892"/>
                  </a:lnTo>
                  <a:cubicBezTo>
                    <a:pt x="9" y="921"/>
                    <a:pt x="9" y="948"/>
                    <a:pt x="9" y="976"/>
                  </a:cubicBezTo>
                  <a:cubicBezTo>
                    <a:pt x="45" y="1153"/>
                    <a:pt x="121" y="1329"/>
                    <a:pt x="241" y="1467"/>
                  </a:cubicBezTo>
                  <a:cubicBezTo>
                    <a:pt x="352" y="1616"/>
                    <a:pt x="520" y="1719"/>
                    <a:pt x="705" y="1745"/>
                  </a:cubicBezTo>
                  <a:cubicBezTo>
                    <a:pt x="743" y="1751"/>
                    <a:pt x="782" y="1754"/>
                    <a:pt x="821" y="1754"/>
                  </a:cubicBezTo>
                  <a:cubicBezTo>
                    <a:pt x="968" y="1754"/>
                    <a:pt x="1113" y="1714"/>
                    <a:pt x="1253" y="1663"/>
                  </a:cubicBezTo>
                  <a:cubicBezTo>
                    <a:pt x="1355" y="1634"/>
                    <a:pt x="1449" y="1598"/>
                    <a:pt x="1540" y="1534"/>
                  </a:cubicBezTo>
                  <a:cubicBezTo>
                    <a:pt x="1819" y="1355"/>
                    <a:pt x="1904" y="1032"/>
                    <a:pt x="1921" y="716"/>
                  </a:cubicBezTo>
                  <a:cubicBezTo>
                    <a:pt x="1930" y="428"/>
                    <a:pt x="1699" y="141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6638425" y="1484325"/>
              <a:ext cx="51325" cy="48700"/>
            </a:xfrm>
            <a:custGeom>
              <a:avLst/>
              <a:gdLst/>
              <a:ahLst/>
              <a:cxnLst/>
              <a:rect l="l" t="t" r="r" b="b"/>
              <a:pathLst>
                <a:path w="2053" h="1948" extrusionOk="0">
                  <a:moveTo>
                    <a:pt x="992" y="0"/>
                  </a:moveTo>
                  <a:cubicBezTo>
                    <a:pt x="940" y="0"/>
                    <a:pt x="887" y="3"/>
                    <a:pt x="836" y="9"/>
                  </a:cubicBezTo>
                  <a:cubicBezTo>
                    <a:pt x="698" y="27"/>
                    <a:pt x="558" y="65"/>
                    <a:pt x="437" y="139"/>
                  </a:cubicBezTo>
                  <a:cubicBezTo>
                    <a:pt x="121" y="335"/>
                    <a:pt x="0" y="760"/>
                    <a:pt x="65" y="1141"/>
                  </a:cubicBezTo>
                  <a:cubicBezTo>
                    <a:pt x="103" y="1326"/>
                    <a:pt x="176" y="1505"/>
                    <a:pt x="299" y="1652"/>
                  </a:cubicBezTo>
                  <a:cubicBezTo>
                    <a:pt x="419" y="1801"/>
                    <a:pt x="595" y="1912"/>
                    <a:pt x="780" y="1939"/>
                  </a:cubicBezTo>
                  <a:cubicBezTo>
                    <a:pt x="821" y="1945"/>
                    <a:pt x="862" y="1948"/>
                    <a:pt x="902" y="1948"/>
                  </a:cubicBezTo>
                  <a:cubicBezTo>
                    <a:pt x="1057" y="1948"/>
                    <a:pt x="1209" y="1908"/>
                    <a:pt x="1358" y="1857"/>
                  </a:cubicBezTo>
                  <a:cubicBezTo>
                    <a:pt x="1449" y="1819"/>
                    <a:pt x="1551" y="1783"/>
                    <a:pt x="1645" y="1727"/>
                  </a:cubicBezTo>
                  <a:cubicBezTo>
                    <a:pt x="1933" y="1531"/>
                    <a:pt x="2026" y="1206"/>
                    <a:pt x="2035" y="872"/>
                  </a:cubicBezTo>
                  <a:cubicBezTo>
                    <a:pt x="2053" y="575"/>
                    <a:pt x="1812" y="279"/>
                    <a:pt x="1560" y="139"/>
                  </a:cubicBezTo>
                  <a:cubicBezTo>
                    <a:pt x="1385" y="44"/>
                    <a:pt x="1187" y="0"/>
                    <a:pt x="9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6638425" y="1487775"/>
              <a:ext cx="50375" cy="45250"/>
            </a:xfrm>
            <a:custGeom>
              <a:avLst/>
              <a:gdLst/>
              <a:ahLst/>
              <a:cxnLst/>
              <a:rect l="l" t="t" r="r" b="b"/>
              <a:pathLst>
                <a:path w="2015" h="1810" extrusionOk="0">
                  <a:moveTo>
                    <a:pt x="437" y="1"/>
                  </a:moveTo>
                  <a:cubicBezTo>
                    <a:pt x="121" y="206"/>
                    <a:pt x="0" y="631"/>
                    <a:pt x="65" y="1003"/>
                  </a:cubicBezTo>
                  <a:cubicBezTo>
                    <a:pt x="103" y="1188"/>
                    <a:pt x="176" y="1367"/>
                    <a:pt x="299" y="1514"/>
                  </a:cubicBezTo>
                  <a:cubicBezTo>
                    <a:pt x="419" y="1663"/>
                    <a:pt x="595" y="1774"/>
                    <a:pt x="780" y="1801"/>
                  </a:cubicBezTo>
                  <a:cubicBezTo>
                    <a:pt x="821" y="1807"/>
                    <a:pt x="862" y="1810"/>
                    <a:pt x="902" y="1810"/>
                  </a:cubicBezTo>
                  <a:cubicBezTo>
                    <a:pt x="1057" y="1810"/>
                    <a:pt x="1209" y="1770"/>
                    <a:pt x="1358" y="1719"/>
                  </a:cubicBezTo>
                  <a:cubicBezTo>
                    <a:pt x="1449" y="1681"/>
                    <a:pt x="1551" y="1645"/>
                    <a:pt x="1645" y="1589"/>
                  </a:cubicBezTo>
                  <a:cubicBezTo>
                    <a:pt x="1859" y="1449"/>
                    <a:pt x="1970" y="1226"/>
                    <a:pt x="2015" y="986"/>
                  </a:cubicBezTo>
                  <a:lnTo>
                    <a:pt x="2015" y="986"/>
                  </a:lnTo>
                  <a:cubicBezTo>
                    <a:pt x="1848" y="1032"/>
                    <a:pt x="1692" y="1115"/>
                    <a:pt x="1534" y="1208"/>
                  </a:cubicBezTo>
                  <a:cubicBezTo>
                    <a:pt x="1520" y="1217"/>
                    <a:pt x="1506" y="1221"/>
                    <a:pt x="1493" y="1221"/>
                  </a:cubicBezTo>
                  <a:cubicBezTo>
                    <a:pt x="1454" y="1221"/>
                    <a:pt x="1422" y="1186"/>
                    <a:pt x="1422" y="1144"/>
                  </a:cubicBezTo>
                  <a:cubicBezTo>
                    <a:pt x="1396" y="974"/>
                    <a:pt x="1294" y="910"/>
                    <a:pt x="1180" y="910"/>
                  </a:cubicBezTo>
                  <a:cubicBezTo>
                    <a:pt x="1092" y="910"/>
                    <a:pt x="997" y="947"/>
                    <a:pt x="921" y="1003"/>
                  </a:cubicBezTo>
                  <a:cubicBezTo>
                    <a:pt x="911" y="1009"/>
                    <a:pt x="900" y="1012"/>
                    <a:pt x="889" y="1012"/>
                  </a:cubicBezTo>
                  <a:cubicBezTo>
                    <a:pt x="847" y="1012"/>
                    <a:pt x="802" y="974"/>
                    <a:pt x="809" y="930"/>
                  </a:cubicBezTo>
                  <a:cubicBezTo>
                    <a:pt x="809" y="835"/>
                    <a:pt x="822" y="558"/>
                    <a:pt x="660" y="558"/>
                  </a:cubicBezTo>
                  <a:cubicBezTo>
                    <a:pt x="632" y="558"/>
                    <a:pt x="598" y="567"/>
                    <a:pt x="558" y="587"/>
                  </a:cubicBezTo>
                  <a:cubicBezTo>
                    <a:pt x="545" y="592"/>
                    <a:pt x="532" y="594"/>
                    <a:pt x="519" y="594"/>
                  </a:cubicBezTo>
                  <a:cubicBezTo>
                    <a:pt x="468" y="594"/>
                    <a:pt x="423" y="554"/>
                    <a:pt x="437" y="502"/>
                  </a:cubicBezTo>
                  <a:cubicBezTo>
                    <a:pt x="475" y="373"/>
                    <a:pt x="484" y="168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6579475" y="1442225"/>
              <a:ext cx="55525" cy="55550"/>
            </a:xfrm>
            <a:custGeom>
              <a:avLst/>
              <a:gdLst/>
              <a:ahLst/>
              <a:cxnLst/>
              <a:rect l="l" t="t" r="r" b="b"/>
              <a:pathLst>
                <a:path w="2221" h="2222" extrusionOk="0">
                  <a:moveTo>
                    <a:pt x="1170" y="0"/>
                  </a:moveTo>
                  <a:cubicBezTo>
                    <a:pt x="1076" y="0"/>
                    <a:pt x="983" y="10"/>
                    <a:pt x="892" y="31"/>
                  </a:cubicBezTo>
                  <a:cubicBezTo>
                    <a:pt x="687" y="69"/>
                    <a:pt x="484" y="160"/>
                    <a:pt x="326" y="309"/>
                  </a:cubicBezTo>
                  <a:cubicBezTo>
                    <a:pt x="168" y="448"/>
                    <a:pt x="47" y="644"/>
                    <a:pt x="27" y="858"/>
                  </a:cubicBezTo>
                  <a:cubicBezTo>
                    <a:pt x="1" y="1072"/>
                    <a:pt x="65" y="1283"/>
                    <a:pt x="139" y="1488"/>
                  </a:cubicBezTo>
                  <a:cubicBezTo>
                    <a:pt x="186" y="1600"/>
                    <a:pt x="232" y="1711"/>
                    <a:pt x="297" y="1814"/>
                  </a:cubicBezTo>
                  <a:cubicBezTo>
                    <a:pt x="520" y="2130"/>
                    <a:pt x="892" y="2213"/>
                    <a:pt x="1264" y="2221"/>
                  </a:cubicBezTo>
                  <a:cubicBezTo>
                    <a:pt x="1598" y="2221"/>
                    <a:pt x="1922" y="1943"/>
                    <a:pt x="2071" y="1655"/>
                  </a:cubicBezTo>
                  <a:cubicBezTo>
                    <a:pt x="2191" y="1406"/>
                    <a:pt x="2220" y="1116"/>
                    <a:pt x="2182" y="849"/>
                  </a:cubicBezTo>
                  <a:cubicBezTo>
                    <a:pt x="2156" y="690"/>
                    <a:pt x="2109" y="532"/>
                    <a:pt x="2024" y="403"/>
                  </a:cubicBezTo>
                  <a:cubicBezTo>
                    <a:pt x="1843" y="133"/>
                    <a:pt x="1507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6579475" y="1450175"/>
              <a:ext cx="54800" cy="47600"/>
            </a:xfrm>
            <a:custGeom>
              <a:avLst/>
              <a:gdLst/>
              <a:ahLst/>
              <a:cxnLst/>
              <a:rect l="l" t="t" r="r" b="b"/>
              <a:pathLst>
                <a:path w="2192" h="1904" extrusionOk="0">
                  <a:moveTo>
                    <a:pt x="306" y="0"/>
                  </a:moveTo>
                  <a:cubicBezTo>
                    <a:pt x="159" y="141"/>
                    <a:pt x="47" y="335"/>
                    <a:pt x="27" y="540"/>
                  </a:cubicBezTo>
                  <a:cubicBezTo>
                    <a:pt x="1" y="754"/>
                    <a:pt x="65" y="965"/>
                    <a:pt x="139" y="1170"/>
                  </a:cubicBezTo>
                  <a:cubicBezTo>
                    <a:pt x="186" y="1282"/>
                    <a:pt x="232" y="1393"/>
                    <a:pt x="297" y="1496"/>
                  </a:cubicBezTo>
                  <a:cubicBezTo>
                    <a:pt x="520" y="1812"/>
                    <a:pt x="892" y="1895"/>
                    <a:pt x="1264" y="1903"/>
                  </a:cubicBezTo>
                  <a:cubicBezTo>
                    <a:pt x="1598" y="1903"/>
                    <a:pt x="1922" y="1625"/>
                    <a:pt x="2071" y="1337"/>
                  </a:cubicBezTo>
                  <a:cubicBezTo>
                    <a:pt x="2136" y="1208"/>
                    <a:pt x="2173" y="1068"/>
                    <a:pt x="2191" y="921"/>
                  </a:cubicBezTo>
                  <a:lnTo>
                    <a:pt x="2191" y="921"/>
                  </a:lnTo>
                  <a:cubicBezTo>
                    <a:pt x="2033" y="985"/>
                    <a:pt x="1895" y="1077"/>
                    <a:pt x="1746" y="1179"/>
                  </a:cubicBezTo>
                  <a:cubicBezTo>
                    <a:pt x="1734" y="1185"/>
                    <a:pt x="1722" y="1188"/>
                    <a:pt x="1710" y="1188"/>
                  </a:cubicBezTo>
                  <a:cubicBezTo>
                    <a:pt x="1665" y="1188"/>
                    <a:pt x="1625" y="1150"/>
                    <a:pt x="1625" y="1106"/>
                  </a:cubicBezTo>
                  <a:cubicBezTo>
                    <a:pt x="1610" y="938"/>
                    <a:pt x="1662" y="662"/>
                    <a:pt x="1397" y="662"/>
                  </a:cubicBezTo>
                  <a:cubicBezTo>
                    <a:pt x="1352" y="662"/>
                    <a:pt x="1299" y="669"/>
                    <a:pt x="1235" y="687"/>
                  </a:cubicBezTo>
                  <a:cubicBezTo>
                    <a:pt x="1133" y="716"/>
                    <a:pt x="1021" y="845"/>
                    <a:pt x="939" y="901"/>
                  </a:cubicBezTo>
                  <a:cubicBezTo>
                    <a:pt x="925" y="910"/>
                    <a:pt x="910" y="914"/>
                    <a:pt x="896" y="914"/>
                  </a:cubicBezTo>
                  <a:cubicBezTo>
                    <a:pt x="855" y="914"/>
                    <a:pt x="818" y="878"/>
                    <a:pt x="818" y="836"/>
                  </a:cubicBezTo>
                  <a:cubicBezTo>
                    <a:pt x="818" y="731"/>
                    <a:pt x="856" y="495"/>
                    <a:pt x="697" y="495"/>
                  </a:cubicBezTo>
                  <a:cubicBezTo>
                    <a:pt x="648" y="495"/>
                    <a:pt x="579" y="518"/>
                    <a:pt x="484" y="575"/>
                  </a:cubicBezTo>
                  <a:cubicBezTo>
                    <a:pt x="471" y="586"/>
                    <a:pt x="456" y="590"/>
                    <a:pt x="442" y="590"/>
                  </a:cubicBezTo>
                  <a:cubicBezTo>
                    <a:pt x="402" y="590"/>
                    <a:pt x="365" y="558"/>
                    <a:pt x="373" y="511"/>
                  </a:cubicBezTo>
                  <a:cubicBezTo>
                    <a:pt x="373" y="372"/>
                    <a:pt x="373" y="159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6" name="Google Shape;2916;p68"/>
          <p:cNvGrpSpPr/>
          <p:nvPr/>
        </p:nvGrpSpPr>
        <p:grpSpPr>
          <a:xfrm>
            <a:off x="1979318" y="3293917"/>
            <a:ext cx="465605" cy="496914"/>
            <a:chOff x="6748000" y="1498250"/>
            <a:chExt cx="135575" cy="144700"/>
          </a:xfrm>
        </p:grpSpPr>
        <p:sp>
          <p:nvSpPr>
            <p:cNvPr id="2917" name="Google Shape;2917;p68"/>
            <p:cNvSpPr/>
            <p:nvPr/>
          </p:nvSpPr>
          <p:spPr>
            <a:xfrm>
              <a:off x="6748000" y="1498250"/>
              <a:ext cx="135575" cy="144700"/>
            </a:xfrm>
            <a:custGeom>
              <a:avLst/>
              <a:gdLst/>
              <a:ahLst/>
              <a:cxnLst/>
              <a:rect l="l" t="t" r="r" b="b"/>
              <a:pathLst>
                <a:path w="5423" h="5788" extrusionOk="0">
                  <a:moveTo>
                    <a:pt x="2713" y="1"/>
                  </a:moveTo>
                  <a:cubicBezTo>
                    <a:pt x="2582" y="1"/>
                    <a:pt x="2452" y="36"/>
                    <a:pt x="2341" y="101"/>
                  </a:cubicBezTo>
                  <a:cubicBezTo>
                    <a:pt x="2229" y="177"/>
                    <a:pt x="2136" y="288"/>
                    <a:pt x="2089" y="426"/>
                  </a:cubicBezTo>
                  <a:cubicBezTo>
                    <a:pt x="2053" y="558"/>
                    <a:pt x="2062" y="705"/>
                    <a:pt x="2080" y="854"/>
                  </a:cubicBezTo>
                  <a:cubicBezTo>
                    <a:pt x="2089" y="892"/>
                    <a:pt x="2100" y="928"/>
                    <a:pt x="2109" y="974"/>
                  </a:cubicBezTo>
                  <a:cubicBezTo>
                    <a:pt x="2062" y="901"/>
                    <a:pt x="2007" y="836"/>
                    <a:pt x="1942" y="780"/>
                  </a:cubicBezTo>
                  <a:cubicBezTo>
                    <a:pt x="1866" y="705"/>
                    <a:pt x="1784" y="640"/>
                    <a:pt x="1690" y="602"/>
                  </a:cubicBezTo>
                  <a:cubicBezTo>
                    <a:pt x="1626" y="577"/>
                    <a:pt x="1560" y="566"/>
                    <a:pt x="1495" y="566"/>
                  </a:cubicBezTo>
                  <a:cubicBezTo>
                    <a:pt x="1296" y="566"/>
                    <a:pt x="1101" y="670"/>
                    <a:pt x="975" y="816"/>
                  </a:cubicBezTo>
                  <a:cubicBezTo>
                    <a:pt x="892" y="919"/>
                    <a:pt x="828" y="1039"/>
                    <a:pt x="808" y="1170"/>
                  </a:cubicBezTo>
                  <a:cubicBezTo>
                    <a:pt x="781" y="1300"/>
                    <a:pt x="808" y="1438"/>
                    <a:pt x="883" y="1560"/>
                  </a:cubicBezTo>
                  <a:cubicBezTo>
                    <a:pt x="901" y="1596"/>
                    <a:pt x="930" y="1634"/>
                    <a:pt x="957" y="1672"/>
                  </a:cubicBezTo>
                  <a:cubicBezTo>
                    <a:pt x="948" y="1661"/>
                    <a:pt x="930" y="1652"/>
                    <a:pt x="910" y="1652"/>
                  </a:cubicBezTo>
                  <a:cubicBezTo>
                    <a:pt x="841" y="1625"/>
                    <a:pt x="761" y="1612"/>
                    <a:pt x="682" y="1612"/>
                  </a:cubicBezTo>
                  <a:cubicBezTo>
                    <a:pt x="656" y="1612"/>
                    <a:pt x="630" y="1613"/>
                    <a:pt x="605" y="1616"/>
                  </a:cubicBezTo>
                  <a:cubicBezTo>
                    <a:pt x="335" y="1643"/>
                    <a:pt x="130" y="1875"/>
                    <a:pt x="66" y="2127"/>
                  </a:cubicBezTo>
                  <a:cubicBezTo>
                    <a:pt x="39" y="2256"/>
                    <a:pt x="39" y="2396"/>
                    <a:pt x="74" y="2517"/>
                  </a:cubicBezTo>
                  <a:cubicBezTo>
                    <a:pt x="121" y="2646"/>
                    <a:pt x="206" y="2766"/>
                    <a:pt x="326" y="2842"/>
                  </a:cubicBezTo>
                  <a:cubicBezTo>
                    <a:pt x="409" y="2886"/>
                    <a:pt x="511" y="2915"/>
                    <a:pt x="614" y="2933"/>
                  </a:cubicBezTo>
                  <a:cubicBezTo>
                    <a:pt x="585" y="2942"/>
                    <a:pt x="567" y="2942"/>
                    <a:pt x="549" y="2953"/>
                  </a:cubicBezTo>
                  <a:cubicBezTo>
                    <a:pt x="447" y="2971"/>
                    <a:pt x="344" y="3018"/>
                    <a:pt x="262" y="3083"/>
                  </a:cubicBezTo>
                  <a:cubicBezTo>
                    <a:pt x="48" y="3250"/>
                    <a:pt x="1" y="3555"/>
                    <a:pt x="74" y="3798"/>
                  </a:cubicBezTo>
                  <a:cubicBezTo>
                    <a:pt x="121" y="3927"/>
                    <a:pt x="186" y="4039"/>
                    <a:pt x="288" y="4132"/>
                  </a:cubicBezTo>
                  <a:cubicBezTo>
                    <a:pt x="391" y="4215"/>
                    <a:pt x="529" y="4270"/>
                    <a:pt x="669" y="4270"/>
                  </a:cubicBezTo>
                  <a:cubicBezTo>
                    <a:pt x="803" y="4270"/>
                    <a:pt x="938" y="4219"/>
                    <a:pt x="1063" y="4157"/>
                  </a:cubicBezTo>
                  <a:lnTo>
                    <a:pt x="1063" y="4157"/>
                  </a:lnTo>
                  <a:cubicBezTo>
                    <a:pt x="1001" y="4240"/>
                    <a:pt x="947" y="4329"/>
                    <a:pt x="919" y="4420"/>
                  </a:cubicBezTo>
                  <a:cubicBezTo>
                    <a:pt x="846" y="4689"/>
                    <a:pt x="986" y="4968"/>
                    <a:pt x="1189" y="5115"/>
                  </a:cubicBezTo>
                  <a:cubicBezTo>
                    <a:pt x="1300" y="5200"/>
                    <a:pt x="1421" y="5246"/>
                    <a:pt x="1552" y="5255"/>
                  </a:cubicBezTo>
                  <a:cubicBezTo>
                    <a:pt x="1575" y="5258"/>
                    <a:pt x="1598" y="5260"/>
                    <a:pt x="1622" y="5260"/>
                  </a:cubicBezTo>
                  <a:cubicBezTo>
                    <a:pt x="1736" y="5260"/>
                    <a:pt x="1849" y="5223"/>
                    <a:pt x="1942" y="5153"/>
                  </a:cubicBezTo>
                  <a:cubicBezTo>
                    <a:pt x="2033" y="5088"/>
                    <a:pt x="2100" y="4995"/>
                    <a:pt x="2156" y="4903"/>
                  </a:cubicBezTo>
                  <a:lnTo>
                    <a:pt x="2156" y="4903"/>
                  </a:lnTo>
                  <a:cubicBezTo>
                    <a:pt x="2145" y="4939"/>
                    <a:pt x="2136" y="4968"/>
                    <a:pt x="2136" y="5004"/>
                  </a:cubicBezTo>
                  <a:cubicBezTo>
                    <a:pt x="2118" y="5106"/>
                    <a:pt x="2109" y="5209"/>
                    <a:pt x="2136" y="5311"/>
                  </a:cubicBezTo>
                  <a:cubicBezTo>
                    <a:pt x="2200" y="5581"/>
                    <a:pt x="2452" y="5757"/>
                    <a:pt x="2713" y="5784"/>
                  </a:cubicBezTo>
                  <a:cubicBezTo>
                    <a:pt x="2742" y="5786"/>
                    <a:pt x="2772" y="5787"/>
                    <a:pt x="2801" y="5787"/>
                  </a:cubicBezTo>
                  <a:cubicBezTo>
                    <a:pt x="2904" y="5787"/>
                    <a:pt x="3008" y="5771"/>
                    <a:pt x="3103" y="5728"/>
                  </a:cubicBezTo>
                  <a:cubicBezTo>
                    <a:pt x="3223" y="5672"/>
                    <a:pt x="3326" y="5572"/>
                    <a:pt x="3382" y="5440"/>
                  </a:cubicBezTo>
                  <a:cubicBezTo>
                    <a:pt x="3446" y="5311"/>
                    <a:pt x="3455" y="5162"/>
                    <a:pt x="3446" y="5024"/>
                  </a:cubicBezTo>
                  <a:lnTo>
                    <a:pt x="3446" y="4921"/>
                  </a:lnTo>
                  <a:cubicBezTo>
                    <a:pt x="3482" y="4986"/>
                    <a:pt x="3529" y="5041"/>
                    <a:pt x="3584" y="5088"/>
                  </a:cubicBezTo>
                  <a:cubicBezTo>
                    <a:pt x="3696" y="5180"/>
                    <a:pt x="3834" y="5222"/>
                    <a:pt x="3972" y="5222"/>
                  </a:cubicBezTo>
                  <a:cubicBezTo>
                    <a:pt x="4097" y="5222"/>
                    <a:pt x="4223" y="5188"/>
                    <a:pt x="4329" y="5126"/>
                  </a:cubicBezTo>
                  <a:cubicBezTo>
                    <a:pt x="4440" y="5050"/>
                    <a:pt x="4540" y="4959"/>
                    <a:pt x="4596" y="4848"/>
                  </a:cubicBezTo>
                  <a:cubicBezTo>
                    <a:pt x="4607" y="4836"/>
                    <a:pt x="4607" y="4836"/>
                    <a:pt x="4607" y="4828"/>
                  </a:cubicBezTo>
                  <a:cubicBezTo>
                    <a:pt x="4625" y="4810"/>
                    <a:pt x="4643" y="4781"/>
                    <a:pt x="4652" y="4754"/>
                  </a:cubicBezTo>
                  <a:cubicBezTo>
                    <a:pt x="4719" y="4634"/>
                    <a:pt x="4737" y="4493"/>
                    <a:pt x="4708" y="4355"/>
                  </a:cubicBezTo>
                  <a:cubicBezTo>
                    <a:pt x="4690" y="4253"/>
                    <a:pt x="4634" y="4159"/>
                    <a:pt x="4569" y="4068"/>
                  </a:cubicBezTo>
                  <a:lnTo>
                    <a:pt x="4569" y="4068"/>
                  </a:lnTo>
                  <a:cubicBezTo>
                    <a:pt x="4596" y="4076"/>
                    <a:pt x="4625" y="4085"/>
                    <a:pt x="4652" y="4085"/>
                  </a:cubicBezTo>
                  <a:cubicBezTo>
                    <a:pt x="4670" y="4087"/>
                    <a:pt x="4688" y="4088"/>
                    <a:pt x="4705" y="4088"/>
                  </a:cubicBezTo>
                  <a:cubicBezTo>
                    <a:pt x="4961" y="4088"/>
                    <a:pt x="5181" y="3912"/>
                    <a:pt x="5285" y="3687"/>
                  </a:cubicBezTo>
                  <a:cubicBezTo>
                    <a:pt x="5341" y="3575"/>
                    <a:pt x="5376" y="3435"/>
                    <a:pt x="5358" y="3305"/>
                  </a:cubicBezTo>
                  <a:cubicBezTo>
                    <a:pt x="5341" y="3176"/>
                    <a:pt x="5285" y="3045"/>
                    <a:pt x="5182" y="2942"/>
                  </a:cubicBezTo>
                  <a:cubicBezTo>
                    <a:pt x="5080" y="2851"/>
                    <a:pt x="4942" y="2795"/>
                    <a:pt x="4801" y="2748"/>
                  </a:cubicBezTo>
                  <a:cubicBezTo>
                    <a:pt x="4774" y="2739"/>
                    <a:pt x="4754" y="2739"/>
                    <a:pt x="4728" y="2730"/>
                  </a:cubicBezTo>
                  <a:cubicBezTo>
                    <a:pt x="4774" y="2719"/>
                    <a:pt x="4819" y="2710"/>
                    <a:pt x="4866" y="2701"/>
                  </a:cubicBezTo>
                  <a:cubicBezTo>
                    <a:pt x="4968" y="2675"/>
                    <a:pt x="5071" y="2637"/>
                    <a:pt x="5144" y="2572"/>
                  </a:cubicBezTo>
                  <a:cubicBezTo>
                    <a:pt x="5367" y="2405"/>
                    <a:pt x="5423" y="2098"/>
                    <a:pt x="5341" y="1848"/>
                  </a:cubicBezTo>
                  <a:cubicBezTo>
                    <a:pt x="5303" y="1728"/>
                    <a:pt x="5229" y="1605"/>
                    <a:pt x="5127" y="1523"/>
                  </a:cubicBezTo>
                  <a:cubicBezTo>
                    <a:pt x="5024" y="1438"/>
                    <a:pt x="4895" y="1382"/>
                    <a:pt x="4754" y="1382"/>
                  </a:cubicBezTo>
                  <a:cubicBezTo>
                    <a:pt x="4663" y="1382"/>
                    <a:pt x="4578" y="1402"/>
                    <a:pt x="4496" y="1429"/>
                  </a:cubicBezTo>
                  <a:cubicBezTo>
                    <a:pt x="4514" y="1402"/>
                    <a:pt x="4540" y="1364"/>
                    <a:pt x="4561" y="1338"/>
                  </a:cubicBezTo>
                  <a:cubicBezTo>
                    <a:pt x="4690" y="1086"/>
                    <a:pt x="4607" y="789"/>
                    <a:pt x="4429" y="602"/>
                  </a:cubicBezTo>
                  <a:cubicBezTo>
                    <a:pt x="4338" y="502"/>
                    <a:pt x="4226" y="426"/>
                    <a:pt x="4095" y="391"/>
                  </a:cubicBezTo>
                  <a:cubicBezTo>
                    <a:pt x="4046" y="375"/>
                    <a:pt x="3993" y="368"/>
                    <a:pt x="3938" y="368"/>
                  </a:cubicBezTo>
                  <a:cubicBezTo>
                    <a:pt x="3858" y="368"/>
                    <a:pt x="3774" y="384"/>
                    <a:pt x="3696" y="417"/>
                  </a:cubicBezTo>
                  <a:cubicBezTo>
                    <a:pt x="3576" y="473"/>
                    <a:pt x="3473" y="575"/>
                    <a:pt x="3391" y="687"/>
                  </a:cubicBezTo>
                  <a:cubicBezTo>
                    <a:pt x="3391" y="584"/>
                    <a:pt x="3382" y="491"/>
                    <a:pt x="3344" y="399"/>
                  </a:cubicBezTo>
                  <a:cubicBezTo>
                    <a:pt x="3250" y="139"/>
                    <a:pt x="2972" y="1"/>
                    <a:pt x="2713" y="1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8"/>
            <p:cNvSpPr/>
            <p:nvPr/>
          </p:nvSpPr>
          <p:spPr>
            <a:xfrm>
              <a:off x="6782375" y="1534475"/>
              <a:ext cx="69675" cy="66500"/>
            </a:xfrm>
            <a:custGeom>
              <a:avLst/>
              <a:gdLst/>
              <a:ahLst/>
              <a:cxnLst/>
              <a:rect l="l" t="t" r="r" b="b"/>
              <a:pathLst>
                <a:path w="2787" h="2660" extrusionOk="0">
                  <a:moveTo>
                    <a:pt x="1391" y="0"/>
                  </a:moveTo>
                  <a:cubicBezTo>
                    <a:pt x="1286" y="0"/>
                    <a:pt x="1181" y="10"/>
                    <a:pt x="1077" y="27"/>
                  </a:cubicBezTo>
                  <a:cubicBezTo>
                    <a:pt x="892" y="56"/>
                    <a:pt x="705" y="120"/>
                    <a:pt x="547" y="232"/>
                  </a:cubicBezTo>
                  <a:cubicBezTo>
                    <a:pt x="130" y="519"/>
                    <a:pt x="1" y="1114"/>
                    <a:pt x="112" y="1616"/>
                  </a:cubicBezTo>
                  <a:cubicBezTo>
                    <a:pt x="177" y="1865"/>
                    <a:pt x="288" y="2106"/>
                    <a:pt x="464" y="2302"/>
                  </a:cubicBezTo>
                  <a:cubicBezTo>
                    <a:pt x="641" y="2487"/>
                    <a:pt x="881" y="2627"/>
                    <a:pt x="1142" y="2654"/>
                  </a:cubicBezTo>
                  <a:cubicBezTo>
                    <a:pt x="1178" y="2658"/>
                    <a:pt x="1215" y="2660"/>
                    <a:pt x="1251" y="2660"/>
                  </a:cubicBezTo>
                  <a:cubicBezTo>
                    <a:pt x="1482" y="2660"/>
                    <a:pt x="1705" y="2585"/>
                    <a:pt x="1913" y="2496"/>
                  </a:cubicBezTo>
                  <a:cubicBezTo>
                    <a:pt x="2051" y="2440"/>
                    <a:pt x="2183" y="2376"/>
                    <a:pt x="2303" y="2293"/>
                  </a:cubicBezTo>
                  <a:cubicBezTo>
                    <a:pt x="2684" y="2024"/>
                    <a:pt x="2787" y="1560"/>
                    <a:pt x="2775" y="1114"/>
                  </a:cubicBezTo>
                  <a:cubicBezTo>
                    <a:pt x="2775" y="704"/>
                    <a:pt x="2423" y="314"/>
                    <a:pt x="2071" y="147"/>
                  </a:cubicBezTo>
                  <a:cubicBezTo>
                    <a:pt x="1859" y="46"/>
                    <a:pt x="1626" y="0"/>
                    <a:pt x="1391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029;p47">
            <a:extLst>
              <a:ext uri="{FF2B5EF4-FFF2-40B4-BE49-F238E27FC236}">
                <a16:creationId xmlns:a16="http://schemas.microsoft.com/office/drawing/2014/main" id="{39A4BAB2-390A-C2AB-3EDD-2ED8F199ACB8}"/>
              </a:ext>
            </a:extLst>
          </p:cNvPr>
          <p:cNvSpPr txBox="1">
            <a:spLocks/>
          </p:cNvSpPr>
          <p:nvPr/>
        </p:nvSpPr>
        <p:spPr>
          <a:xfrm>
            <a:off x="4608133" y="801591"/>
            <a:ext cx="3822642" cy="811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Localizados em áreas de alta latitude, zonas polares  no extremo norte e sul da Terra </a:t>
            </a:r>
          </a:p>
        </p:txBody>
      </p:sp>
      <p:sp>
        <p:nvSpPr>
          <p:cNvPr id="3" name="Google Shape;2035;p47">
            <a:extLst>
              <a:ext uri="{FF2B5EF4-FFF2-40B4-BE49-F238E27FC236}">
                <a16:creationId xmlns:a16="http://schemas.microsoft.com/office/drawing/2014/main" id="{E89ED8B7-AD2A-F119-817C-054A2EFC0335}"/>
              </a:ext>
            </a:extLst>
          </p:cNvPr>
          <p:cNvSpPr txBox="1">
            <a:spLocks/>
          </p:cNvSpPr>
          <p:nvPr/>
        </p:nvSpPr>
        <p:spPr>
          <a:xfrm>
            <a:off x="4744413" y="2471901"/>
            <a:ext cx="3274420" cy="1427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Possui clima polar, e frio de montanha. Marcados por baixíssimas temperaturas, além das fortes correntes de ar e precipitação da neve.</a:t>
            </a:r>
          </a:p>
        </p:txBody>
      </p:sp>
      <p:sp>
        <p:nvSpPr>
          <p:cNvPr id="4" name="Google Shape;2032;p47">
            <a:extLst>
              <a:ext uri="{FF2B5EF4-FFF2-40B4-BE49-F238E27FC236}">
                <a16:creationId xmlns:a16="http://schemas.microsoft.com/office/drawing/2014/main" id="{051756DB-8D95-8438-1EAE-86D831B00C56}"/>
              </a:ext>
            </a:extLst>
          </p:cNvPr>
          <p:cNvSpPr txBox="1">
            <a:spLocks/>
          </p:cNvSpPr>
          <p:nvPr/>
        </p:nvSpPr>
        <p:spPr>
          <a:xfrm>
            <a:off x="417857" y="2145845"/>
            <a:ext cx="3588525" cy="683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Marcada pela presença de espécies  vegetais de pequeno porte, como musgos e liquens; e também plantas rasteiras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07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3;p49">
            <a:extLst>
              <a:ext uri="{FF2B5EF4-FFF2-40B4-BE49-F238E27FC236}">
                <a16:creationId xmlns:a16="http://schemas.microsoft.com/office/drawing/2014/main" id="{F77460E6-1C90-911D-B5FA-6E78733069D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49975" y="1364625"/>
            <a:ext cx="3618600" cy="22677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As plantas da tundra possuem uma grande adaptabilidade às características climáticas.</a:t>
            </a:r>
          </a:p>
          <a:p>
            <a:pPr lvl="0"/>
            <a:r>
              <a:rPr lang="pt-BR" dirty="0"/>
              <a:t> Ademais, são plantas de pequeno porte, uma vez que as condições climáticas impedem o desenvolvimento de espécies vegetais de maior porte </a:t>
            </a:r>
          </a:p>
        </p:txBody>
      </p:sp>
      <p:sp>
        <p:nvSpPr>
          <p:cNvPr id="2227" name="Google Shape;2227;p51"/>
          <p:cNvSpPr txBox="1">
            <a:spLocks noGrp="1"/>
          </p:cNvSpPr>
          <p:nvPr>
            <p:ph type="subTitle" idx="2"/>
          </p:nvPr>
        </p:nvSpPr>
        <p:spPr>
          <a:xfrm>
            <a:off x="720000" y="1364625"/>
            <a:ext cx="3618600" cy="22677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As espécies animais da tundra tem como característica a grande resistência às condições climáticas e alimentícias inóspitas, eles apresenta, estratégias de sobrevivência como o processo de hibernação. Além disso é comum a migração de aves para regiões mais quentes durante o inverno da tundra. Alguns exemplos de animais que habitam o bioma: urso- polar, lobo- ártico, coruja- das- neves </a:t>
            </a:r>
          </a:p>
          <a:p>
            <a:pPr lvl="0"/>
            <a:endParaRPr lang="pt-BR" dirty="0"/>
          </a:p>
        </p:txBody>
      </p:sp>
      <p:sp>
        <p:nvSpPr>
          <p:cNvPr id="2225" name="Google Shape;2225;p51"/>
          <p:cNvSpPr txBox="1">
            <a:spLocks noGrp="1"/>
          </p:cNvSpPr>
          <p:nvPr>
            <p:ph type="title"/>
          </p:nvPr>
        </p:nvSpPr>
        <p:spPr>
          <a:xfrm>
            <a:off x="720000" y="353000"/>
            <a:ext cx="6327000" cy="7944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>
                <a:latin typeface="Verdana Pro Cond Black" panose="020B0A06030504040204" pitchFamily="34" charset="0"/>
              </a:rPr>
              <a:t>Fauna e flora </a:t>
            </a:r>
          </a:p>
        </p:txBody>
      </p:sp>
      <p:grpSp>
        <p:nvGrpSpPr>
          <p:cNvPr id="2228" name="Google Shape;2228;p51"/>
          <p:cNvGrpSpPr/>
          <p:nvPr/>
        </p:nvGrpSpPr>
        <p:grpSpPr>
          <a:xfrm flipH="1">
            <a:off x="7483261" y="4489863"/>
            <a:ext cx="594455" cy="704773"/>
            <a:chOff x="7201850" y="1238450"/>
            <a:chExt cx="170850" cy="202550"/>
          </a:xfrm>
        </p:grpSpPr>
        <p:sp>
          <p:nvSpPr>
            <p:cNvPr id="2229" name="Google Shape;2229;p51"/>
            <p:cNvSpPr/>
            <p:nvPr/>
          </p:nvSpPr>
          <p:spPr>
            <a:xfrm>
              <a:off x="7201850" y="1238450"/>
              <a:ext cx="170850" cy="202550"/>
            </a:xfrm>
            <a:custGeom>
              <a:avLst/>
              <a:gdLst/>
              <a:ahLst/>
              <a:cxnLst/>
              <a:rect l="l" t="t" r="r" b="b"/>
              <a:pathLst>
                <a:path w="6834" h="8102" extrusionOk="0">
                  <a:moveTo>
                    <a:pt x="6742" y="1"/>
                  </a:moveTo>
                  <a:cubicBezTo>
                    <a:pt x="6695" y="19"/>
                    <a:pt x="6648" y="39"/>
                    <a:pt x="6602" y="57"/>
                  </a:cubicBezTo>
                  <a:cubicBezTo>
                    <a:pt x="5915" y="326"/>
                    <a:pt x="5302" y="790"/>
                    <a:pt x="4625" y="1077"/>
                  </a:cubicBezTo>
                  <a:cubicBezTo>
                    <a:pt x="4549" y="1106"/>
                    <a:pt x="4476" y="1133"/>
                    <a:pt x="4402" y="1162"/>
                  </a:cubicBezTo>
                  <a:cubicBezTo>
                    <a:pt x="4373" y="1171"/>
                    <a:pt x="4346" y="1189"/>
                    <a:pt x="4308" y="1200"/>
                  </a:cubicBezTo>
                  <a:cubicBezTo>
                    <a:pt x="4003" y="1311"/>
                    <a:pt x="3678" y="1432"/>
                    <a:pt x="3408" y="1625"/>
                  </a:cubicBezTo>
                  <a:cubicBezTo>
                    <a:pt x="3009" y="1913"/>
                    <a:pt x="2748" y="2359"/>
                    <a:pt x="2543" y="2816"/>
                  </a:cubicBezTo>
                  <a:cubicBezTo>
                    <a:pt x="2499" y="2916"/>
                    <a:pt x="2452" y="3027"/>
                    <a:pt x="2376" y="3130"/>
                  </a:cubicBezTo>
                  <a:cubicBezTo>
                    <a:pt x="2367" y="3130"/>
                    <a:pt x="2358" y="3150"/>
                    <a:pt x="2358" y="3150"/>
                  </a:cubicBezTo>
                  <a:cubicBezTo>
                    <a:pt x="2341" y="3177"/>
                    <a:pt x="2321" y="3194"/>
                    <a:pt x="2294" y="3214"/>
                  </a:cubicBezTo>
                  <a:cubicBezTo>
                    <a:pt x="2191" y="3297"/>
                    <a:pt x="2071" y="3361"/>
                    <a:pt x="1951" y="3428"/>
                  </a:cubicBezTo>
                  <a:cubicBezTo>
                    <a:pt x="1496" y="3696"/>
                    <a:pt x="1095" y="4050"/>
                    <a:pt x="781" y="4476"/>
                  </a:cubicBezTo>
                  <a:cubicBezTo>
                    <a:pt x="761" y="4505"/>
                    <a:pt x="734" y="4531"/>
                    <a:pt x="716" y="4560"/>
                  </a:cubicBezTo>
                  <a:cubicBezTo>
                    <a:pt x="362" y="5062"/>
                    <a:pt x="130" y="5646"/>
                    <a:pt x="47" y="6250"/>
                  </a:cubicBezTo>
                  <a:cubicBezTo>
                    <a:pt x="1" y="6622"/>
                    <a:pt x="1" y="6994"/>
                    <a:pt x="27" y="7373"/>
                  </a:cubicBezTo>
                  <a:cubicBezTo>
                    <a:pt x="36" y="7551"/>
                    <a:pt x="27" y="7848"/>
                    <a:pt x="159" y="7997"/>
                  </a:cubicBezTo>
                  <a:cubicBezTo>
                    <a:pt x="177" y="8015"/>
                    <a:pt x="194" y="8032"/>
                    <a:pt x="223" y="8053"/>
                  </a:cubicBezTo>
                  <a:cubicBezTo>
                    <a:pt x="232" y="8061"/>
                    <a:pt x="259" y="8070"/>
                    <a:pt x="279" y="8079"/>
                  </a:cubicBezTo>
                  <a:cubicBezTo>
                    <a:pt x="320" y="8095"/>
                    <a:pt x="368" y="8101"/>
                    <a:pt x="420" y="8101"/>
                  </a:cubicBezTo>
                  <a:cubicBezTo>
                    <a:pt x="687" y="8101"/>
                    <a:pt x="1072" y="7930"/>
                    <a:pt x="1282" y="7874"/>
                  </a:cubicBezTo>
                  <a:cubicBezTo>
                    <a:pt x="1652" y="7783"/>
                    <a:pt x="2024" y="7680"/>
                    <a:pt x="2387" y="7587"/>
                  </a:cubicBezTo>
                  <a:cubicBezTo>
                    <a:pt x="2851" y="7466"/>
                    <a:pt x="3323" y="7337"/>
                    <a:pt x="3713" y="7068"/>
                  </a:cubicBezTo>
                  <a:cubicBezTo>
                    <a:pt x="3892" y="6956"/>
                    <a:pt x="4048" y="6807"/>
                    <a:pt x="4197" y="6649"/>
                  </a:cubicBezTo>
                  <a:cubicBezTo>
                    <a:pt x="4226" y="6622"/>
                    <a:pt x="4244" y="6593"/>
                    <a:pt x="4270" y="6566"/>
                  </a:cubicBezTo>
                  <a:cubicBezTo>
                    <a:pt x="4476" y="6325"/>
                    <a:pt x="4652" y="6056"/>
                    <a:pt x="4819" y="5786"/>
                  </a:cubicBezTo>
                  <a:cubicBezTo>
                    <a:pt x="5062" y="5396"/>
                    <a:pt x="5273" y="4988"/>
                    <a:pt x="5478" y="4578"/>
                  </a:cubicBezTo>
                  <a:cubicBezTo>
                    <a:pt x="5487" y="4552"/>
                    <a:pt x="5507" y="4523"/>
                    <a:pt x="5516" y="4487"/>
                  </a:cubicBezTo>
                  <a:cubicBezTo>
                    <a:pt x="5786" y="3910"/>
                    <a:pt x="6009" y="3317"/>
                    <a:pt x="6156" y="2693"/>
                  </a:cubicBezTo>
                  <a:cubicBezTo>
                    <a:pt x="6165" y="2628"/>
                    <a:pt x="6185" y="2573"/>
                    <a:pt x="6194" y="2508"/>
                  </a:cubicBezTo>
                  <a:cubicBezTo>
                    <a:pt x="6203" y="2470"/>
                    <a:pt x="6212" y="2434"/>
                    <a:pt x="6220" y="2405"/>
                  </a:cubicBezTo>
                  <a:cubicBezTo>
                    <a:pt x="6379" y="1617"/>
                    <a:pt x="6463" y="799"/>
                    <a:pt x="6815" y="94"/>
                  </a:cubicBezTo>
                  <a:cubicBezTo>
                    <a:pt x="6833" y="48"/>
                    <a:pt x="6807" y="10"/>
                    <a:pt x="6769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1"/>
            <p:cNvSpPr/>
            <p:nvPr/>
          </p:nvSpPr>
          <p:spPr>
            <a:xfrm>
              <a:off x="7205800" y="1238450"/>
              <a:ext cx="165275" cy="201325"/>
            </a:xfrm>
            <a:custGeom>
              <a:avLst/>
              <a:gdLst/>
              <a:ahLst/>
              <a:cxnLst/>
              <a:rect l="l" t="t" r="r" b="b"/>
              <a:pathLst>
                <a:path w="6611" h="8053" extrusionOk="0">
                  <a:moveTo>
                    <a:pt x="6584" y="1"/>
                  </a:moveTo>
                  <a:cubicBezTo>
                    <a:pt x="6537" y="19"/>
                    <a:pt x="6490" y="39"/>
                    <a:pt x="6444" y="57"/>
                  </a:cubicBezTo>
                  <a:cubicBezTo>
                    <a:pt x="6305" y="186"/>
                    <a:pt x="6174" y="317"/>
                    <a:pt x="6054" y="455"/>
                  </a:cubicBezTo>
                  <a:cubicBezTo>
                    <a:pt x="5684" y="883"/>
                    <a:pt x="5358" y="1356"/>
                    <a:pt x="5042" y="1822"/>
                  </a:cubicBezTo>
                  <a:cubicBezTo>
                    <a:pt x="4848" y="2118"/>
                    <a:pt x="4643" y="2426"/>
                    <a:pt x="4429" y="2713"/>
                  </a:cubicBezTo>
                  <a:cubicBezTo>
                    <a:pt x="4244" y="2954"/>
                    <a:pt x="4048" y="3185"/>
                    <a:pt x="3845" y="3417"/>
                  </a:cubicBezTo>
                  <a:cubicBezTo>
                    <a:pt x="3956" y="2666"/>
                    <a:pt x="4086" y="1913"/>
                    <a:pt x="4244" y="1162"/>
                  </a:cubicBezTo>
                  <a:lnTo>
                    <a:pt x="4244" y="1162"/>
                  </a:lnTo>
                  <a:cubicBezTo>
                    <a:pt x="4215" y="1171"/>
                    <a:pt x="4188" y="1189"/>
                    <a:pt x="4150" y="1200"/>
                  </a:cubicBezTo>
                  <a:cubicBezTo>
                    <a:pt x="4001" y="1951"/>
                    <a:pt x="3863" y="2722"/>
                    <a:pt x="3751" y="3493"/>
                  </a:cubicBezTo>
                  <a:cubicBezTo>
                    <a:pt x="3751" y="3493"/>
                    <a:pt x="3751" y="3502"/>
                    <a:pt x="3760" y="3511"/>
                  </a:cubicBezTo>
                  <a:cubicBezTo>
                    <a:pt x="3444" y="3863"/>
                    <a:pt x="3121" y="4208"/>
                    <a:pt x="2795" y="4531"/>
                  </a:cubicBezTo>
                  <a:cubicBezTo>
                    <a:pt x="2564" y="4774"/>
                    <a:pt x="2321" y="5015"/>
                    <a:pt x="2089" y="5267"/>
                  </a:cubicBezTo>
                  <a:cubicBezTo>
                    <a:pt x="2200" y="4560"/>
                    <a:pt x="2238" y="3845"/>
                    <a:pt x="2218" y="3130"/>
                  </a:cubicBezTo>
                  <a:lnTo>
                    <a:pt x="2218" y="3130"/>
                  </a:lnTo>
                  <a:cubicBezTo>
                    <a:pt x="2209" y="3130"/>
                    <a:pt x="2200" y="3150"/>
                    <a:pt x="2200" y="3150"/>
                  </a:cubicBezTo>
                  <a:cubicBezTo>
                    <a:pt x="2183" y="3177"/>
                    <a:pt x="2163" y="3194"/>
                    <a:pt x="2136" y="3214"/>
                  </a:cubicBezTo>
                  <a:cubicBezTo>
                    <a:pt x="2163" y="3919"/>
                    <a:pt x="2107" y="4634"/>
                    <a:pt x="2007" y="5332"/>
                  </a:cubicBezTo>
                  <a:cubicBezTo>
                    <a:pt x="1995" y="5340"/>
                    <a:pt x="2007" y="5349"/>
                    <a:pt x="2007" y="5358"/>
                  </a:cubicBezTo>
                  <a:cubicBezTo>
                    <a:pt x="1940" y="5434"/>
                    <a:pt x="1875" y="5499"/>
                    <a:pt x="1810" y="5572"/>
                  </a:cubicBezTo>
                  <a:cubicBezTo>
                    <a:pt x="1411" y="6018"/>
                    <a:pt x="1039" y="6481"/>
                    <a:pt x="696" y="6956"/>
                  </a:cubicBezTo>
                  <a:cubicBezTo>
                    <a:pt x="799" y="6370"/>
                    <a:pt x="799" y="5722"/>
                    <a:pt x="705" y="5024"/>
                  </a:cubicBezTo>
                  <a:cubicBezTo>
                    <a:pt x="687" y="4886"/>
                    <a:pt x="669" y="4745"/>
                    <a:pt x="649" y="4616"/>
                  </a:cubicBezTo>
                  <a:cubicBezTo>
                    <a:pt x="640" y="4569"/>
                    <a:pt x="632" y="4523"/>
                    <a:pt x="623" y="4476"/>
                  </a:cubicBezTo>
                  <a:cubicBezTo>
                    <a:pt x="603" y="4505"/>
                    <a:pt x="576" y="4531"/>
                    <a:pt x="558" y="4560"/>
                  </a:cubicBezTo>
                  <a:cubicBezTo>
                    <a:pt x="567" y="4578"/>
                    <a:pt x="567" y="4607"/>
                    <a:pt x="567" y="4625"/>
                  </a:cubicBezTo>
                  <a:cubicBezTo>
                    <a:pt x="594" y="4765"/>
                    <a:pt x="614" y="4895"/>
                    <a:pt x="632" y="5033"/>
                  </a:cubicBezTo>
                  <a:cubicBezTo>
                    <a:pt x="725" y="5795"/>
                    <a:pt x="714" y="6493"/>
                    <a:pt x="585" y="7114"/>
                  </a:cubicBezTo>
                  <a:cubicBezTo>
                    <a:pt x="380" y="7402"/>
                    <a:pt x="186" y="7698"/>
                    <a:pt x="1" y="7997"/>
                  </a:cubicBezTo>
                  <a:cubicBezTo>
                    <a:pt x="19" y="8015"/>
                    <a:pt x="36" y="8032"/>
                    <a:pt x="65" y="8053"/>
                  </a:cubicBezTo>
                  <a:cubicBezTo>
                    <a:pt x="242" y="7754"/>
                    <a:pt x="435" y="7458"/>
                    <a:pt x="640" y="7179"/>
                  </a:cubicBezTo>
                  <a:cubicBezTo>
                    <a:pt x="1532" y="7021"/>
                    <a:pt x="2887" y="6807"/>
                    <a:pt x="4039" y="6649"/>
                  </a:cubicBezTo>
                  <a:cubicBezTo>
                    <a:pt x="4068" y="6622"/>
                    <a:pt x="4086" y="6593"/>
                    <a:pt x="4112" y="6566"/>
                  </a:cubicBezTo>
                  <a:lnTo>
                    <a:pt x="4112" y="6566"/>
                  </a:lnTo>
                  <a:cubicBezTo>
                    <a:pt x="2980" y="6715"/>
                    <a:pt x="1625" y="6927"/>
                    <a:pt x="705" y="7085"/>
                  </a:cubicBezTo>
                  <a:cubicBezTo>
                    <a:pt x="1059" y="6575"/>
                    <a:pt x="1449" y="6091"/>
                    <a:pt x="1866" y="5628"/>
                  </a:cubicBezTo>
                  <a:cubicBezTo>
                    <a:pt x="1951" y="5534"/>
                    <a:pt x="2033" y="5443"/>
                    <a:pt x="2118" y="5358"/>
                  </a:cubicBezTo>
                  <a:cubicBezTo>
                    <a:pt x="3083" y="5071"/>
                    <a:pt x="4141" y="4810"/>
                    <a:pt x="5320" y="4578"/>
                  </a:cubicBezTo>
                  <a:cubicBezTo>
                    <a:pt x="5329" y="4552"/>
                    <a:pt x="5349" y="4523"/>
                    <a:pt x="5358" y="4487"/>
                  </a:cubicBezTo>
                  <a:lnTo>
                    <a:pt x="5358" y="4487"/>
                  </a:lnTo>
                  <a:cubicBezTo>
                    <a:pt x="4206" y="4719"/>
                    <a:pt x="3176" y="4968"/>
                    <a:pt x="2218" y="5238"/>
                  </a:cubicBezTo>
                  <a:cubicBezTo>
                    <a:pt x="2432" y="5024"/>
                    <a:pt x="2646" y="4801"/>
                    <a:pt x="2851" y="4587"/>
                  </a:cubicBezTo>
                  <a:cubicBezTo>
                    <a:pt x="3185" y="4244"/>
                    <a:pt x="3529" y="3883"/>
                    <a:pt x="3863" y="3511"/>
                  </a:cubicBezTo>
                  <a:cubicBezTo>
                    <a:pt x="4447" y="3361"/>
                    <a:pt x="4995" y="3065"/>
                    <a:pt x="5525" y="2778"/>
                  </a:cubicBezTo>
                  <a:cubicBezTo>
                    <a:pt x="5693" y="2684"/>
                    <a:pt x="5869" y="2593"/>
                    <a:pt x="6036" y="2508"/>
                  </a:cubicBezTo>
                  <a:cubicBezTo>
                    <a:pt x="6045" y="2470"/>
                    <a:pt x="6054" y="2434"/>
                    <a:pt x="6062" y="2405"/>
                  </a:cubicBezTo>
                  <a:lnTo>
                    <a:pt x="6062" y="2405"/>
                  </a:lnTo>
                  <a:cubicBezTo>
                    <a:pt x="5869" y="2499"/>
                    <a:pt x="5672" y="2602"/>
                    <a:pt x="5487" y="2704"/>
                  </a:cubicBezTo>
                  <a:cubicBezTo>
                    <a:pt x="4995" y="2972"/>
                    <a:pt x="4494" y="3250"/>
                    <a:pt x="3956" y="3408"/>
                  </a:cubicBezTo>
                  <a:cubicBezTo>
                    <a:pt x="4141" y="3194"/>
                    <a:pt x="4318" y="2983"/>
                    <a:pt x="4485" y="2760"/>
                  </a:cubicBezTo>
                  <a:cubicBezTo>
                    <a:pt x="4708" y="2470"/>
                    <a:pt x="4913" y="2165"/>
                    <a:pt x="5115" y="1868"/>
                  </a:cubicBezTo>
                  <a:cubicBezTo>
                    <a:pt x="5423" y="1403"/>
                    <a:pt x="5739" y="930"/>
                    <a:pt x="6109" y="511"/>
                  </a:cubicBezTo>
                  <a:cubicBezTo>
                    <a:pt x="6267" y="335"/>
                    <a:pt x="6435" y="168"/>
                    <a:pt x="6611" y="1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1" name="Google Shape;2231;p51"/>
          <p:cNvGrpSpPr/>
          <p:nvPr/>
        </p:nvGrpSpPr>
        <p:grpSpPr>
          <a:xfrm>
            <a:off x="1882669" y="4047572"/>
            <a:ext cx="910797" cy="1109599"/>
            <a:chOff x="6496850" y="1442225"/>
            <a:chExt cx="192900" cy="235000"/>
          </a:xfrm>
        </p:grpSpPr>
        <p:sp>
          <p:nvSpPr>
            <p:cNvPr id="2232" name="Google Shape;2232;p51"/>
            <p:cNvSpPr/>
            <p:nvPr/>
          </p:nvSpPr>
          <p:spPr>
            <a:xfrm>
              <a:off x="6540700" y="1478375"/>
              <a:ext cx="111675" cy="198850"/>
            </a:xfrm>
            <a:custGeom>
              <a:avLst/>
              <a:gdLst/>
              <a:ahLst/>
              <a:cxnLst/>
              <a:rect l="l" t="t" r="r" b="b"/>
              <a:pathLst>
                <a:path w="4467" h="7954" extrusionOk="0">
                  <a:moveTo>
                    <a:pt x="119" y="1"/>
                  </a:moveTo>
                  <a:cubicBezTo>
                    <a:pt x="113" y="1"/>
                    <a:pt x="108" y="2"/>
                    <a:pt x="103" y="4"/>
                  </a:cubicBezTo>
                  <a:cubicBezTo>
                    <a:pt x="85" y="16"/>
                    <a:pt x="74" y="33"/>
                    <a:pt x="85" y="60"/>
                  </a:cubicBezTo>
                  <a:cubicBezTo>
                    <a:pt x="112" y="136"/>
                    <a:pt x="874" y="2010"/>
                    <a:pt x="1097" y="2400"/>
                  </a:cubicBezTo>
                  <a:cubicBezTo>
                    <a:pt x="1144" y="2494"/>
                    <a:pt x="1217" y="2605"/>
                    <a:pt x="1291" y="2734"/>
                  </a:cubicBezTo>
                  <a:cubicBezTo>
                    <a:pt x="1255" y="2725"/>
                    <a:pt x="1208" y="2708"/>
                    <a:pt x="1153" y="2679"/>
                  </a:cubicBezTo>
                  <a:cubicBezTo>
                    <a:pt x="818" y="2532"/>
                    <a:pt x="74" y="2113"/>
                    <a:pt x="65" y="2104"/>
                  </a:cubicBezTo>
                  <a:cubicBezTo>
                    <a:pt x="60" y="2101"/>
                    <a:pt x="56" y="2100"/>
                    <a:pt x="51" y="2100"/>
                  </a:cubicBezTo>
                  <a:cubicBezTo>
                    <a:pt x="38" y="2100"/>
                    <a:pt x="24" y="2108"/>
                    <a:pt x="9" y="2121"/>
                  </a:cubicBezTo>
                  <a:cubicBezTo>
                    <a:pt x="1" y="2142"/>
                    <a:pt x="9" y="2168"/>
                    <a:pt x="29" y="2177"/>
                  </a:cubicBezTo>
                  <a:cubicBezTo>
                    <a:pt x="38" y="2177"/>
                    <a:pt x="781" y="2596"/>
                    <a:pt x="1115" y="2754"/>
                  </a:cubicBezTo>
                  <a:cubicBezTo>
                    <a:pt x="1235" y="2810"/>
                    <a:pt x="1311" y="2837"/>
                    <a:pt x="1347" y="2846"/>
                  </a:cubicBezTo>
                  <a:cubicBezTo>
                    <a:pt x="1578" y="3265"/>
                    <a:pt x="1848" y="3748"/>
                    <a:pt x="1877" y="3793"/>
                  </a:cubicBezTo>
                  <a:cubicBezTo>
                    <a:pt x="1830" y="4083"/>
                    <a:pt x="1783" y="4361"/>
                    <a:pt x="1737" y="4611"/>
                  </a:cubicBezTo>
                  <a:cubicBezTo>
                    <a:pt x="1737" y="4620"/>
                    <a:pt x="1728" y="4620"/>
                    <a:pt x="1728" y="4620"/>
                  </a:cubicBezTo>
                  <a:cubicBezTo>
                    <a:pt x="1710" y="4629"/>
                    <a:pt x="1710" y="4658"/>
                    <a:pt x="1719" y="4675"/>
                  </a:cubicBezTo>
                  <a:lnTo>
                    <a:pt x="1728" y="4675"/>
                  </a:lnTo>
                  <a:cubicBezTo>
                    <a:pt x="1672" y="4945"/>
                    <a:pt x="1625" y="5186"/>
                    <a:pt x="1578" y="5391"/>
                  </a:cubicBezTo>
                  <a:cubicBezTo>
                    <a:pt x="1273" y="6784"/>
                    <a:pt x="957" y="7889"/>
                    <a:pt x="957" y="7907"/>
                  </a:cubicBezTo>
                  <a:cubicBezTo>
                    <a:pt x="948" y="7927"/>
                    <a:pt x="957" y="7945"/>
                    <a:pt x="986" y="7954"/>
                  </a:cubicBezTo>
                  <a:lnTo>
                    <a:pt x="994" y="7954"/>
                  </a:lnTo>
                  <a:cubicBezTo>
                    <a:pt x="1012" y="7954"/>
                    <a:pt x="1021" y="7945"/>
                    <a:pt x="1032" y="7927"/>
                  </a:cubicBezTo>
                  <a:cubicBezTo>
                    <a:pt x="1032" y="7916"/>
                    <a:pt x="1347" y="6813"/>
                    <a:pt x="1663" y="5409"/>
                  </a:cubicBezTo>
                  <a:cubicBezTo>
                    <a:pt x="1710" y="5197"/>
                    <a:pt x="1757" y="4945"/>
                    <a:pt x="1812" y="4658"/>
                  </a:cubicBezTo>
                  <a:cubicBezTo>
                    <a:pt x="1979" y="4537"/>
                    <a:pt x="2889" y="3878"/>
                    <a:pt x="3270" y="3479"/>
                  </a:cubicBezTo>
                  <a:cubicBezTo>
                    <a:pt x="3651" y="3089"/>
                    <a:pt x="4420" y="1965"/>
                    <a:pt x="4449" y="1919"/>
                  </a:cubicBezTo>
                  <a:cubicBezTo>
                    <a:pt x="4467" y="1899"/>
                    <a:pt x="4458" y="1872"/>
                    <a:pt x="4440" y="1863"/>
                  </a:cubicBezTo>
                  <a:cubicBezTo>
                    <a:pt x="4432" y="1855"/>
                    <a:pt x="4425" y="1852"/>
                    <a:pt x="4418" y="1852"/>
                  </a:cubicBezTo>
                  <a:cubicBezTo>
                    <a:pt x="4406" y="1852"/>
                    <a:pt x="4395" y="1861"/>
                    <a:pt x="4384" y="1872"/>
                  </a:cubicBezTo>
                  <a:cubicBezTo>
                    <a:pt x="4375" y="1881"/>
                    <a:pt x="3595" y="3042"/>
                    <a:pt x="3214" y="3423"/>
                  </a:cubicBezTo>
                  <a:cubicBezTo>
                    <a:pt x="2871" y="3775"/>
                    <a:pt x="2100" y="4350"/>
                    <a:pt x="1830" y="4546"/>
                  </a:cubicBezTo>
                  <a:cubicBezTo>
                    <a:pt x="2118" y="2939"/>
                    <a:pt x="2443" y="553"/>
                    <a:pt x="2443" y="526"/>
                  </a:cubicBezTo>
                  <a:cubicBezTo>
                    <a:pt x="2452" y="506"/>
                    <a:pt x="2434" y="488"/>
                    <a:pt x="2414" y="488"/>
                  </a:cubicBezTo>
                  <a:cubicBezTo>
                    <a:pt x="2409" y="486"/>
                    <a:pt x="2405" y="486"/>
                    <a:pt x="2400" y="486"/>
                  </a:cubicBezTo>
                  <a:cubicBezTo>
                    <a:pt x="2381" y="486"/>
                    <a:pt x="2369" y="501"/>
                    <a:pt x="2369" y="517"/>
                  </a:cubicBezTo>
                  <a:cubicBezTo>
                    <a:pt x="2369" y="544"/>
                    <a:pt x="2135" y="2197"/>
                    <a:pt x="1895" y="3673"/>
                  </a:cubicBezTo>
                  <a:cubicBezTo>
                    <a:pt x="1757" y="3414"/>
                    <a:pt x="1347" y="2679"/>
                    <a:pt x="1162" y="2364"/>
                  </a:cubicBezTo>
                  <a:cubicBezTo>
                    <a:pt x="948" y="1974"/>
                    <a:pt x="159" y="42"/>
                    <a:pt x="150" y="24"/>
                  </a:cubicBezTo>
                  <a:cubicBezTo>
                    <a:pt x="150" y="10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1"/>
            <p:cNvSpPr/>
            <p:nvPr/>
          </p:nvSpPr>
          <p:spPr>
            <a:xfrm>
              <a:off x="6517475" y="1444850"/>
              <a:ext cx="48100" cy="45475"/>
            </a:xfrm>
            <a:custGeom>
              <a:avLst/>
              <a:gdLst/>
              <a:ahLst/>
              <a:cxnLst/>
              <a:rect l="l" t="t" r="r" b="b"/>
              <a:pathLst>
                <a:path w="1924" h="1819" extrusionOk="0">
                  <a:moveTo>
                    <a:pt x="924" y="0"/>
                  </a:moveTo>
                  <a:cubicBezTo>
                    <a:pt x="876" y="0"/>
                    <a:pt x="828" y="3"/>
                    <a:pt x="780" y="8"/>
                  </a:cubicBezTo>
                  <a:cubicBezTo>
                    <a:pt x="651" y="28"/>
                    <a:pt x="522" y="64"/>
                    <a:pt x="410" y="131"/>
                  </a:cubicBezTo>
                  <a:cubicBezTo>
                    <a:pt x="112" y="316"/>
                    <a:pt x="0" y="715"/>
                    <a:pt x="56" y="1067"/>
                  </a:cubicBezTo>
                  <a:cubicBezTo>
                    <a:pt x="94" y="1245"/>
                    <a:pt x="158" y="1412"/>
                    <a:pt x="279" y="1550"/>
                  </a:cubicBezTo>
                  <a:cubicBezTo>
                    <a:pt x="390" y="1680"/>
                    <a:pt x="548" y="1782"/>
                    <a:pt x="736" y="1811"/>
                  </a:cubicBezTo>
                  <a:cubicBezTo>
                    <a:pt x="771" y="1816"/>
                    <a:pt x="806" y="1819"/>
                    <a:pt x="842" y="1819"/>
                  </a:cubicBezTo>
                  <a:cubicBezTo>
                    <a:pt x="985" y="1819"/>
                    <a:pt x="1130" y="1780"/>
                    <a:pt x="1264" y="1735"/>
                  </a:cubicBezTo>
                  <a:cubicBezTo>
                    <a:pt x="1357" y="1700"/>
                    <a:pt x="1460" y="1662"/>
                    <a:pt x="1542" y="1606"/>
                  </a:cubicBezTo>
                  <a:cubicBezTo>
                    <a:pt x="1812" y="1439"/>
                    <a:pt x="1894" y="1123"/>
                    <a:pt x="1915" y="817"/>
                  </a:cubicBezTo>
                  <a:cubicBezTo>
                    <a:pt x="1923" y="539"/>
                    <a:pt x="1701" y="260"/>
                    <a:pt x="1460" y="131"/>
                  </a:cubicBezTo>
                  <a:cubicBezTo>
                    <a:pt x="1297" y="42"/>
                    <a:pt x="1111" y="0"/>
                    <a:pt x="924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1"/>
            <p:cNvSpPr/>
            <p:nvPr/>
          </p:nvSpPr>
          <p:spPr>
            <a:xfrm>
              <a:off x="6518425" y="1450625"/>
              <a:ext cx="46925" cy="39700"/>
            </a:xfrm>
            <a:custGeom>
              <a:avLst/>
              <a:gdLst/>
              <a:ahLst/>
              <a:cxnLst/>
              <a:rect l="l" t="t" r="r" b="b"/>
              <a:pathLst>
                <a:path w="1877" h="1588" extrusionOk="0">
                  <a:moveTo>
                    <a:pt x="1569" y="0"/>
                  </a:moveTo>
                  <a:cubicBezTo>
                    <a:pt x="1504" y="132"/>
                    <a:pt x="1440" y="270"/>
                    <a:pt x="1366" y="401"/>
                  </a:cubicBezTo>
                  <a:lnTo>
                    <a:pt x="1355" y="401"/>
                  </a:lnTo>
                  <a:cubicBezTo>
                    <a:pt x="1310" y="363"/>
                    <a:pt x="1282" y="299"/>
                    <a:pt x="1255" y="252"/>
                  </a:cubicBezTo>
                  <a:cubicBezTo>
                    <a:pt x="1223" y="208"/>
                    <a:pt x="1184" y="189"/>
                    <a:pt x="1144" y="189"/>
                  </a:cubicBezTo>
                  <a:cubicBezTo>
                    <a:pt x="1099" y="189"/>
                    <a:pt x="1052" y="213"/>
                    <a:pt x="1012" y="252"/>
                  </a:cubicBezTo>
                  <a:cubicBezTo>
                    <a:pt x="900" y="354"/>
                    <a:pt x="854" y="502"/>
                    <a:pt x="780" y="633"/>
                  </a:cubicBezTo>
                  <a:cubicBezTo>
                    <a:pt x="780" y="637"/>
                    <a:pt x="778" y="640"/>
                    <a:pt x="776" y="640"/>
                  </a:cubicBezTo>
                  <a:cubicBezTo>
                    <a:pt x="773" y="640"/>
                    <a:pt x="771" y="637"/>
                    <a:pt x="771" y="633"/>
                  </a:cubicBezTo>
                  <a:cubicBezTo>
                    <a:pt x="730" y="551"/>
                    <a:pt x="664" y="484"/>
                    <a:pt x="584" y="484"/>
                  </a:cubicBezTo>
                  <a:cubicBezTo>
                    <a:pt x="555" y="484"/>
                    <a:pt x="525" y="493"/>
                    <a:pt x="493" y="513"/>
                  </a:cubicBezTo>
                  <a:cubicBezTo>
                    <a:pt x="390" y="557"/>
                    <a:pt x="334" y="669"/>
                    <a:pt x="297" y="771"/>
                  </a:cubicBezTo>
                  <a:cubicBezTo>
                    <a:pt x="297" y="774"/>
                    <a:pt x="296" y="775"/>
                    <a:pt x="294" y="775"/>
                  </a:cubicBezTo>
                  <a:cubicBezTo>
                    <a:pt x="292" y="775"/>
                    <a:pt x="288" y="771"/>
                    <a:pt x="288" y="771"/>
                  </a:cubicBezTo>
                  <a:cubicBezTo>
                    <a:pt x="232" y="613"/>
                    <a:pt x="141" y="502"/>
                    <a:pt x="29" y="437"/>
                  </a:cubicBezTo>
                  <a:cubicBezTo>
                    <a:pt x="0" y="568"/>
                    <a:pt x="0" y="707"/>
                    <a:pt x="18" y="836"/>
                  </a:cubicBezTo>
                  <a:cubicBezTo>
                    <a:pt x="56" y="1014"/>
                    <a:pt x="120" y="1181"/>
                    <a:pt x="241" y="1319"/>
                  </a:cubicBezTo>
                  <a:cubicBezTo>
                    <a:pt x="352" y="1449"/>
                    <a:pt x="510" y="1551"/>
                    <a:pt x="698" y="1580"/>
                  </a:cubicBezTo>
                  <a:cubicBezTo>
                    <a:pt x="733" y="1585"/>
                    <a:pt x="768" y="1588"/>
                    <a:pt x="804" y="1588"/>
                  </a:cubicBezTo>
                  <a:cubicBezTo>
                    <a:pt x="947" y="1588"/>
                    <a:pt x="1092" y="1549"/>
                    <a:pt x="1226" y="1504"/>
                  </a:cubicBezTo>
                  <a:cubicBezTo>
                    <a:pt x="1319" y="1469"/>
                    <a:pt x="1422" y="1431"/>
                    <a:pt x="1504" y="1375"/>
                  </a:cubicBezTo>
                  <a:cubicBezTo>
                    <a:pt x="1774" y="1208"/>
                    <a:pt x="1856" y="892"/>
                    <a:pt x="1877" y="586"/>
                  </a:cubicBezTo>
                  <a:cubicBezTo>
                    <a:pt x="1877" y="363"/>
                    <a:pt x="1745" y="149"/>
                    <a:pt x="1569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51"/>
            <p:cNvSpPr/>
            <p:nvPr/>
          </p:nvSpPr>
          <p:spPr>
            <a:xfrm>
              <a:off x="6496850" y="1499850"/>
              <a:ext cx="49675" cy="47125"/>
            </a:xfrm>
            <a:custGeom>
              <a:avLst/>
              <a:gdLst/>
              <a:ahLst/>
              <a:cxnLst/>
              <a:rect l="l" t="t" r="r" b="b"/>
              <a:pathLst>
                <a:path w="1987" h="1885" extrusionOk="0">
                  <a:moveTo>
                    <a:pt x="968" y="1"/>
                  </a:moveTo>
                  <a:cubicBezTo>
                    <a:pt x="917" y="1"/>
                    <a:pt x="866" y="4"/>
                    <a:pt x="816" y="10"/>
                  </a:cubicBezTo>
                  <a:cubicBezTo>
                    <a:pt x="678" y="28"/>
                    <a:pt x="547" y="66"/>
                    <a:pt x="426" y="139"/>
                  </a:cubicBezTo>
                  <a:cubicBezTo>
                    <a:pt x="121" y="327"/>
                    <a:pt x="1" y="743"/>
                    <a:pt x="65" y="1106"/>
                  </a:cubicBezTo>
                  <a:cubicBezTo>
                    <a:pt x="101" y="1283"/>
                    <a:pt x="177" y="1459"/>
                    <a:pt x="297" y="1597"/>
                  </a:cubicBezTo>
                  <a:cubicBezTo>
                    <a:pt x="408" y="1746"/>
                    <a:pt x="576" y="1849"/>
                    <a:pt x="761" y="1875"/>
                  </a:cubicBezTo>
                  <a:cubicBezTo>
                    <a:pt x="799" y="1881"/>
                    <a:pt x="838" y="1884"/>
                    <a:pt x="877" y="1884"/>
                  </a:cubicBezTo>
                  <a:cubicBezTo>
                    <a:pt x="1024" y="1884"/>
                    <a:pt x="1169" y="1844"/>
                    <a:pt x="1309" y="1793"/>
                  </a:cubicBezTo>
                  <a:cubicBezTo>
                    <a:pt x="1411" y="1764"/>
                    <a:pt x="1505" y="1728"/>
                    <a:pt x="1596" y="1664"/>
                  </a:cubicBezTo>
                  <a:cubicBezTo>
                    <a:pt x="1875" y="1485"/>
                    <a:pt x="1960" y="1162"/>
                    <a:pt x="1977" y="846"/>
                  </a:cubicBezTo>
                  <a:cubicBezTo>
                    <a:pt x="1986" y="558"/>
                    <a:pt x="1755" y="271"/>
                    <a:pt x="1514" y="130"/>
                  </a:cubicBezTo>
                  <a:cubicBezTo>
                    <a:pt x="1346" y="43"/>
                    <a:pt x="1154" y="1"/>
                    <a:pt x="968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51"/>
            <p:cNvSpPr/>
            <p:nvPr/>
          </p:nvSpPr>
          <p:spPr>
            <a:xfrm>
              <a:off x="6498250" y="1503100"/>
              <a:ext cx="48275" cy="43875"/>
            </a:xfrm>
            <a:custGeom>
              <a:avLst/>
              <a:gdLst/>
              <a:ahLst/>
              <a:cxnLst/>
              <a:rect l="l" t="t" r="r" b="b"/>
              <a:pathLst>
                <a:path w="1931" h="1755" extrusionOk="0">
                  <a:moveTo>
                    <a:pt x="1438" y="0"/>
                  </a:moveTo>
                  <a:cubicBezTo>
                    <a:pt x="1393" y="168"/>
                    <a:pt x="1373" y="353"/>
                    <a:pt x="1355" y="531"/>
                  </a:cubicBezTo>
                  <a:cubicBezTo>
                    <a:pt x="1355" y="535"/>
                    <a:pt x="1353" y="537"/>
                    <a:pt x="1351" y="537"/>
                  </a:cubicBezTo>
                  <a:cubicBezTo>
                    <a:pt x="1349" y="537"/>
                    <a:pt x="1346" y="535"/>
                    <a:pt x="1346" y="531"/>
                  </a:cubicBezTo>
                  <a:cubicBezTo>
                    <a:pt x="1287" y="453"/>
                    <a:pt x="1211" y="407"/>
                    <a:pt x="1119" y="407"/>
                  </a:cubicBezTo>
                  <a:cubicBezTo>
                    <a:pt x="1111" y="407"/>
                    <a:pt x="1103" y="407"/>
                    <a:pt x="1095" y="408"/>
                  </a:cubicBezTo>
                  <a:cubicBezTo>
                    <a:pt x="1012" y="408"/>
                    <a:pt x="927" y="437"/>
                    <a:pt x="892" y="511"/>
                  </a:cubicBezTo>
                  <a:cubicBezTo>
                    <a:pt x="825" y="613"/>
                    <a:pt x="836" y="754"/>
                    <a:pt x="789" y="865"/>
                  </a:cubicBezTo>
                  <a:cubicBezTo>
                    <a:pt x="789" y="874"/>
                    <a:pt x="789" y="874"/>
                    <a:pt x="780" y="874"/>
                  </a:cubicBezTo>
                  <a:cubicBezTo>
                    <a:pt x="725" y="843"/>
                    <a:pt x="625" y="768"/>
                    <a:pt x="548" y="768"/>
                  </a:cubicBezTo>
                  <a:cubicBezTo>
                    <a:pt x="508" y="768"/>
                    <a:pt x="474" y="788"/>
                    <a:pt x="455" y="845"/>
                  </a:cubicBezTo>
                  <a:cubicBezTo>
                    <a:pt x="417" y="939"/>
                    <a:pt x="455" y="1041"/>
                    <a:pt x="446" y="1144"/>
                  </a:cubicBezTo>
                  <a:cubicBezTo>
                    <a:pt x="446" y="1148"/>
                    <a:pt x="446" y="1150"/>
                    <a:pt x="445" y="1150"/>
                  </a:cubicBezTo>
                  <a:cubicBezTo>
                    <a:pt x="443" y="1150"/>
                    <a:pt x="441" y="1148"/>
                    <a:pt x="435" y="1144"/>
                  </a:cubicBezTo>
                  <a:cubicBezTo>
                    <a:pt x="324" y="1041"/>
                    <a:pt x="156" y="921"/>
                    <a:pt x="0" y="892"/>
                  </a:cubicBezTo>
                  <a:lnTo>
                    <a:pt x="0" y="892"/>
                  </a:lnTo>
                  <a:cubicBezTo>
                    <a:pt x="9" y="921"/>
                    <a:pt x="9" y="948"/>
                    <a:pt x="9" y="976"/>
                  </a:cubicBezTo>
                  <a:cubicBezTo>
                    <a:pt x="45" y="1153"/>
                    <a:pt x="121" y="1329"/>
                    <a:pt x="241" y="1467"/>
                  </a:cubicBezTo>
                  <a:cubicBezTo>
                    <a:pt x="352" y="1616"/>
                    <a:pt x="520" y="1719"/>
                    <a:pt x="705" y="1745"/>
                  </a:cubicBezTo>
                  <a:cubicBezTo>
                    <a:pt x="743" y="1751"/>
                    <a:pt x="782" y="1754"/>
                    <a:pt x="821" y="1754"/>
                  </a:cubicBezTo>
                  <a:cubicBezTo>
                    <a:pt x="968" y="1754"/>
                    <a:pt x="1113" y="1714"/>
                    <a:pt x="1253" y="1663"/>
                  </a:cubicBezTo>
                  <a:cubicBezTo>
                    <a:pt x="1355" y="1634"/>
                    <a:pt x="1449" y="1598"/>
                    <a:pt x="1540" y="1534"/>
                  </a:cubicBezTo>
                  <a:cubicBezTo>
                    <a:pt x="1819" y="1355"/>
                    <a:pt x="1904" y="1032"/>
                    <a:pt x="1921" y="716"/>
                  </a:cubicBezTo>
                  <a:cubicBezTo>
                    <a:pt x="1930" y="428"/>
                    <a:pt x="1699" y="141"/>
                    <a:pt x="1458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51"/>
            <p:cNvSpPr/>
            <p:nvPr/>
          </p:nvSpPr>
          <p:spPr>
            <a:xfrm>
              <a:off x="6638425" y="1484325"/>
              <a:ext cx="51325" cy="48700"/>
            </a:xfrm>
            <a:custGeom>
              <a:avLst/>
              <a:gdLst/>
              <a:ahLst/>
              <a:cxnLst/>
              <a:rect l="l" t="t" r="r" b="b"/>
              <a:pathLst>
                <a:path w="2053" h="1948" extrusionOk="0">
                  <a:moveTo>
                    <a:pt x="992" y="0"/>
                  </a:moveTo>
                  <a:cubicBezTo>
                    <a:pt x="940" y="0"/>
                    <a:pt x="887" y="3"/>
                    <a:pt x="836" y="9"/>
                  </a:cubicBezTo>
                  <a:cubicBezTo>
                    <a:pt x="698" y="27"/>
                    <a:pt x="558" y="65"/>
                    <a:pt x="437" y="139"/>
                  </a:cubicBezTo>
                  <a:cubicBezTo>
                    <a:pt x="121" y="335"/>
                    <a:pt x="0" y="760"/>
                    <a:pt x="65" y="1141"/>
                  </a:cubicBezTo>
                  <a:cubicBezTo>
                    <a:pt x="103" y="1326"/>
                    <a:pt x="176" y="1505"/>
                    <a:pt x="299" y="1652"/>
                  </a:cubicBezTo>
                  <a:cubicBezTo>
                    <a:pt x="419" y="1801"/>
                    <a:pt x="595" y="1912"/>
                    <a:pt x="780" y="1939"/>
                  </a:cubicBezTo>
                  <a:cubicBezTo>
                    <a:pt x="821" y="1945"/>
                    <a:pt x="862" y="1948"/>
                    <a:pt x="902" y="1948"/>
                  </a:cubicBezTo>
                  <a:cubicBezTo>
                    <a:pt x="1057" y="1948"/>
                    <a:pt x="1209" y="1908"/>
                    <a:pt x="1358" y="1857"/>
                  </a:cubicBezTo>
                  <a:cubicBezTo>
                    <a:pt x="1449" y="1819"/>
                    <a:pt x="1551" y="1783"/>
                    <a:pt x="1645" y="1727"/>
                  </a:cubicBezTo>
                  <a:cubicBezTo>
                    <a:pt x="1933" y="1531"/>
                    <a:pt x="2026" y="1206"/>
                    <a:pt x="2035" y="872"/>
                  </a:cubicBezTo>
                  <a:cubicBezTo>
                    <a:pt x="2053" y="575"/>
                    <a:pt x="1812" y="279"/>
                    <a:pt x="1560" y="139"/>
                  </a:cubicBezTo>
                  <a:cubicBezTo>
                    <a:pt x="1385" y="44"/>
                    <a:pt x="1187" y="0"/>
                    <a:pt x="992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51"/>
            <p:cNvSpPr/>
            <p:nvPr/>
          </p:nvSpPr>
          <p:spPr>
            <a:xfrm>
              <a:off x="6638425" y="1487775"/>
              <a:ext cx="50375" cy="45250"/>
            </a:xfrm>
            <a:custGeom>
              <a:avLst/>
              <a:gdLst/>
              <a:ahLst/>
              <a:cxnLst/>
              <a:rect l="l" t="t" r="r" b="b"/>
              <a:pathLst>
                <a:path w="2015" h="1810" extrusionOk="0">
                  <a:moveTo>
                    <a:pt x="437" y="1"/>
                  </a:moveTo>
                  <a:cubicBezTo>
                    <a:pt x="121" y="206"/>
                    <a:pt x="0" y="631"/>
                    <a:pt x="65" y="1003"/>
                  </a:cubicBezTo>
                  <a:cubicBezTo>
                    <a:pt x="103" y="1188"/>
                    <a:pt x="176" y="1367"/>
                    <a:pt x="299" y="1514"/>
                  </a:cubicBezTo>
                  <a:cubicBezTo>
                    <a:pt x="419" y="1663"/>
                    <a:pt x="595" y="1774"/>
                    <a:pt x="780" y="1801"/>
                  </a:cubicBezTo>
                  <a:cubicBezTo>
                    <a:pt x="821" y="1807"/>
                    <a:pt x="862" y="1810"/>
                    <a:pt x="902" y="1810"/>
                  </a:cubicBezTo>
                  <a:cubicBezTo>
                    <a:pt x="1057" y="1810"/>
                    <a:pt x="1209" y="1770"/>
                    <a:pt x="1358" y="1719"/>
                  </a:cubicBezTo>
                  <a:cubicBezTo>
                    <a:pt x="1449" y="1681"/>
                    <a:pt x="1551" y="1645"/>
                    <a:pt x="1645" y="1589"/>
                  </a:cubicBezTo>
                  <a:cubicBezTo>
                    <a:pt x="1859" y="1449"/>
                    <a:pt x="1970" y="1226"/>
                    <a:pt x="2015" y="986"/>
                  </a:cubicBezTo>
                  <a:lnTo>
                    <a:pt x="2015" y="986"/>
                  </a:lnTo>
                  <a:cubicBezTo>
                    <a:pt x="1848" y="1032"/>
                    <a:pt x="1692" y="1115"/>
                    <a:pt x="1534" y="1208"/>
                  </a:cubicBezTo>
                  <a:cubicBezTo>
                    <a:pt x="1520" y="1217"/>
                    <a:pt x="1506" y="1221"/>
                    <a:pt x="1493" y="1221"/>
                  </a:cubicBezTo>
                  <a:cubicBezTo>
                    <a:pt x="1454" y="1221"/>
                    <a:pt x="1422" y="1186"/>
                    <a:pt x="1422" y="1144"/>
                  </a:cubicBezTo>
                  <a:cubicBezTo>
                    <a:pt x="1396" y="974"/>
                    <a:pt x="1294" y="910"/>
                    <a:pt x="1180" y="910"/>
                  </a:cubicBezTo>
                  <a:cubicBezTo>
                    <a:pt x="1092" y="910"/>
                    <a:pt x="997" y="947"/>
                    <a:pt x="921" y="1003"/>
                  </a:cubicBezTo>
                  <a:cubicBezTo>
                    <a:pt x="911" y="1009"/>
                    <a:pt x="900" y="1012"/>
                    <a:pt x="889" y="1012"/>
                  </a:cubicBezTo>
                  <a:cubicBezTo>
                    <a:pt x="847" y="1012"/>
                    <a:pt x="802" y="974"/>
                    <a:pt x="809" y="930"/>
                  </a:cubicBezTo>
                  <a:cubicBezTo>
                    <a:pt x="809" y="835"/>
                    <a:pt x="822" y="558"/>
                    <a:pt x="660" y="558"/>
                  </a:cubicBezTo>
                  <a:cubicBezTo>
                    <a:pt x="632" y="558"/>
                    <a:pt x="598" y="567"/>
                    <a:pt x="558" y="587"/>
                  </a:cubicBezTo>
                  <a:cubicBezTo>
                    <a:pt x="545" y="592"/>
                    <a:pt x="532" y="594"/>
                    <a:pt x="519" y="594"/>
                  </a:cubicBezTo>
                  <a:cubicBezTo>
                    <a:pt x="468" y="594"/>
                    <a:pt x="423" y="554"/>
                    <a:pt x="437" y="502"/>
                  </a:cubicBezTo>
                  <a:cubicBezTo>
                    <a:pt x="475" y="373"/>
                    <a:pt x="484" y="168"/>
                    <a:pt x="437" y="1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51"/>
            <p:cNvSpPr/>
            <p:nvPr/>
          </p:nvSpPr>
          <p:spPr>
            <a:xfrm>
              <a:off x="6579475" y="1442225"/>
              <a:ext cx="55525" cy="55550"/>
            </a:xfrm>
            <a:custGeom>
              <a:avLst/>
              <a:gdLst/>
              <a:ahLst/>
              <a:cxnLst/>
              <a:rect l="l" t="t" r="r" b="b"/>
              <a:pathLst>
                <a:path w="2221" h="2222" extrusionOk="0">
                  <a:moveTo>
                    <a:pt x="1170" y="0"/>
                  </a:moveTo>
                  <a:cubicBezTo>
                    <a:pt x="1076" y="0"/>
                    <a:pt x="983" y="10"/>
                    <a:pt x="892" y="31"/>
                  </a:cubicBezTo>
                  <a:cubicBezTo>
                    <a:pt x="687" y="69"/>
                    <a:pt x="484" y="160"/>
                    <a:pt x="326" y="309"/>
                  </a:cubicBezTo>
                  <a:cubicBezTo>
                    <a:pt x="168" y="448"/>
                    <a:pt x="47" y="644"/>
                    <a:pt x="27" y="858"/>
                  </a:cubicBezTo>
                  <a:cubicBezTo>
                    <a:pt x="1" y="1072"/>
                    <a:pt x="65" y="1283"/>
                    <a:pt x="139" y="1488"/>
                  </a:cubicBezTo>
                  <a:cubicBezTo>
                    <a:pt x="186" y="1600"/>
                    <a:pt x="232" y="1711"/>
                    <a:pt x="297" y="1814"/>
                  </a:cubicBezTo>
                  <a:cubicBezTo>
                    <a:pt x="520" y="2130"/>
                    <a:pt x="892" y="2213"/>
                    <a:pt x="1264" y="2221"/>
                  </a:cubicBezTo>
                  <a:cubicBezTo>
                    <a:pt x="1598" y="2221"/>
                    <a:pt x="1922" y="1943"/>
                    <a:pt x="2071" y="1655"/>
                  </a:cubicBezTo>
                  <a:cubicBezTo>
                    <a:pt x="2191" y="1406"/>
                    <a:pt x="2220" y="1116"/>
                    <a:pt x="2182" y="849"/>
                  </a:cubicBezTo>
                  <a:cubicBezTo>
                    <a:pt x="2156" y="690"/>
                    <a:pt x="2109" y="532"/>
                    <a:pt x="2024" y="403"/>
                  </a:cubicBezTo>
                  <a:cubicBezTo>
                    <a:pt x="1843" y="133"/>
                    <a:pt x="1507" y="0"/>
                    <a:pt x="117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51"/>
            <p:cNvSpPr/>
            <p:nvPr/>
          </p:nvSpPr>
          <p:spPr>
            <a:xfrm>
              <a:off x="6579475" y="1450175"/>
              <a:ext cx="54800" cy="47600"/>
            </a:xfrm>
            <a:custGeom>
              <a:avLst/>
              <a:gdLst/>
              <a:ahLst/>
              <a:cxnLst/>
              <a:rect l="l" t="t" r="r" b="b"/>
              <a:pathLst>
                <a:path w="2192" h="1904" extrusionOk="0">
                  <a:moveTo>
                    <a:pt x="306" y="0"/>
                  </a:moveTo>
                  <a:cubicBezTo>
                    <a:pt x="159" y="141"/>
                    <a:pt x="47" y="335"/>
                    <a:pt x="27" y="540"/>
                  </a:cubicBezTo>
                  <a:cubicBezTo>
                    <a:pt x="1" y="754"/>
                    <a:pt x="65" y="965"/>
                    <a:pt x="139" y="1170"/>
                  </a:cubicBezTo>
                  <a:cubicBezTo>
                    <a:pt x="186" y="1282"/>
                    <a:pt x="232" y="1393"/>
                    <a:pt x="297" y="1496"/>
                  </a:cubicBezTo>
                  <a:cubicBezTo>
                    <a:pt x="520" y="1812"/>
                    <a:pt x="892" y="1895"/>
                    <a:pt x="1264" y="1903"/>
                  </a:cubicBezTo>
                  <a:cubicBezTo>
                    <a:pt x="1598" y="1903"/>
                    <a:pt x="1922" y="1625"/>
                    <a:pt x="2071" y="1337"/>
                  </a:cubicBezTo>
                  <a:cubicBezTo>
                    <a:pt x="2136" y="1208"/>
                    <a:pt x="2173" y="1068"/>
                    <a:pt x="2191" y="921"/>
                  </a:cubicBezTo>
                  <a:lnTo>
                    <a:pt x="2191" y="921"/>
                  </a:lnTo>
                  <a:cubicBezTo>
                    <a:pt x="2033" y="985"/>
                    <a:pt x="1895" y="1077"/>
                    <a:pt x="1746" y="1179"/>
                  </a:cubicBezTo>
                  <a:cubicBezTo>
                    <a:pt x="1734" y="1185"/>
                    <a:pt x="1722" y="1188"/>
                    <a:pt x="1710" y="1188"/>
                  </a:cubicBezTo>
                  <a:cubicBezTo>
                    <a:pt x="1665" y="1188"/>
                    <a:pt x="1625" y="1150"/>
                    <a:pt x="1625" y="1106"/>
                  </a:cubicBezTo>
                  <a:cubicBezTo>
                    <a:pt x="1610" y="938"/>
                    <a:pt x="1662" y="662"/>
                    <a:pt x="1397" y="662"/>
                  </a:cubicBezTo>
                  <a:cubicBezTo>
                    <a:pt x="1352" y="662"/>
                    <a:pt x="1299" y="669"/>
                    <a:pt x="1235" y="687"/>
                  </a:cubicBezTo>
                  <a:cubicBezTo>
                    <a:pt x="1133" y="716"/>
                    <a:pt x="1021" y="845"/>
                    <a:pt x="939" y="901"/>
                  </a:cubicBezTo>
                  <a:cubicBezTo>
                    <a:pt x="925" y="910"/>
                    <a:pt x="910" y="914"/>
                    <a:pt x="896" y="914"/>
                  </a:cubicBezTo>
                  <a:cubicBezTo>
                    <a:pt x="855" y="914"/>
                    <a:pt x="818" y="878"/>
                    <a:pt x="818" y="836"/>
                  </a:cubicBezTo>
                  <a:cubicBezTo>
                    <a:pt x="818" y="731"/>
                    <a:pt x="856" y="495"/>
                    <a:pt x="697" y="495"/>
                  </a:cubicBezTo>
                  <a:cubicBezTo>
                    <a:pt x="648" y="495"/>
                    <a:pt x="579" y="518"/>
                    <a:pt x="484" y="575"/>
                  </a:cubicBezTo>
                  <a:cubicBezTo>
                    <a:pt x="471" y="586"/>
                    <a:pt x="456" y="590"/>
                    <a:pt x="442" y="590"/>
                  </a:cubicBezTo>
                  <a:cubicBezTo>
                    <a:pt x="402" y="590"/>
                    <a:pt x="365" y="558"/>
                    <a:pt x="373" y="511"/>
                  </a:cubicBezTo>
                  <a:cubicBezTo>
                    <a:pt x="373" y="372"/>
                    <a:pt x="373" y="159"/>
                    <a:pt x="306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1" name="Google Shape;2241;p51"/>
          <p:cNvGrpSpPr/>
          <p:nvPr/>
        </p:nvGrpSpPr>
        <p:grpSpPr>
          <a:xfrm>
            <a:off x="5184877" y="4049753"/>
            <a:ext cx="739582" cy="1109600"/>
            <a:chOff x="4567500" y="1213925"/>
            <a:chExt cx="162900" cy="244400"/>
          </a:xfrm>
        </p:grpSpPr>
        <p:sp>
          <p:nvSpPr>
            <p:cNvPr id="2242" name="Google Shape;2242;p51"/>
            <p:cNvSpPr/>
            <p:nvPr/>
          </p:nvSpPr>
          <p:spPr>
            <a:xfrm>
              <a:off x="4567500" y="1281850"/>
              <a:ext cx="110550" cy="176475"/>
            </a:xfrm>
            <a:custGeom>
              <a:avLst/>
              <a:gdLst/>
              <a:ahLst/>
              <a:cxnLst/>
              <a:rect l="l" t="t" r="r" b="b"/>
              <a:pathLst>
                <a:path w="4422" h="7059" extrusionOk="0">
                  <a:moveTo>
                    <a:pt x="4346" y="1"/>
                  </a:moveTo>
                  <a:cubicBezTo>
                    <a:pt x="4079" y="2816"/>
                    <a:pt x="2407" y="5499"/>
                    <a:pt x="0" y="7003"/>
                  </a:cubicBezTo>
                  <a:lnTo>
                    <a:pt x="38" y="7059"/>
                  </a:lnTo>
                  <a:cubicBezTo>
                    <a:pt x="2463" y="5554"/>
                    <a:pt x="4143" y="2842"/>
                    <a:pt x="4422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51"/>
            <p:cNvSpPr/>
            <p:nvPr/>
          </p:nvSpPr>
          <p:spPr>
            <a:xfrm>
              <a:off x="4637650" y="1213925"/>
              <a:ext cx="92750" cy="91125"/>
            </a:xfrm>
            <a:custGeom>
              <a:avLst/>
              <a:gdLst/>
              <a:ahLst/>
              <a:cxnLst/>
              <a:rect l="l" t="t" r="r" b="b"/>
              <a:pathLst>
                <a:path w="3710" h="3645" extrusionOk="0">
                  <a:moveTo>
                    <a:pt x="2276" y="0"/>
                  </a:moveTo>
                  <a:cubicBezTo>
                    <a:pt x="1898" y="0"/>
                    <a:pt x="1517" y="262"/>
                    <a:pt x="1420" y="639"/>
                  </a:cubicBezTo>
                  <a:cubicBezTo>
                    <a:pt x="1281" y="536"/>
                    <a:pt x="1111" y="487"/>
                    <a:pt x="941" y="487"/>
                  </a:cubicBezTo>
                  <a:cubicBezTo>
                    <a:pt x="677" y="487"/>
                    <a:pt x="411" y="604"/>
                    <a:pt x="259" y="824"/>
                  </a:cubicBezTo>
                  <a:cubicBezTo>
                    <a:pt x="0" y="1178"/>
                    <a:pt x="91" y="1735"/>
                    <a:pt x="455" y="1985"/>
                  </a:cubicBezTo>
                  <a:cubicBezTo>
                    <a:pt x="103" y="2245"/>
                    <a:pt x="83" y="2849"/>
                    <a:pt x="417" y="3137"/>
                  </a:cubicBezTo>
                  <a:cubicBezTo>
                    <a:pt x="545" y="3247"/>
                    <a:pt x="711" y="3298"/>
                    <a:pt x="878" y="3298"/>
                  </a:cubicBezTo>
                  <a:cubicBezTo>
                    <a:pt x="1149" y="3298"/>
                    <a:pt x="1425" y="3164"/>
                    <a:pt x="1551" y="2923"/>
                  </a:cubicBezTo>
                  <a:cubicBezTo>
                    <a:pt x="1696" y="3396"/>
                    <a:pt x="2035" y="3644"/>
                    <a:pt x="2373" y="3644"/>
                  </a:cubicBezTo>
                  <a:cubicBezTo>
                    <a:pt x="2446" y="3644"/>
                    <a:pt x="2519" y="3633"/>
                    <a:pt x="2590" y="3609"/>
                  </a:cubicBezTo>
                  <a:cubicBezTo>
                    <a:pt x="2980" y="3471"/>
                    <a:pt x="3194" y="2923"/>
                    <a:pt x="2933" y="2598"/>
                  </a:cubicBezTo>
                  <a:cubicBezTo>
                    <a:pt x="3287" y="2504"/>
                    <a:pt x="3613" y="2237"/>
                    <a:pt x="3668" y="1873"/>
                  </a:cubicBezTo>
                  <a:cubicBezTo>
                    <a:pt x="3709" y="1550"/>
                    <a:pt x="3431" y="1196"/>
                    <a:pt x="3114" y="1196"/>
                  </a:cubicBezTo>
                  <a:cubicBezTo>
                    <a:pt x="3085" y="1196"/>
                    <a:pt x="3056" y="1199"/>
                    <a:pt x="3026" y="1205"/>
                  </a:cubicBezTo>
                  <a:cubicBezTo>
                    <a:pt x="3223" y="777"/>
                    <a:pt x="2980" y="202"/>
                    <a:pt x="2534" y="44"/>
                  </a:cubicBezTo>
                  <a:cubicBezTo>
                    <a:pt x="2450" y="14"/>
                    <a:pt x="2363" y="0"/>
                    <a:pt x="2276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51"/>
            <p:cNvSpPr/>
            <p:nvPr/>
          </p:nvSpPr>
          <p:spPr>
            <a:xfrm>
              <a:off x="4673350" y="1250775"/>
              <a:ext cx="23025" cy="22975"/>
            </a:xfrm>
            <a:custGeom>
              <a:avLst/>
              <a:gdLst/>
              <a:ahLst/>
              <a:cxnLst/>
              <a:rect l="l" t="t" r="r" b="b"/>
              <a:pathLst>
                <a:path w="921" h="919" extrusionOk="0">
                  <a:moveTo>
                    <a:pt x="466" y="0"/>
                  </a:moveTo>
                  <a:cubicBezTo>
                    <a:pt x="206" y="0"/>
                    <a:pt x="1" y="205"/>
                    <a:pt x="1" y="464"/>
                  </a:cubicBezTo>
                  <a:cubicBezTo>
                    <a:pt x="1" y="716"/>
                    <a:pt x="206" y="919"/>
                    <a:pt x="466" y="919"/>
                  </a:cubicBezTo>
                  <a:cubicBezTo>
                    <a:pt x="716" y="919"/>
                    <a:pt x="921" y="716"/>
                    <a:pt x="921" y="464"/>
                  </a:cubicBezTo>
                  <a:cubicBezTo>
                    <a:pt x="921" y="205"/>
                    <a:pt x="716" y="0"/>
                    <a:pt x="466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2073;p48">
            <a:extLst>
              <a:ext uri="{FF2B5EF4-FFF2-40B4-BE49-F238E27FC236}">
                <a16:creationId xmlns:a16="http://schemas.microsoft.com/office/drawing/2014/main" id="{4C6DF2C2-DC51-FCB4-6503-F02746C08C79}"/>
              </a:ext>
            </a:extLst>
          </p:cNvPr>
          <p:cNvCxnSpPr>
            <a:cxnSpLocks/>
          </p:cNvCxnSpPr>
          <p:nvPr/>
        </p:nvCxnSpPr>
        <p:spPr>
          <a:xfrm>
            <a:off x="4434743" y="1479884"/>
            <a:ext cx="0" cy="18288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7852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50"/>
          <p:cNvSpPr txBox="1">
            <a:spLocks noGrp="1"/>
          </p:cNvSpPr>
          <p:nvPr>
            <p:ph type="title"/>
          </p:nvPr>
        </p:nvSpPr>
        <p:spPr>
          <a:xfrm>
            <a:off x="375447" y="147116"/>
            <a:ext cx="6599082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Verdana Pro Cond Black" panose="020B0A06030504040204" pitchFamily="34" charset="0"/>
              </a:rPr>
              <a:t>Curiosidades  </a:t>
            </a:r>
            <a:endParaRPr sz="6600" dirty="0">
              <a:latin typeface="Verdana Pro Cond Black" panose="020B0A06030504040204" pitchFamily="34" charset="0"/>
            </a:endParaRPr>
          </a:p>
        </p:txBody>
      </p:sp>
      <p:sp>
        <p:nvSpPr>
          <p:cNvPr id="2187" name="Google Shape;2187;p50"/>
          <p:cNvSpPr txBox="1">
            <a:spLocks noGrp="1"/>
          </p:cNvSpPr>
          <p:nvPr>
            <p:ph type="subTitle" idx="2"/>
          </p:nvPr>
        </p:nvSpPr>
        <p:spPr>
          <a:xfrm>
            <a:off x="1526021" y="1903021"/>
            <a:ext cx="2833219" cy="4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 Pro Cond Black" panose="020F0502020204030204" pitchFamily="34" charset="0"/>
              </a:rPr>
              <a:t>Meia noite solar </a:t>
            </a:r>
            <a:endParaRPr dirty="0">
              <a:latin typeface="Verdana Pro Cond Black" panose="020F0502020204030204" pitchFamily="34" charset="0"/>
            </a:endParaRPr>
          </a:p>
        </p:txBody>
      </p:sp>
      <p:sp>
        <p:nvSpPr>
          <p:cNvPr id="2188" name="Google Shape;2188;p50"/>
          <p:cNvSpPr txBox="1">
            <a:spLocks noGrp="1"/>
          </p:cNvSpPr>
          <p:nvPr>
            <p:ph type="subTitle" idx="3"/>
          </p:nvPr>
        </p:nvSpPr>
        <p:spPr>
          <a:xfrm>
            <a:off x="4736378" y="2364367"/>
            <a:ext cx="3087646" cy="1393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</a:t>
            </a:r>
            <a:r>
              <a:rPr lang="en" dirty="0"/>
              <a:t> permafrost armazena grande quantidades de carbono orgânico. </a:t>
            </a:r>
            <a:r>
              <a:rPr lang="pt-BR" dirty="0"/>
              <a:t>O</a:t>
            </a:r>
            <a:r>
              <a:rPr lang="en" dirty="0"/>
              <a:t> derretimento do permafrost pode liberar esse carbono na atmosfera,acelerando as mudanças climáticas </a:t>
            </a:r>
            <a:endParaRPr dirty="0"/>
          </a:p>
        </p:txBody>
      </p:sp>
      <p:sp>
        <p:nvSpPr>
          <p:cNvPr id="2189" name="Google Shape;2189;p50"/>
          <p:cNvSpPr txBox="1">
            <a:spLocks noGrp="1"/>
          </p:cNvSpPr>
          <p:nvPr>
            <p:ph type="subTitle" idx="1"/>
          </p:nvPr>
        </p:nvSpPr>
        <p:spPr>
          <a:xfrm>
            <a:off x="1526022" y="2399138"/>
            <a:ext cx="2478900" cy="1319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</a:t>
            </a:r>
            <a:r>
              <a:rPr lang="en" dirty="0"/>
              <a:t>urante o verão, algumas regiões da tundra experimentam o fenômeno da meia-noite solar, onde o sol fica visível por 24 horas </a:t>
            </a:r>
            <a:endParaRPr dirty="0"/>
          </a:p>
        </p:txBody>
      </p:sp>
      <p:sp>
        <p:nvSpPr>
          <p:cNvPr id="2190" name="Google Shape;2190;p50"/>
          <p:cNvSpPr txBox="1">
            <a:spLocks noGrp="1"/>
          </p:cNvSpPr>
          <p:nvPr>
            <p:ph type="subTitle" idx="4"/>
          </p:nvPr>
        </p:nvSpPr>
        <p:spPr>
          <a:xfrm>
            <a:off x="4784762" y="1645824"/>
            <a:ext cx="2582703" cy="774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 Pro Cond Black" panose="020B0A06030504040204" pitchFamily="34" charset="0"/>
              </a:rPr>
              <a:t>C</a:t>
            </a:r>
            <a:r>
              <a:rPr lang="en" dirty="0">
                <a:latin typeface="Verdana Pro Cond Black" panose="020B0A06030504040204" pitchFamily="34" charset="0"/>
              </a:rPr>
              <a:t>arbono aprisionado </a:t>
            </a:r>
            <a:endParaRPr dirty="0">
              <a:latin typeface="Verdana Pro Cond Black" panose="020B0A06030504040204" pitchFamily="34" charset="0"/>
            </a:endParaRPr>
          </a:p>
        </p:txBody>
      </p:sp>
      <p:grpSp>
        <p:nvGrpSpPr>
          <p:cNvPr id="2191" name="Google Shape;2191;p50"/>
          <p:cNvGrpSpPr/>
          <p:nvPr/>
        </p:nvGrpSpPr>
        <p:grpSpPr>
          <a:xfrm flipH="1">
            <a:off x="2604726" y="4137369"/>
            <a:ext cx="829644" cy="1010712"/>
            <a:chOff x="6496850" y="1442225"/>
            <a:chExt cx="192900" cy="235000"/>
          </a:xfrm>
        </p:grpSpPr>
        <p:sp>
          <p:nvSpPr>
            <p:cNvPr id="2192" name="Google Shape;2192;p50"/>
            <p:cNvSpPr/>
            <p:nvPr/>
          </p:nvSpPr>
          <p:spPr>
            <a:xfrm>
              <a:off x="6540700" y="1478375"/>
              <a:ext cx="111675" cy="198850"/>
            </a:xfrm>
            <a:custGeom>
              <a:avLst/>
              <a:gdLst/>
              <a:ahLst/>
              <a:cxnLst/>
              <a:rect l="l" t="t" r="r" b="b"/>
              <a:pathLst>
                <a:path w="4467" h="7954" extrusionOk="0">
                  <a:moveTo>
                    <a:pt x="119" y="1"/>
                  </a:moveTo>
                  <a:cubicBezTo>
                    <a:pt x="113" y="1"/>
                    <a:pt x="108" y="2"/>
                    <a:pt x="103" y="4"/>
                  </a:cubicBezTo>
                  <a:cubicBezTo>
                    <a:pt x="85" y="16"/>
                    <a:pt x="74" y="33"/>
                    <a:pt x="85" y="60"/>
                  </a:cubicBezTo>
                  <a:cubicBezTo>
                    <a:pt x="112" y="136"/>
                    <a:pt x="874" y="2010"/>
                    <a:pt x="1097" y="2400"/>
                  </a:cubicBezTo>
                  <a:cubicBezTo>
                    <a:pt x="1144" y="2494"/>
                    <a:pt x="1217" y="2605"/>
                    <a:pt x="1291" y="2734"/>
                  </a:cubicBezTo>
                  <a:cubicBezTo>
                    <a:pt x="1255" y="2725"/>
                    <a:pt x="1208" y="2708"/>
                    <a:pt x="1153" y="2679"/>
                  </a:cubicBezTo>
                  <a:cubicBezTo>
                    <a:pt x="818" y="2532"/>
                    <a:pt x="74" y="2113"/>
                    <a:pt x="65" y="2104"/>
                  </a:cubicBezTo>
                  <a:cubicBezTo>
                    <a:pt x="60" y="2101"/>
                    <a:pt x="56" y="2100"/>
                    <a:pt x="51" y="2100"/>
                  </a:cubicBezTo>
                  <a:cubicBezTo>
                    <a:pt x="38" y="2100"/>
                    <a:pt x="24" y="2108"/>
                    <a:pt x="9" y="2121"/>
                  </a:cubicBezTo>
                  <a:cubicBezTo>
                    <a:pt x="1" y="2142"/>
                    <a:pt x="9" y="2168"/>
                    <a:pt x="29" y="2177"/>
                  </a:cubicBezTo>
                  <a:cubicBezTo>
                    <a:pt x="38" y="2177"/>
                    <a:pt x="781" y="2596"/>
                    <a:pt x="1115" y="2754"/>
                  </a:cubicBezTo>
                  <a:cubicBezTo>
                    <a:pt x="1235" y="2810"/>
                    <a:pt x="1311" y="2837"/>
                    <a:pt x="1347" y="2846"/>
                  </a:cubicBezTo>
                  <a:cubicBezTo>
                    <a:pt x="1578" y="3265"/>
                    <a:pt x="1848" y="3748"/>
                    <a:pt x="1877" y="3793"/>
                  </a:cubicBezTo>
                  <a:cubicBezTo>
                    <a:pt x="1830" y="4083"/>
                    <a:pt x="1783" y="4361"/>
                    <a:pt x="1737" y="4611"/>
                  </a:cubicBezTo>
                  <a:cubicBezTo>
                    <a:pt x="1737" y="4620"/>
                    <a:pt x="1728" y="4620"/>
                    <a:pt x="1728" y="4620"/>
                  </a:cubicBezTo>
                  <a:cubicBezTo>
                    <a:pt x="1710" y="4629"/>
                    <a:pt x="1710" y="4658"/>
                    <a:pt x="1719" y="4675"/>
                  </a:cubicBezTo>
                  <a:lnTo>
                    <a:pt x="1728" y="4675"/>
                  </a:lnTo>
                  <a:cubicBezTo>
                    <a:pt x="1672" y="4945"/>
                    <a:pt x="1625" y="5186"/>
                    <a:pt x="1578" y="5391"/>
                  </a:cubicBezTo>
                  <a:cubicBezTo>
                    <a:pt x="1273" y="6784"/>
                    <a:pt x="957" y="7889"/>
                    <a:pt x="957" y="7907"/>
                  </a:cubicBezTo>
                  <a:cubicBezTo>
                    <a:pt x="948" y="7927"/>
                    <a:pt x="957" y="7945"/>
                    <a:pt x="986" y="7954"/>
                  </a:cubicBezTo>
                  <a:lnTo>
                    <a:pt x="994" y="7954"/>
                  </a:lnTo>
                  <a:cubicBezTo>
                    <a:pt x="1012" y="7954"/>
                    <a:pt x="1021" y="7945"/>
                    <a:pt x="1032" y="7927"/>
                  </a:cubicBezTo>
                  <a:cubicBezTo>
                    <a:pt x="1032" y="7916"/>
                    <a:pt x="1347" y="6813"/>
                    <a:pt x="1663" y="5409"/>
                  </a:cubicBezTo>
                  <a:cubicBezTo>
                    <a:pt x="1710" y="5197"/>
                    <a:pt x="1757" y="4945"/>
                    <a:pt x="1812" y="4658"/>
                  </a:cubicBezTo>
                  <a:cubicBezTo>
                    <a:pt x="1979" y="4537"/>
                    <a:pt x="2889" y="3878"/>
                    <a:pt x="3270" y="3479"/>
                  </a:cubicBezTo>
                  <a:cubicBezTo>
                    <a:pt x="3651" y="3089"/>
                    <a:pt x="4420" y="1965"/>
                    <a:pt x="4449" y="1919"/>
                  </a:cubicBezTo>
                  <a:cubicBezTo>
                    <a:pt x="4467" y="1899"/>
                    <a:pt x="4458" y="1872"/>
                    <a:pt x="4440" y="1863"/>
                  </a:cubicBezTo>
                  <a:cubicBezTo>
                    <a:pt x="4432" y="1855"/>
                    <a:pt x="4425" y="1852"/>
                    <a:pt x="4418" y="1852"/>
                  </a:cubicBezTo>
                  <a:cubicBezTo>
                    <a:pt x="4406" y="1852"/>
                    <a:pt x="4395" y="1861"/>
                    <a:pt x="4384" y="1872"/>
                  </a:cubicBezTo>
                  <a:cubicBezTo>
                    <a:pt x="4375" y="1881"/>
                    <a:pt x="3595" y="3042"/>
                    <a:pt x="3214" y="3423"/>
                  </a:cubicBezTo>
                  <a:cubicBezTo>
                    <a:pt x="2871" y="3775"/>
                    <a:pt x="2100" y="4350"/>
                    <a:pt x="1830" y="4546"/>
                  </a:cubicBezTo>
                  <a:cubicBezTo>
                    <a:pt x="2118" y="2939"/>
                    <a:pt x="2443" y="553"/>
                    <a:pt x="2443" y="526"/>
                  </a:cubicBezTo>
                  <a:cubicBezTo>
                    <a:pt x="2452" y="506"/>
                    <a:pt x="2434" y="488"/>
                    <a:pt x="2414" y="488"/>
                  </a:cubicBezTo>
                  <a:cubicBezTo>
                    <a:pt x="2409" y="486"/>
                    <a:pt x="2405" y="486"/>
                    <a:pt x="2400" y="486"/>
                  </a:cubicBezTo>
                  <a:cubicBezTo>
                    <a:pt x="2381" y="486"/>
                    <a:pt x="2369" y="501"/>
                    <a:pt x="2369" y="517"/>
                  </a:cubicBezTo>
                  <a:cubicBezTo>
                    <a:pt x="2369" y="544"/>
                    <a:pt x="2135" y="2197"/>
                    <a:pt x="1895" y="3673"/>
                  </a:cubicBezTo>
                  <a:cubicBezTo>
                    <a:pt x="1757" y="3414"/>
                    <a:pt x="1347" y="2679"/>
                    <a:pt x="1162" y="2364"/>
                  </a:cubicBezTo>
                  <a:cubicBezTo>
                    <a:pt x="948" y="1974"/>
                    <a:pt x="159" y="42"/>
                    <a:pt x="150" y="24"/>
                  </a:cubicBezTo>
                  <a:cubicBezTo>
                    <a:pt x="150" y="10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6517475" y="1444850"/>
              <a:ext cx="48100" cy="45475"/>
            </a:xfrm>
            <a:custGeom>
              <a:avLst/>
              <a:gdLst/>
              <a:ahLst/>
              <a:cxnLst/>
              <a:rect l="l" t="t" r="r" b="b"/>
              <a:pathLst>
                <a:path w="1924" h="1819" extrusionOk="0">
                  <a:moveTo>
                    <a:pt x="924" y="0"/>
                  </a:moveTo>
                  <a:cubicBezTo>
                    <a:pt x="876" y="0"/>
                    <a:pt x="828" y="3"/>
                    <a:pt x="780" y="8"/>
                  </a:cubicBezTo>
                  <a:cubicBezTo>
                    <a:pt x="651" y="28"/>
                    <a:pt x="522" y="64"/>
                    <a:pt x="410" y="131"/>
                  </a:cubicBezTo>
                  <a:cubicBezTo>
                    <a:pt x="112" y="316"/>
                    <a:pt x="0" y="715"/>
                    <a:pt x="56" y="1067"/>
                  </a:cubicBezTo>
                  <a:cubicBezTo>
                    <a:pt x="94" y="1245"/>
                    <a:pt x="158" y="1412"/>
                    <a:pt x="279" y="1550"/>
                  </a:cubicBezTo>
                  <a:cubicBezTo>
                    <a:pt x="390" y="1680"/>
                    <a:pt x="548" y="1782"/>
                    <a:pt x="736" y="1811"/>
                  </a:cubicBezTo>
                  <a:cubicBezTo>
                    <a:pt x="771" y="1816"/>
                    <a:pt x="806" y="1819"/>
                    <a:pt x="842" y="1819"/>
                  </a:cubicBezTo>
                  <a:cubicBezTo>
                    <a:pt x="985" y="1819"/>
                    <a:pt x="1130" y="1780"/>
                    <a:pt x="1264" y="1735"/>
                  </a:cubicBezTo>
                  <a:cubicBezTo>
                    <a:pt x="1357" y="1700"/>
                    <a:pt x="1460" y="1662"/>
                    <a:pt x="1542" y="1606"/>
                  </a:cubicBezTo>
                  <a:cubicBezTo>
                    <a:pt x="1812" y="1439"/>
                    <a:pt x="1894" y="1123"/>
                    <a:pt x="1915" y="817"/>
                  </a:cubicBezTo>
                  <a:cubicBezTo>
                    <a:pt x="1923" y="539"/>
                    <a:pt x="1701" y="260"/>
                    <a:pt x="1460" y="131"/>
                  </a:cubicBezTo>
                  <a:cubicBezTo>
                    <a:pt x="1297" y="42"/>
                    <a:pt x="1111" y="0"/>
                    <a:pt x="924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6518425" y="1450625"/>
              <a:ext cx="46925" cy="39700"/>
            </a:xfrm>
            <a:custGeom>
              <a:avLst/>
              <a:gdLst/>
              <a:ahLst/>
              <a:cxnLst/>
              <a:rect l="l" t="t" r="r" b="b"/>
              <a:pathLst>
                <a:path w="1877" h="1588" extrusionOk="0">
                  <a:moveTo>
                    <a:pt x="1569" y="0"/>
                  </a:moveTo>
                  <a:cubicBezTo>
                    <a:pt x="1504" y="132"/>
                    <a:pt x="1440" y="270"/>
                    <a:pt x="1366" y="401"/>
                  </a:cubicBezTo>
                  <a:lnTo>
                    <a:pt x="1355" y="401"/>
                  </a:lnTo>
                  <a:cubicBezTo>
                    <a:pt x="1310" y="363"/>
                    <a:pt x="1282" y="299"/>
                    <a:pt x="1255" y="252"/>
                  </a:cubicBezTo>
                  <a:cubicBezTo>
                    <a:pt x="1223" y="208"/>
                    <a:pt x="1184" y="189"/>
                    <a:pt x="1144" y="189"/>
                  </a:cubicBezTo>
                  <a:cubicBezTo>
                    <a:pt x="1099" y="189"/>
                    <a:pt x="1052" y="213"/>
                    <a:pt x="1012" y="252"/>
                  </a:cubicBezTo>
                  <a:cubicBezTo>
                    <a:pt x="900" y="354"/>
                    <a:pt x="854" y="502"/>
                    <a:pt x="780" y="633"/>
                  </a:cubicBezTo>
                  <a:cubicBezTo>
                    <a:pt x="780" y="637"/>
                    <a:pt x="778" y="640"/>
                    <a:pt x="776" y="640"/>
                  </a:cubicBezTo>
                  <a:cubicBezTo>
                    <a:pt x="773" y="640"/>
                    <a:pt x="771" y="637"/>
                    <a:pt x="771" y="633"/>
                  </a:cubicBezTo>
                  <a:cubicBezTo>
                    <a:pt x="730" y="551"/>
                    <a:pt x="664" y="484"/>
                    <a:pt x="584" y="484"/>
                  </a:cubicBezTo>
                  <a:cubicBezTo>
                    <a:pt x="555" y="484"/>
                    <a:pt x="525" y="493"/>
                    <a:pt x="493" y="513"/>
                  </a:cubicBezTo>
                  <a:cubicBezTo>
                    <a:pt x="390" y="557"/>
                    <a:pt x="334" y="669"/>
                    <a:pt x="297" y="771"/>
                  </a:cubicBezTo>
                  <a:cubicBezTo>
                    <a:pt x="297" y="774"/>
                    <a:pt x="296" y="775"/>
                    <a:pt x="294" y="775"/>
                  </a:cubicBezTo>
                  <a:cubicBezTo>
                    <a:pt x="292" y="775"/>
                    <a:pt x="288" y="771"/>
                    <a:pt x="288" y="771"/>
                  </a:cubicBezTo>
                  <a:cubicBezTo>
                    <a:pt x="232" y="613"/>
                    <a:pt x="141" y="502"/>
                    <a:pt x="29" y="437"/>
                  </a:cubicBezTo>
                  <a:cubicBezTo>
                    <a:pt x="0" y="568"/>
                    <a:pt x="0" y="707"/>
                    <a:pt x="18" y="836"/>
                  </a:cubicBezTo>
                  <a:cubicBezTo>
                    <a:pt x="56" y="1014"/>
                    <a:pt x="120" y="1181"/>
                    <a:pt x="241" y="1319"/>
                  </a:cubicBezTo>
                  <a:cubicBezTo>
                    <a:pt x="352" y="1449"/>
                    <a:pt x="510" y="1551"/>
                    <a:pt x="698" y="1580"/>
                  </a:cubicBezTo>
                  <a:cubicBezTo>
                    <a:pt x="733" y="1585"/>
                    <a:pt x="768" y="1588"/>
                    <a:pt x="804" y="1588"/>
                  </a:cubicBezTo>
                  <a:cubicBezTo>
                    <a:pt x="947" y="1588"/>
                    <a:pt x="1092" y="1549"/>
                    <a:pt x="1226" y="1504"/>
                  </a:cubicBezTo>
                  <a:cubicBezTo>
                    <a:pt x="1319" y="1469"/>
                    <a:pt x="1422" y="1431"/>
                    <a:pt x="1504" y="1375"/>
                  </a:cubicBezTo>
                  <a:cubicBezTo>
                    <a:pt x="1774" y="1208"/>
                    <a:pt x="1856" y="892"/>
                    <a:pt x="1877" y="586"/>
                  </a:cubicBezTo>
                  <a:cubicBezTo>
                    <a:pt x="1877" y="363"/>
                    <a:pt x="1745" y="149"/>
                    <a:pt x="1569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6496850" y="1499850"/>
              <a:ext cx="49675" cy="47125"/>
            </a:xfrm>
            <a:custGeom>
              <a:avLst/>
              <a:gdLst/>
              <a:ahLst/>
              <a:cxnLst/>
              <a:rect l="l" t="t" r="r" b="b"/>
              <a:pathLst>
                <a:path w="1987" h="1885" extrusionOk="0">
                  <a:moveTo>
                    <a:pt x="968" y="1"/>
                  </a:moveTo>
                  <a:cubicBezTo>
                    <a:pt x="917" y="1"/>
                    <a:pt x="866" y="4"/>
                    <a:pt x="816" y="10"/>
                  </a:cubicBezTo>
                  <a:cubicBezTo>
                    <a:pt x="678" y="28"/>
                    <a:pt x="547" y="66"/>
                    <a:pt x="426" y="139"/>
                  </a:cubicBezTo>
                  <a:cubicBezTo>
                    <a:pt x="121" y="327"/>
                    <a:pt x="1" y="743"/>
                    <a:pt x="65" y="1106"/>
                  </a:cubicBezTo>
                  <a:cubicBezTo>
                    <a:pt x="101" y="1283"/>
                    <a:pt x="177" y="1459"/>
                    <a:pt x="297" y="1597"/>
                  </a:cubicBezTo>
                  <a:cubicBezTo>
                    <a:pt x="408" y="1746"/>
                    <a:pt x="576" y="1849"/>
                    <a:pt x="761" y="1875"/>
                  </a:cubicBezTo>
                  <a:cubicBezTo>
                    <a:pt x="799" y="1881"/>
                    <a:pt x="838" y="1884"/>
                    <a:pt x="877" y="1884"/>
                  </a:cubicBezTo>
                  <a:cubicBezTo>
                    <a:pt x="1024" y="1884"/>
                    <a:pt x="1169" y="1844"/>
                    <a:pt x="1309" y="1793"/>
                  </a:cubicBezTo>
                  <a:cubicBezTo>
                    <a:pt x="1411" y="1764"/>
                    <a:pt x="1505" y="1728"/>
                    <a:pt x="1596" y="1664"/>
                  </a:cubicBezTo>
                  <a:cubicBezTo>
                    <a:pt x="1875" y="1485"/>
                    <a:pt x="1960" y="1162"/>
                    <a:pt x="1977" y="846"/>
                  </a:cubicBezTo>
                  <a:cubicBezTo>
                    <a:pt x="1986" y="558"/>
                    <a:pt x="1755" y="271"/>
                    <a:pt x="1514" y="130"/>
                  </a:cubicBezTo>
                  <a:cubicBezTo>
                    <a:pt x="1346" y="43"/>
                    <a:pt x="1154" y="1"/>
                    <a:pt x="968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6498250" y="1503100"/>
              <a:ext cx="48275" cy="43875"/>
            </a:xfrm>
            <a:custGeom>
              <a:avLst/>
              <a:gdLst/>
              <a:ahLst/>
              <a:cxnLst/>
              <a:rect l="l" t="t" r="r" b="b"/>
              <a:pathLst>
                <a:path w="1931" h="1755" extrusionOk="0">
                  <a:moveTo>
                    <a:pt x="1438" y="0"/>
                  </a:moveTo>
                  <a:cubicBezTo>
                    <a:pt x="1393" y="168"/>
                    <a:pt x="1373" y="353"/>
                    <a:pt x="1355" y="531"/>
                  </a:cubicBezTo>
                  <a:cubicBezTo>
                    <a:pt x="1355" y="535"/>
                    <a:pt x="1353" y="537"/>
                    <a:pt x="1351" y="537"/>
                  </a:cubicBezTo>
                  <a:cubicBezTo>
                    <a:pt x="1349" y="537"/>
                    <a:pt x="1346" y="535"/>
                    <a:pt x="1346" y="531"/>
                  </a:cubicBezTo>
                  <a:cubicBezTo>
                    <a:pt x="1287" y="453"/>
                    <a:pt x="1211" y="407"/>
                    <a:pt x="1119" y="407"/>
                  </a:cubicBezTo>
                  <a:cubicBezTo>
                    <a:pt x="1111" y="407"/>
                    <a:pt x="1103" y="407"/>
                    <a:pt x="1095" y="408"/>
                  </a:cubicBezTo>
                  <a:cubicBezTo>
                    <a:pt x="1012" y="408"/>
                    <a:pt x="927" y="437"/>
                    <a:pt x="892" y="511"/>
                  </a:cubicBezTo>
                  <a:cubicBezTo>
                    <a:pt x="825" y="613"/>
                    <a:pt x="836" y="754"/>
                    <a:pt x="789" y="865"/>
                  </a:cubicBezTo>
                  <a:cubicBezTo>
                    <a:pt x="789" y="874"/>
                    <a:pt x="789" y="874"/>
                    <a:pt x="780" y="874"/>
                  </a:cubicBezTo>
                  <a:cubicBezTo>
                    <a:pt x="725" y="843"/>
                    <a:pt x="625" y="768"/>
                    <a:pt x="548" y="768"/>
                  </a:cubicBezTo>
                  <a:cubicBezTo>
                    <a:pt x="508" y="768"/>
                    <a:pt x="474" y="788"/>
                    <a:pt x="455" y="845"/>
                  </a:cubicBezTo>
                  <a:cubicBezTo>
                    <a:pt x="417" y="939"/>
                    <a:pt x="455" y="1041"/>
                    <a:pt x="446" y="1144"/>
                  </a:cubicBezTo>
                  <a:cubicBezTo>
                    <a:pt x="446" y="1148"/>
                    <a:pt x="446" y="1150"/>
                    <a:pt x="445" y="1150"/>
                  </a:cubicBezTo>
                  <a:cubicBezTo>
                    <a:pt x="443" y="1150"/>
                    <a:pt x="441" y="1148"/>
                    <a:pt x="435" y="1144"/>
                  </a:cubicBezTo>
                  <a:cubicBezTo>
                    <a:pt x="324" y="1041"/>
                    <a:pt x="156" y="921"/>
                    <a:pt x="0" y="892"/>
                  </a:cubicBezTo>
                  <a:lnTo>
                    <a:pt x="0" y="892"/>
                  </a:lnTo>
                  <a:cubicBezTo>
                    <a:pt x="9" y="921"/>
                    <a:pt x="9" y="948"/>
                    <a:pt x="9" y="976"/>
                  </a:cubicBezTo>
                  <a:cubicBezTo>
                    <a:pt x="45" y="1153"/>
                    <a:pt x="121" y="1329"/>
                    <a:pt x="241" y="1467"/>
                  </a:cubicBezTo>
                  <a:cubicBezTo>
                    <a:pt x="352" y="1616"/>
                    <a:pt x="520" y="1719"/>
                    <a:pt x="705" y="1745"/>
                  </a:cubicBezTo>
                  <a:cubicBezTo>
                    <a:pt x="743" y="1751"/>
                    <a:pt x="782" y="1754"/>
                    <a:pt x="821" y="1754"/>
                  </a:cubicBezTo>
                  <a:cubicBezTo>
                    <a:pt x="968" y="1754"/>
                    <a:pt x="1113" y="1714"/>
                    <a:pt x="1253" y="1663"/>
                  </a:cubicBezTo>
                  <a:cubicBezTo>
                    <a:pt x="1355" y="1634"/>
                    <a:pt x="1449" y="1598"/>
                    <a:pt x="1540" y="1534"/>
                  </a:cubicBezTo>
                  <a:cubicBezTo>
                    <a:pt x="1819" y="1355"/>
                    <a:pt x="1904" y="1032"/>
                    <a:pt x="1921" y="716"/>
                  </a:cubicBezTo>
                  <a:cubicBezTo>
                    <a:pt x="1930" y="428"/>
                    <a:pt x="1699" y="141"/>
                    <a:pt x="1458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6638425" y="1484325"/>
              <a:ext cx="51325" cy="48700"/>
            </a:xfrm>
            <a:custGeom>
              <a:avLst/>
              <a:gdLst/>
              <a:ahLst/>
              <a:cxnLst/>
              <a:rect l="l" t="t" r="r" b="b"/>
              <a:pathLst>
                <a:path w="2053" h="1948" extrusionOk="0">
                  <a:moveTo>
                    <a:pt x="992" y="0"/>
                  </a:moveTo>
                  <a:cubicBezTo>
                    <a:pt x="940" y="0"/>
                    <a:pt x="887" y="3"/>
                    <a:pt x="836" y="9"/>
                  </a:cubicBezTo>
                  <a:cubicBezTo>
                    <a:pt x="698" y="27"/>
                    <a:pt x="558" y="65"/>
                    <a:pt x="437" y="139"/>
                  </a:cubicBezTo>
                  <a:cubicBezTo>
                    <a:pt x="121" y="335"/>
                    <a:pt x="0" y="760"/>
                    <a:pt x="65" y="1141"/>
                  </a:cubicBezTo>
                  <a:cubicBezTo>
                    <a:pt x="103" y="1326"/>
                    <a:pt x="176" y="1505"/>
                    <a:pt x="299" y="1652"/>
                  </a:cubicBezTo>
                  <a:cubicBezTo>
                    <a:pt x="419" y="1801"/>
                    <a:pt x="595" y="1912"/>
                    <a:pt x="780" y="1939"/>
                  </a:cubicBezTo>
                  <a:cubicBezTo>
                    <a:pt x="821" y="1945"/>
                    <a:pt x="862" y="1948"/>
                    <a:pt x="902" y="1948"/>
                  </a:cubicBezTo>
                  <a:cubicBezTo>
                    <a:pt x="1057" y="1948"/>
                    <a:pt x="1209" y="1908"/>
                    <a:pt x="1358" y="1857"/>
                  </a:cubicBezTo>
                  <a:cubicBezTo>
                    <a:pt x="1449" y="1819"/>
                    <a:pt x="1551" y="1783"/>
                    <a:pt x="1645" y="1727"/>
                  </a:cubicBezTo>
                  <a:cubicBezTo>
                    <a:pt x="1933" y="1531"/>
                    <a:pt x="2026" y="1206"/>
                    <a:pt x="2035" y="872"/>
                  </a:cubicBezTo>
                  <a:cubicBezTo>
                    <a:pt x="2053" y="575"/>
                    <a:pt x="1812" y="279"/>
                    <a:pt x="1560" y="139"/>
                  </a:cubicBezTo>
                  <a:cubicBezTo>
                    <a:pt x="1385" y="44"/>
                    <a:pt x="1187" y="0"/>
                    <a:pt x="992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6638425" y="1487775"/>
              <a:ext cx="50375" cy="45250"/>
            </a:xfrm>
            <a:custGeom>
              <a:avLst/>
              <a:gdLst/>
              <a:ahLst/>
              <a:cxnLst/>
              <a:rect l="l" t="t" r="r" b="b"/>
              <a:pathLst>
                <a:path w="2015" h="1810" extrusionOk="0">
                  <a:moveTo>
                    <a:pt x="437" y="1"/>
                  </a:moveTo>
                  <a:cubicBezTo>
                    <a:pt x="121" y="206"/>
                    <a:pt x="0" y="631"/>
                    <a:pt x="65" y="1003"/>
                  </a:cubicBezTo>
                  <a:cubicBezTo>
                    <a:pt x="103" y="1188"/>
                    <a:pt x="176" y="1367"/>
                    <a:pt x="299" y="1514"/>
                  </a:cubicBezTo>
                  <a:cubicBezTo>
                    <a:pt x="419" y="1663"/>
                    <a:pt x="595" y="1774"/>
                    <a:pt x="780" y="1801"/>
                  </a:cubicBezTo>
                  <a:cubicBezTo>
                    <a:pt x="821" y="1807"/>
                    <a:pt x="862" y="1810"/>
                    <a:pt x="902" y="1810"/>
                  </a:cubicBezTo>
                  <a:cubicBezTo>
                    <a:pt x="1057" y="1810"/>
                    <a:pt x="1209" y="1770"/>
                    <a:pt x="1358" y="1719"/>
                  </a:cubicBezTo>
                  <a:cubicBezTo>
                    <a:pt x="1449" y="1681"/>
                    <a:pt x="1551" y="1645"/>
                    <a:pt x="1645" y="1589"/>
                  </a:cubicBezTo>
                  <a:cubicBezTo>
                    <a:pt x="1859" y="1449"/>
                    <a:pt x="1970" y="1226"/>
                    <a:pt x="2015" y="986"/>
                  </a:cubicBezTo>
                  <a:lnTo>
                    <a:pt x="2015" y="986"/>
                  </a:lnTo>
                  <a:cubicBezTo>
                    <a:pt x="1848" y="1032"/>
                    <a:pt x="1692" y="1115"/>
                    <a:pt x="1534" y="1208"/>
                  </a:cubicBezTo>
                  <a:cubicBezTo>
                    <a:pt x="1520" y="1217"/>
                    <a:pt x="1506" y="1221"/>
                    <a:pt x="1493" y="1221"/>
                  </a:cubicBezTo>
                  <a:cubicBezTo>
                    <a:pt x="1454" y="1221"/>
                    <a:pt x="1422" y="1186"/>
                    <a:pt x="1422" y="1144"/>
                  </a:cubicBezTo>
                  <a:cubicBezTo>
                    <a:pt x="1396" y="974"/>
                    <a:pt x="1294" y="910"/>
                    <a:pt x="1180" y="910"/>
                  </a:cubicBezTo>
                  <a:cubicBezTo>
                    <a:pt x="1092" y="910"/>
                    <a:pt x="997" y="947"/>
                    <a:pt x="921" y="1003"/>
                  </a:cubicBezTo>
                  <a:cubicBezTo>
                    <a:pt x="911" y="1009"/>
                    <a:pt x="900" y="1012"/>
                    <a:pt x="889" y="1012"/>
                  </a:cubicBezTo>
                  <a:cubicBezTo>
                    <a:pt x="847" y="1012"/>
                    <a:pt x="802" y="974"/>
                    <a:pt x="809" y="930"/>
                  </a:cubicBezTo>
                  <a:cubicBezTo>
                    <a:pt x="809" y="835"/>
                    <a:pt x="822" y="558"/>
                    <a:pt x="660" y="558"/>
                  </a:cubicBezTo>
                  <a:cubicBezTo>
                    <a:pt x="632" y="558"/>
                    <a:pt x="598" y="567"/>
                    <a:pt x="558" y="587"/>
                  </a:cubicBezTo>
                  <a:cubicBezTo>
                    <a:pt x="545" y="592"/>
                    <a:pt x="532" y="594"/>
                    <a:pt x="519" y="594"/>
                  </a:cubicBezTo>
                  <a:cubicBezTo>
                    <a:pt x="468" y="594"/>
                    <a:pt x="423" y="554"/>
                    <a:pt x="437" y="502"/>
                  </a:cubicBezTo>
                  <a:cubicBezTo>
                    <a:pt x="475" y="373"/>
                    <a:pt x="484" y="168"/>
                    <a:pt x="437" y="1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6579475" y="1442225"/>
              <a:ext cx="55525" cy="55550"/>
            </a:xfrm>
            <a:custGeom>
              <a:avLst/>
              <a:gdLst/>
              <a:ahLst/>
              <a:cxnLst/>
              <a:rect l="l" t="t" r="r" b="b"/>
              <a:pathLst>
                <a:path w="2221" h="2222" extrusionOk="0">
                  <a:moveTo>
                    <a:pt x="1170" y="0"/>
                  </a:moveTo>
                  <a:cubicBezTo>
                    <a:pt x="1076" y="0"/>
                    <a:pt x="983" y="10"/>
                    <a:pt x="892" y="31"/>
                  </a:cubicBezTo>
                  <a:cubicBezTo>
                    <a:pt x="687" y="69"/>
                    <a:pt x="484" y="160"/>
                    <a:pt x="326" y="309"/>
                  </a:cubicBezTo>
                  <a:cubicBezTo>
                    <a:pt x="168" y="448"/>
                    <a:pt x="47" y="644"/>
                    <a:pt x="27" y="858"/>
                  </a:cubicBezTo>
                  <a:cubicBezTo>
                    <a:pt x="1" y="1072"/>
                    <a:pt x="65" y="1283"/>
                    <a:pt x="139" y="1488"/>
                  </a:cubicBezTo>
                  <a:cubicBezTo>
                    <a:pt x="186" y="1600"/>
                    <a:pt x="232" y="1711"/>
                    <a:pt x="297" y="1814"/>
                  </a:cubicBezTo>
                  <a:cubicBezTo>
                    <a:pt x="520" y="2130"/>
                    <a:pt x="892" y="2213"/>
                    <a:pt x="1264" y="2221"/>
                  </a:cubicBezTo>
                  <a:cubicBezTo>
                    <a:pt x="1598" y="2221"/>
                    <a:pt x="1922" y="1943"/>
                    <a:pt x="2071" y="1655"/>
                  </a:cubicBezTo>
                  <a:cubicBezTo>
                    <a:pt x="2191" y="1406"/>
                    <a:pt x="2220" y="1116"/>
                    <a:pt x="2182" y="849"/>
                  </a:cubicBezTo>
                  <a:cubicBezTo>
                    <a:pt x="2156" y="690"/>
                    <a:pt x="2109" y="532"/>
                    <a:pt x="2024" y="403"/>
                  </a:cubicBezTo>
                  <a:cubicBezTo>
                    <a:pt x="1843" y="133"/>
                    <a:pt x="1507" y="0"/>
                    <a:pt x="117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6579475" y="1450175"/>
              <a:ext cx="54800" cy="47600"/>
            </a:xfrm>
            <a:custGeom>
              <a:avLst/>
              <a:gdLst/>
              <a:ahLst/>
              <a:cxnLst/>
              <a:rect l="l" t="t" r="r" b="b"/>
              <a:pathLst>
                <a:path w="2192" h="1904" extrusionOk="0">
                  <a:moveTo>
                    <a:pt x="306" y="0"/>
                  </a:moveTo>
                  <a:cubicBezTo>
                    <a:pt x="159" y="141"/>
                    <a:pt x="47" y="335"/>
                    <a:pt x="27" y="540"/>
                  </a:cubicBezTo>
                  <a:cubicBezTo>
                    <a:pt x="1" y="754"/>
                    <a:pt x="65" y="965"/>
                    <a:pt x="139" y="1170"/>
                  </a:cubicBezTo>
                  <a:cubicBezTo>
                    <a:pt x="186" y="1282"/>
                    <a:pt x="232" y="1393"/>
                    <a:pt x="297" y="1496"/>
                  </a:cubicBezTo>
                  <a:cubicBezTo>
                    <a:pt x="520" y="1812"/>
                    <a:pt x="892" y="1895"/>
                    <a:pt x="1264" y="1903"/>
                  </a:cubicBezTo>
                  <a:cubicBezTo>
                    <a:pt x="1598" y="1903"/>
                    <a:pt x="1922" y="1625"/>
                    <a:pt x="2071" y="1337"/>
                  </a:cubicBezTo>
                  <a:cubicBezTo>
                    <a:pt x="2136" y="1208"/>
                    <a:pt x="2173" y="1068"/>
                    <a:pt x="2191" y="921"/>
                  </a:cubicBezTo>
                  <a:lnTo>
                    <a:pt x="2191" y="921"/>
                  </a:lnTo>
                  <a:cubicBezTo>
                    <a:pt x="2033" y="985"/>
                    <a:pt x="1895" y="1077"/>
                    <a:pt x="1746" y="1179"/>
                  </a:cubicBezTo>
                  <a:cubicBezTo>
                    <a:pt x="1734" y="1185"/>
                    <a:pt x="1722" y="1188"/>
                    <a:pt x="1710" y="1188"/>
                  </a:cubicBezTo>
                  <a:cubicBezTo>
                    <a:pt x="1665" y="1188"/>
                    <a:pt x="1625" y="1150"/>
                    <a:pt x="1625" y="1106"/>
                  </a:cubicBezTo>
                  <a:cubicBezTo>
                    <a:pt x="1610" y="938"/>
                    <a:pt x="1662" y="662"/>
                    <a:pt x="1397" y="662"/>
                  </a:cubicBezTo>
                  <a:cubicBezTo>
                    <a:pt x="1352" y="662"/>
                    <a:pt x="1299" y="669"/>
                    <a:pt x="1235" y="687"/>
                  </a:cubicBezTo>
                  <a:cubicBezTo>
                    <a:pt x="1133" y="716"/>
                    <a:pt x="1021" y="845"/>
                    <a:pt x="939" y="901"/>
                  </a:cubicBezTo>
                  <a:cubicBezTo>
                    <a:pt x="925" y="910"/>
                    <a:pt x="910" y="914"/>
                    <a:pt x="896" y="914"/>
                  </a:cubicBezTo>
                  <a:cubicBezTo>
                    <a:pt x="855" y="914"/>
                    <a:pt x="818" y="878"/>
                    <a:pt x="818" y="836"/>
                  </a:cubicBezTo>
                  <a:cubicBezTo>
                    <a:pt x="818" y="731"/>
                    <a:pt x="856" y="495"/>
                    <a:pt x="697" y="495"/>
                  </a:cubicBezTo>
                  <a:cubicBezTo>
                    <a:pt x="648" y="495"/>
                    <a:pt x="579" y="518"/>
                    <a:pt x="484" y="575"/>
                  </a:cubicBezTo>
                  <a:cubicBezTo>
                    <a:pt x="471" y="586"/>
                    <a:pt x="456" y="590"/>
                    <a:pt x="442" y="590"/>
                  </a:cubicBezTo>
                  <a:cubicBezTo>
                    <a:pt x="402" y="590"/>
                    <a:pt x="365" y="558"/>
                    <a:pt x="373" y="511"/>
                  </a:cubicBezTo>
                  <a:cubicBezTo>
                    <a:pt x="373" y="372"/>
                    <a:pt x="373" y="159"/>
                    <a:pt x="306" y="0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01" name="Google Shape;2201;p50"/>
          <p:cNvGrpSpPr/>
          <p:nvPr/>
        </p:nvGrpSpPr>
        <p:grpSpPr>
          <a:xfrm flipH="1">
            <a:off x="5213188" y="3986412"/>
            <a:ext cx="733928" cy="1143704"/>
            <a:chOff x="6196900" y="1322700"/>
            <a:chExt cx="220075" cy="342950"/>
          </a:xfrm>
        </p:grpSpPr>
        <p:sp>
          <p:nvSpPr>
            <p:cNvPr id="2202" name="Google Shape;2202;p50"/>
            <p:cNvSpPr/>
            <p:nvPr/>
          </p:nvSpPr>
          <p:spPr>
            <a:xfrm>
              <a:off x="6334350" y="1453325"/>
              <a:ext cx="82625" cy="96475"/>
            </a:xfrm>
            <a:custGeom>
              <a:avLst/>
              <a:gdLst/>
              <a:ahLst/>
              <a:cxnLst/>
              <a:rect l="l" t="t" r="r" b="b"/>
              <a:pathLst>
                <a:path w="3305" h="3859" extrusionOk="0">
                  <a:moveTo>
                    <a:pt x="2996" y="0"/>
                  </a:moveTo>
                  <a:cubicBezTo>
                    <a:pt x="2976" y="0"/>
                    <a:pt x="2955" y="9"/>
                    <a:pt x="2935" y="24"/>
                  </a:cubicBezTo>
                  <a:cubicBezTo>
                    <a:pt x="2924" y="41"/>
                    <a:pt x="2906" y="59"/>
                    <a:pt x="2888" y="70"/>
                  </a:cubicBezTo>
                  <a:cubicBezTo>
                    <a:pt x="2460" y="478"/>
                    <a:pt x="2061" y="924"/>
                    <a:pt x="1689" y="1387"/>
                  </a:cubicBezTo>
                  <a:cubicBezTo>
                    <a:pt x="1616" y="1490"/>
                    <a:pt x="1531" y="1592"/>
                    <a:pt x="1431" y="1666"/>
                  </a:cubicBezTo>
                  <a:cubicBezTo>
                    <a:pt x="1252" y="1798"/>
                    <a:pt x="1041" y="1853"/>
                    <a:pt x="854" y="1945"/>
                  </a:cubicBezTo>
                  <a:cubicBezTo>
                    <a:pt x="528" y="2112"/>
                    <a:pt x="287" y="2428"/>
                    <a:pt x="176" y="2771"/>
                  </a:cubicBezTo>
                  <a:cubicBezTo>
                    <a:pt x="103" y="3023"/>
                    <a:pt x="0" y="3478"/>
                    <a:pt x="138" y="3719"/>
                  </a:cubicBezTo>
                  <a:cubicBezTo>
                    <a:pt x="149" y="3727"/>
                    <a:pt x="149" y="3736"/>
                    <a:pt x="158" y="3736"/>
                  </a:cubicBezTo>
                  <a:cubicBezTo>
                    <a:pt x="167" y="3765"/>
                    <a:pt x="185" y="3783"/>
                    <a:pt x="205" y="3803"/>
                  </a:cubicBezTo>
                  <a:cubicBezTo>
                    <a:pt x="260" y="3843"/>
                    <a:pt x="326" y="3858"/>
                    <a:pt x="396" y="3858"/>
                  </a:cubicBezTo>
                  <a:cubicBezTo>
                    <a:pt x="554" y="3858"/>
                    <a:pt x="735" y="3783"/>
                    <a:pt x="862" y="3736"/>
                  </a:cubicBezTo>
                  <a:cubicBezTo>
                    <a:pt x="1188" y="3636"/>
                    <a:pt x="1504" y="3534"/>
                    <a:pt x="1801" y="3357"/>
                  </a:cubicBezTo>
                  <a:cubicBezTo>
                    <a:pt x="2349" y="3032"/>
                    <a:pt x="2748" y="2484"/>
                    <a:pt x="3017" y="1898"/>
                  </a:cubicBezTo>
                  <a:cubicBezTo>
                    <a:pt x="3120" y="1695"/>
                    <a:pt x="3202" y="1481"/>
                    <a:pt x="3240" y="1258"/>
                  </a:cubicBezTo>
                  <a:cubicBezTo>
                    <a:pt x="3305" y="859"/>
                    <a:pt x="3240" y="440"/>
                    <a:pt x="3102" y="59"/>
                  </a:cubicBezTo>
                  <a:cubicBezTo>
                    <a:pt x="3082" y="33"/>
                    <a:pt x="3046" y="4"/>
                    <a:pt x="3017" y="4"/>
                  </a:cubicBezTo>
                  <a:cubicBezTo>
                    <a:pt x="3010" y="1"/>
                    <a:pt x="3003" y="0"/>
                    <a:pt x="2996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6287425" y="1400375"/>
              <a:ext cx="81750" cy="265275"/>
            </a:xfrm>
            <a:custGeom>
              <a:avLst/>
              <a:gdLst/>
              <a:ahLst/>
              <a:cxnLst/>
              <a:rect l="l" t="t" r="r" b="b"/>
              <a:pathLst>
                <a:path w="3270" h="10611" extrusionOk="0">
                  <a:moveTo>
                    <a:pt x="43" y="1"/>
                  </a:moveTo>
                  <a:cubicBezTo>
                    <a:pt x="39" y="1"/>
                    <a:pt x="34" y="2"/>
                    <a:pt x="30" y="4"/>
                  </a:cubicBezTo>
                  <a:cubicBezTo>
                    <a:pt x="9" y="16"/>
                    <a:pt x="1" y="33"/>
                    <a:pt x="1" y="60"/>
                  </a:cubicBezTo>
                  <a:cubicBezTo>
                    <a:pt x="1235" y="3080"/>
                    <a:pt x="2537" y="7637"/>
                    <a:pt x="3196" y="10581"/>
                  </a:cubicBezTo>
                  <a:cubicBezTo>
                    <a:pt x="3196" y="10601"/>
                    <a:pt x="3214" y="10610"/>
                    <a:pt x="3232" y="10610"/>
                  </a:cubicBezTo>
                  <a:lnTo>
                    <a:pt x="3241" y="10610"/>
                  </a:lnTo>
                  <a:cubicBezTo>
                    <a:pt x="3261" y="10601"/>
                    <a:pt x="3270" y="10581"/>
                    <a:pt x="3270" y="10563"/>
                  </a:cubicBezTo>
                  <a:cubicBezTo>
                    <a:pt x="2610" y="7619"/>
                    <a:pt x="1311" y="3051"/>
                    <a:pt x="76" y="24"/>
                  </a:cubicBezTo>
                  <a:cubicBezTo>
                    <a:pt x="68" y="10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6196900" y="1322700"/>
              <a:ext cx="176900" cy="172300"/>
            </a:xfrm>
            <a:custGeom>
              <a:avLst/>
              <a:gdLst/>
              <a:ahLst/>
              <a:cxnLst/>
              <a:rect l="l" t="t" r="r" b="b"/>
              <a:pathLst>
                <a:path w="7076" h="6892" extrusionOk="0">
                  <a:moveTo>
                    <a:pt x="3442" y="1"/>
                  </a:moveTo>
                  <a:cubicBezTo>
                    <a:pt x="3379" y="1"/>
                    <a:pt x="3316" y="15"/>
                    <a:pt x="3261" y="47"/>
                  </a:cubicBezTo>
                  <a:cubicBezTo>
                    <a:pt x="3149" y="114"/>
                    <a:pt x="3073" y="234"/>
                    <a:pt x="3038" y="373"/>
                  </a:cubicBezTo>
                  <a:cubicBezTo>
                    <a:pt x="3018" y="428"/>
                    <a:pt x="3009" y="484"/>
                    <a:pt x="3000" y="540"/>
                  </a:cubicBezTo>
                  <a:cubicBezTo>
                    <a:pt x="2994" y="610"/>
                    <a:pt x="2939" y="654"/>
                    <a:pt x="2882" y="654"/>
                  </a:cubicBezTo>
                  <a:cubicBezTo>
                    <a:pt x="2856" y="654"/>
                    <a:pt x="2829" y="645"/>
                    <a:pt x="2806" y="624"/>
                  </a:cubicBezTo>
                  <a:cubicBezTo>
                    <a:pt x="2683" y="513"/>
                    <a:pt x="2563" y="410"/>
                    <a:pt x="2416" y="337"/>
                  </a:cubicBezTo>
                  <a:cubicBezTo>
                    <a:pt x="2324" y="293"/>
                    <a:pt x="2220" y="259"/>
                    <a:pt x="2123" y="259"/>
                  </a:cubicBezTo>
                  <a:cubicBezTo>
                    <a:pt x="2072" y="259"/>
                    <a:pt x="2023" y="268"/>
                    <a:pt x="1979" y="290"/>
                  </a:cubicBezTo>
                  <a:cubicBezTo>
                    <a:pt x="1894" y="337"/>
                    <a:pt x="1830" y="419"/>
                    <a:pt x="1783" y="513"/>
                  </a:cubicBezTo>
                  <a:cubicBezTo>
                    <a:pt x="1672" y="736"/>
                    <a:pt x="1663" y="1014"/>
                    <a:pt x="1718" y="1264"/>
                  </a:cubicBezTo>
                  <a:cubicBezTo>
                    <a:pt x="1765" y="1525"/>
                    <a:pt x="1886" y="1756"/>
                    <a:pt x="2026" y="1979"/>
                  </a:cubicBezTo>
                  <a:cubicBezTo>
                    <a:pt x="2155" y="2184"/>
                    <a:pt x="2305" y="2369"/>
                    <a:pt x="2461" y="2545"/>
                  </a:cubicBezTo>
                  <a:cubicBezTo>
                    <a:pt x="2517" y="2600"/>
                    <a:pt x="2472" y="2674"/>
                    <a:pt x="2413" y="2674"/>
                  </a:cubicBezTo>
                  <a:cubicBezTo>
                    <a:pt x="2402" y="2674"/>
                    <a:pt x="2390" y="2672"/>
                    <a:pt x="2378" y="2666"/>
                  </a:cubicBezTo>
                  <a:cubicBezTo>
                    <a:pt x="2155" y="2574"/>
                    <a:pt x="1886" y="2463"/>
                    <a:pt x="1709" y="2387"/>
                  </a:cubicBezTo>
                  <a:cubicBezTo>
                    <a:pt x="1560" y="2331"/>
                    <a:pt x="1422" y="2276"/>
                    <a:pt x="1273" y="2249"/>
                  </a:cubicBezTo>
                  <a:cubicBezTo>
                    <a:pt x="1201" y="2236"/>
                    <a:pt x="1128" y="2229"/>
                    <a:pt x="1055" y="2229"/>
                  </a:cubicBezTo>
                  <a:cubicBezTo>
                    <a:pt x="873" y="2229"/>
                    <a:pt x="690" y="2269"/>
                    <a:pt x="531" y="2343"/>
                  </a:cubicBezTo>
                  <a:cubicBezTo>
                    <a:pt x="399" y="2398"/>
                    <a:pt x="279" y="2472"/>
                    <a:pt x="205" y="2574"/>
                  </a:cubicBezTo>
                  <a:cubicBezTo>
                    <a:pt x="121" y="2686"/>
                    <a:pt x="85" y="2815"/>
                    <a:pt x="112" y="2944"/>
                  </a:cubicBezTo>
                  <a:cubicBezTo>
                    <a:pt x="150" y="3076"/>
                    <a:pt x="252" y="3178"/>
                    <a:pt x="372" y="3243"/>
                  </a:cubicBezTo>
                  <a:cubicBezTo>
                    <a:pt x="428" y="3270"/>
                    <a:pt x="475" y="3299"/>
                    <a:pt x="531" y="3316"/>
                  </a:cubicBezTo>
                  <a:cubicBezTo>
                    <a:pt x="622" y="3354"/>
                    <a:pt x="642" y="3466"/>
                    <a:pt x="557" y="3521"/>
                  </a:cubicBezTo>
                  <a:cubicBezTo>
                    <a:pt x="428" y="3613"/>
                    <a:pt x="299" y="3715"/>
                    <a:pt x="196" y="3836"/>
                  </a:cubicBezTo>
                  <a:cubicBezTo>
                    <a:pt x="85" y="3958"/>
                    <a:pt x="0" y="4105"/>
                    <a:pt x="38" y="4255"/>
                  </a:cubicBezTo>
                  <a:cubicBezTo>
                    <a:pt x="56" y="4348"/>
                    <a:pt x="121" y="4431"/>
                    <a:pt x="205" y="4495"/>
                  </a:cubicBezTo>
                  <a:cubicBezTo>
                    <a:pt x="390" y="4662"/>
                    <a:pt x="651" y="4738"/>
                    <a:pt x="921" y="4747"/>
                  </a:cubicBezTo>
                  <a:cubicBezTo>
                    <a:pt x="939" y="4748"/>
                    <a:pt x="957" y="4748"/>
                    <a:pt x="975" y="4748"/>
                  </a:cubicBezTo>
                  <a:cubicBezTo>
                    <a:pt x="1216" y="4748"/>
                    <a:pt x="1457" y="4694"/>
                    <a:pt x="1681" y="4616"/>
                  </a:cubicBezTo>
                  <a:cubicBezTo>
                    <a:pt x="2044" y="4504"/>
                    <a:pt x="2387" y="4328"/>
                    <a:pt x="2683" y="4114"/>
                  </a:cubicBezTo>
                  <a:cubicBezTo>
                    <a:pt x="2687" y="4113"/>
                    <a:pt x="2690" y="4112"/>
                    <a:pt x="2694" y="4112"/>
                  </a:cubicBezTo>
                  <a:cubicBezTo>
                    <a:pt x="2709" y="4112"/>
                    <a:pt x="2718" y="4127"/>
                    <a:pt x="2703" y="4134"/>
                  </a:cubicBezTo>
                  <a:cubicBezTo>
                    <a:pt x="2527" y="4328"/>
                    <a:pt x="2193" y="4700"/>
                    <a:pt x="2035" y="4950"/>
                  </a:cubicBezTo>
                  <a:cubicBezTo>
                    <a:pt x="1903" y="5173"/>
                    <a:pt x="1792" y="5416"/>
                    <a:pt x="1747" y="5674"/>
                  </a:cubicBezTo>
                  <a:cubicBezTo>
                    <a:pt x="1709" y="5935"/>
                    <a:pt x="1736" y="6205"/>
                    <a:pt x="1859" y="6427"/>
                  </a:cubicBezTo>
                  <a:cubicBezTo>
                    <a:pt x="1915" y="6521"/>
                    <a:pt x="1979" y="6604"/>
                    <a:pt x="2071" y="6641"/>
                  </a:cubicBezTo>
                  <a:cubicBezTo>
                    <a:pt x="2117" y="6663"/>
                    <a:pt x="2168" y="6672"/>
                    <a:pt x="2219" y="6672"/>
                  </a:cubicBezTo>
                  <a:cubicBezTo>
                    <a:pt x="2324" y="6672"/>
                    <a:pt x="2434" y="6635"/>
                    <a:pt x="2527" y="6586"/>
                  </a:cubicBezTo>
                  <a:cubicBezTo>
                    <a:pt x="2666" y="6501"/>
                    <a:pt x="2795" y="6399"/>
                    <a:pt x="2917" y="6287"/>
                  </a:cubicBezTo>
                  <a:cubicBezTo>
                    <a:pt x="2942" y="6265"/>
                    <a:pt x="2972" y="6255"/>
                    <a:pt x="3001" y="6255"/>
                  </a:cubicBezTo>
                  <a:cubicBezTo>
                    <a:pt x="3059" y="6255"/>
                    <a:pt x="3114" y="6295"/>
                    <a:pt x="3120" y="6363"/>
                  </a:cubicBezTo>
                  <a:cubicBezTo>
                    <a:pt x="3129" y="6419"/>
                    <a:pt x="3140" y="6474"/>
                    <a:pt x="3158" y="6530"/>
                  </a:cubicBezTo>
                  <a:cubicBezTo>
                    <a:pt x="3205" y="6668"/>
                    <a:pt x="3287" y="6789"/>
                    <a:pt x="3408" y="6855"/>
                  </a:cubicBezTo>
                  <a:cubicBezTo>
                    <a:pt x="3463" y="6880"/>
                    <a:pt x="3523" y="6892"/>
                    <a:pt x="3584" y="6892"/>
                  </a:cubicBezTo>
                  <a:cubicBezTo>
                    <a:pt x="3657" y="6892"/>
                    <a:pt x="3732" y="6875"/>
                    <a:pt x="3798" y="6844"/>
                  </a:cubicBezTo>
                  <a:cubicBezTo>
                    <a:pt x="3929" y="6789"/>
                    <a:pt x="4032" y="6688"/>
                    <a:pt x="4114" y="6577"/>
                  </a:cubicBezTo>
                  <a:cubicBezTo>
                    <a:pt x="4263" y="6372"/>
                    <a:pt x="4346" y="6120"/>
                    <a:pt x="4355" y="5870"/>
                  </a:cubicBezTo>
                  <a:cubicBezTo>
                    <a:pt x="4355" y="5712"/>
                    <a:pt x="4328" y="5563"/>
                    <a:pt x="4299" y="5416"/>
                  </a:cubicBezTo>
                  <a:cubicBezTo>
                    <a:pt x="4263" y="5193"/>
                    <a:pt x="4226" y="4961"/>
                    <a:pt x="4170" y="4738"/>
                  </a:cubicBezTo>
                  <a:cubicBezTo>
                    <a:pt x="4164" y="4702"/>
                    <a:pt x="4193" y="4677"/>
                    <a:pt x="4222" y="4677"/>
                  </a:cubicBezTo>
                  <a:cubicBezTo>
                    <a:pt x="4238" y="4677"/>
                    <a:pt x="4253" y="4684"/>
                    <a:pt x="4263" y="4700"/>
                  </a:cubicBezTo>
                  <a:cubicBezTo>
                    <a:pt x="4402" y="4961"/>
                    <a:pt x="4589" y="5258"/>
                    <a:pt x="4756" y="5434"/>
                  </a:cubicBezTo>
                  <a:cubicBezTo>
                    <a:pt x="4923" y="5630"/>
                    <a:pt x="5126" y="5806"/>
                    <a:pt x="5358" y="5935"/>
                  </a:cubicBezTo>
                  <a:cubicBezTo>
                    <a:pt x="5532" y="6029"/>
                    <a:pt x="5736" y="6090"/>
                    <a:pt x="5937" y="6090"/>
                  </a:cubicBezTo>
                  <a:cubicBezTo>
                    <a:pt x="5993" y="6090"/>
                    <a:pt x="6048" y="6085"/>
                    <a:pt x="6102" y="6075"/>
                  </a:cubicBezTo>
                  <a:cubicBezTo>
                    <a:pt x="6193" y="6055"/>
                    <a:pt x="6296" y="6020"/>
                    <a:pt x="6360" y="5953"/>
                  </a:cubicBezTo>
                  <a:cubicBezTo>
                    <a:pt x="6454" y="5841"/>
                    <a:pt x="6463" y="5665"/>
                    <a:pt x="6427" y="5518"/>
                  </a:cubicBezTo>
                  <a:cubicBezTo>
                    <a:pt x="6398" y="5360"/>
                    <a:pt x="6334" y="5211"/>
                    <a:pt x="6269" y="5073"/>
                  </a:cubicBezTo>
                  <a:cubicBezTo>
                    <a:pt x="6227" y="4988"/>
                    <a:pt x="6276" y="4903"/>
                    <a:pt x="6362" y="4903"/>
                  </a:cubicBezTo>
                  <a:cubicBezTo>
                    <a:pt x="6371" y="4903"/>
                    <a:pt x="6380" y="4904"/>
                    <a:pt x="6389" y="4905"/>
                  </a:cubicBezTo>
                  <a:cubicBezTo>
                    <a:pt x="6445" y="4914"/>
                    <a:pt x="6501" y="4923"/>
                    <a:pt x="6565" y="4923"/>
                  </a:cubicBezTo>
                  <a:cubicBezTo>
                    <a:pt x="6695" y="4923"/>
                    <a:pt x="6844" y="4885"/>
                    <a:pt x="6938" y="4794"/>
                  </a:cubicBezTo>
                  <a:cubicBezTo>
                    <a:pt x="7020" y="4709"/>
                    <a:pt x="7058" y="4571"/>
                    <a:pt x="7040" y="4440"/>
                  </a:cubicBezTo>
                  <a:cubicBezTo>
                    <a:pt x="7020" y="4310"/>
                    <a:pt x="6955" y="4190"/>
                    <a:pt x="6873" y="4079"/>
                  </a:cubicBezTo>
                  <a:cubicBezTo>
                    <a:pt x="6724" y="3874"/>
                    <a:pt x="6510" y="3715"/>
                    <a:pt x="6269" y="3633"/>
                  </a:cubicBezTo>
                  <a:cubicBezTo>
                    <a:pt x="6129" y="3577"/>
                    <a:pt x="5982" y="3548"/>
                    <a:pt x="5823" y="3530"/>
                  </a:cubicBezTo>
                  <a:lnTo>
                    <a:pt x="5404" y="3457"/>
                  </a:lnTo>
                  <a:cubicBezTo>
                    <a:pt x="5369" y="3457"/>
                    <a:pt x="5369" y="3401"/>
                    <a:pt x="5404" y="3401"/>
                  </a:cubicBezTo>
                  <a:cubicBezTo>
                    <a:pt x="5572" y="3372"/>
                    <a:pt x="5730" y="3334"/>
                    <a:pt x="5888" y="3299"/>
                  </a:cubicBezTo>
                  <a:cubicBezTo>
                    <a:pt x="6138" y="3223"/>
                    <a:pt x="6381" y="3123"/>
                    <a:pt x="6594" y="2973"/>
                  </a:cubicBezTo>
                  <a:cubicBezTo>
                    <a:pt x="6806" y="2815"/>
                    <a:pt x="6973" y="2601"/>
                    <a:pt x="7040" y="2360"/>
                  </a:cubicBezTo>
                  <a:cubicBezTo>
                    <a:pt x="7067" y="2258"/>
                    <a:pt x="7076" y="2155"/>
                    <a:pt x="7040" y="2064"/>
                  </a:cubicBezTo>
                  <a:cubicBezTo>
                    <a:pt x="6984" y="1924"/>
                    <a:pt x="6835" y="1850"/>
                    <a:pt x="6677" y="1803"/>
                  </a:cubicBezTo>
                  <a:cubicBezTo>
                    <a:pt x="6528" y="1765"/>
                    <a:pt x="6372" y="1756"/>
                    <a:pt x="6204" y="1756"/>
                  </a:cubicBezTo>
                  <a:cubicBezTo>
                    <a:pt x="6102" y="1756"/>
                    <a:pt x="6046" y="1645"/>
                    <a:pt x="6111" y="1572"/>
                  </a:cubicBezTo>
                  <a:cubicBezTo>
                    <a:pt x="6138" y="1525"/>
                    <a:pt x="6175" y="1469"/>
                    <a:pt x="6204" y="1422"/>
                  </a:cubicBezTo>
                  <a:cubicBezTo>
                    <a:pt x="6260" y="1293"/>
                    <a:pt x="6287" y="1153"/>
                    <a:pt x="6240" y="1023"/>
                  </a:cubicBezTo>
                  <a:cubicBezTo>
                    <a:pt x="6204" y="903"/>
                    <a:pt x="6093" y="818"/>
                    <a:pt x="5970" y="771"/>
                  </a:cubicBezTo>
                  <a:cubicBezTo>
                    <a:pt x="5895" y="751"/>
                    <a:pt x="5816" y="742"/>
                    <a:pt x="5735" y="742"/>
                  </a:cubicBezTo>
                  <a:cubicBezTo>
                    <a:pt x="5679" y="742"/>
                    <a:pt x="5621" y="746"/>
                    <a:pt x="5563" y="754"/>
                  </a:cubicBezTo>
                  <a:cubicBezTo>
                    <a:pt x="5322" y="800"/>
                    <a:pt x="5079" y="930"/>
                    <a:pt x="4903" y="1106"/>
                  </a:cubicBezTo>
                  <a:cubicBezTo>
                    <a:pt x="4709" y="1293"/>
                    <a:pt x="4578" y="1543"/>
                    <a:pt x="4410" y="1739"/>
                  </a:cubicBezTo>
                  <a:cubicBezTo>
                    <a:pt x="4337" y="1820"/>
                    <a:pt x="4152" y="2036"/>
                    <a:pt x="4119" y="2036"/>
                  </a:cubicBezTo>
                  <a:cubicBezTo>
                    <a:pt x="4115" y="2036"/>
                    <a:pt x="4113" y="2033"/>
                    <a:pt x="4114" y="2026"/>
                  </a:cubicBezTo>
                  <a:cubicBezTo>
                    <a:pt x="4123" y="1886"/>
                    <a:pt x="4161" y="1756"/>
                    <a:pt x="4170" y="1618"/>
                  </a:cubicBezTo>
                  <a:cubicBezTo>
                    <a:pt x="4188" y="1413"/>
                    <a:pt x="4226" y="1208"/>
                    <a:pt x="4217" y="1005"/>
                  </a:cubicBezTo>
                  <a:cubicBezTo>
                    <a:pt x="4199" y="745"/>
                    <a:pt x="4105" y="493"/>
                    <a:pt x="3947" y="299"/>
                  </a:cubicBezTo>
                  <a:cubicBezTo>
                    <a:pt x="3864" y="188"/>
                    <a:pt x="3762" y="94"/>
                    <a:pt x="3630" y="38"/>
                  </a:cubicBezTo>
                  <a:cubicBezTo>
                    <a:pt x="3570" y="15"/>
                    <a:pt x="3506" y="1"/>
                    <a:pt x="3442" y="1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6258400" y="1347725"/>
              <a:ext cx="28150" cy="51650"/>
            </a:xfrm>
            <a:custGeom>
              <a:avLst/>
              <a:gdLst/>
              <a:ahLst/>
              <a:cxnLst/>
              <a:rect l="l" t="t" r="r" b="b"/>
              <a:pathLst>
                <a:path w="1126" h="2066" extrusionOk="0">
                  <a:moveTo>
                    <a:pt x="50" y="0"/>
                  </a:moveTo>
                  <a:cubicBezTo>
                    <a:pt x="44" y="0"/>
                    <a:pt x="37" y="1"/>
                    <a:pt x="29" y="4"/>
                  </a:cubicBezTo>
                  <a:cubicBezTo>
                    <a:pt x="12" y="13"/>
                    <a:pt x="1" y="40"/>
                    <a:pt x="12" y="60"/>
                  </a:cubicBezTo>
                  <a:lnTo>
                    <a:pt x="428" y="987"/>
                  </a:lnTo>
                  <a:cubicBezTo>
                    <a:pt x="522" y="1192"/>
                    <a:pt x="613" y="1406"/>
                    <a:pt x="736" y="1600"/>
                  </a:cubicBezTo>
                  <a:cubicBezTo>
                    <a:pt x="836" y="1776"/>
                    <a:pt x="939" y="1925"/>
                    <a:pt x="1059" y="2055"/>
                  </a:cubicBezTo>
                  <a:cubicBezTo>
                    <a:pt x="1059" y="2066"/>
                    <a:pt x="1079" y="2066"/>
                    <a:pt x="1088" y="2066"/>
                  </a:cubicBezTo>
                  <a:lnTo>
                    <a:pt x="1097" y="2066"/>
                  </a:lnTo>
                  <a:cubicBezTo>
                    <a:pt x="1115" y="2055"/>
                    <a:pt x="1126" y="2046"/>
                    <a:pt x="1126" y="2028"/>
                  </a:cubicBezTo>
                  <a:cubicBezTo>
                    <a:pt x="1106" y="1397"/>
                    <a:pt x="1059" y="764"/>
                    <a:pt x="977" y="143"/>
                  </a:cubicBezTo>
                  <a:cubicBezTo>
                    <a:pt x="977" y="125"/>
                    <a:pt x="959" y="105"/>
                    <a:pt x="939" y="105"/>
                  </a:cubicBezTo>
                  <a:cubicBezTo>
                    <a:pt x="912" y="116"/>
                    <a:pt x="903" y="134"/>
                    <a:pt x="903" y="152"/>
                  </a:cubicBezTo>
                  <a:cubicBezTo>
                    <a:pt x="977" y="738"/>
                    <a:pt x="1023" y="1330"/>
                    <a:pt x="1041" y="1917"/>
                  </a:cubicBezTo>
                  <a:cubicBezTo>
                    <a:pt x="959" y="1814"/>
                    <a:pt x="883" y="1694"/>
                    <a:pt x="801" y="1564"/>
                  </a:cubicBezTo>
                  <a:cubicBezTo>
                    <a:pt x="689" y="1368"/>
                    <a:pt x="596" y="1163"/>
                    <a:pt x="502" y="961"/>
                  </a:cubicBezTo>
                  <a:lnTo>
                    <a:pt x="85" y="22"/>
                  </a:lnTo>
                  <a:cubicBezTo>
                    <a:pt x="79" y="9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6302300" y="1413425"/>
              <a:ext cx="44825" cy="33750"/>
            </a:xfrm>
            <a:custGeom>
              <a:avLst/>
              <a:gdLst/>
              <a:ahLst/>
              <a:cxnLst/>
              <a:rect l="l" t="t" r="r" b="b"/>
              <a:pathLst>
                <a:path w="1793" h="1350" extrusionOk="0">
                  <a:moveTo>
                    <a:pt x="40" y="0"/>
                  </a:moveTo>
                  <a:cubicBezTo>
                    <a:pt x="28" y="0"/>
                    <a:pt x="16" y="7"/>
                    <a:pt x="10" y="13"/>
                  </a:cubicBezTo>
                  <a:cubicBezTo>
                    <a:pt x="1" y="31"/>
                    <a:pt x="1" y="51"/>
                    <a:pt x="10" y="60"/>
                  </a:cubicBezTo>
                  <a:cubicBezTo>
                    <a:pt x="186" y="274"/>
                    <a:pt x="353" y="485"/>
                    <a:pt x="511" y="699"/>
                  </a:cubicBezTo>
                  <a:cubicBezTo>
                    <a:pt x="669" y="904"/>
                    <a:pt x="836" y="1118"/>
                    <a:pt x="1012" y="1332"/>
                  </a:cubicBezTo>
                  <a:cubicBezTo>
                    <a:pt x="1021" y="1341"/>
                    <a:pt x="1030" y="1350"/>
                    <a:pt x="1041" y="1350"/>
                  </a:cubicBezTo>
                  <a:cubicBezTo>
                    <a:pt x="1050" y="1350"/>
                    <a:pt x="1059" y="1341"/>
                    <a:pt x="1068" y="1341"/>
                  </a:cubicBezTo>
                  <a:cubicBezTo>
                    <a:pt x="1086" y="1321"/>
                    <a:pt x="1086" y="1294"/>
                    <a:pt x="1068" y="1285"/>
                  </a:cubicBezTo>
                  <a:cubicBezTo>
                    <a:pt x="901" y="1071"/>
                    <a:pt x="734" y="857"/>
                    <a:pt x="576" y="652"/>
                  </a:cubicBezTo>
                  <a:cubicBezTo>
                    <a:pt x="437" y="476"/>
                    <a:pt x="297" y="291"/>
                    <a:pt x="150" y="115"/>
                  </a:cubicBezTo>
                  <a:lnTo>
                    <a:pt x="150" y="115"/>
                  </a:lnTo>
                  <a:lnTo>
                    <a:pt x="1737" y="597"/>
                  </a:lnTo>
                  <a:cubicBezTo>
                    <a:pt x="1754" y="597"/>
                    <a:pt x="1783" y="588"/>
                    <a:pt x="1783" y="570"/>
                  </a:cubicBezTo>
                  <a:cubicBezTo>
                    <a:pt x="1792" y="552"/>
                    <a:pt x="1783" y="523"/>
                    <a:pt x="1766" y="523"/>
                  </a:cubicBezTo>
                  <a:lnTo>
                    <a:pt x="56" y="4"/>
                  </a:lnTo>
                  <a:cubicBezTo>
                    <a:pt x="51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6234725" y="1398125"/>
              <a:ext cx="42075" cy="21200"/>
            </a:xfrm>
            <a:custGeom>
              <a:avLst/>
              <a:gdLst/>
              <a:ahLst/>
              <a:cxnLst/>
              <a:rect l="l" t="t" r="r" b="b"/>
              <a:pathLst>
                <a:path w="1683" h="848" extrusionOk="0">
                  <a:moveTo>
                    <a:pt x="136" y="1"/>
                  </a:moveTo>
                  <a:cubicBezTo>
                    <a:pt x="116" y="1"/>
                    <a:pt x="103" y="15"/>
                    <a:pt x="103" y="30"/>
                  </a:cubicBezTo>
                  <a:cubicBezTo>
                    <a:pt x="103" y="50"/>
                    <a:pt x="112" y="77"/>
                    <a:pt x="132" y="77"/>
                  </a:cubicBezTo>
                  <a:lnTo>
                    <a:pt x="1199" y="244"/>
                  </a:lnTo>
                  <a:cubicBezTo>
                    <a:pt x="1282" y="253"/>
                    <a:pt x="1366" y="262"/>
                    <a:pt x="1449" y="273"/>
                  </a:cubicBezTo>
                  <a:cubicBezTo>
                    <a:pt x="1302" y="328"/>
                    <a:pt x="1161" y="393"/>
                    <a:pt x="1023" y="458"/>
                  </a:cubicBezTo>
                  <a:cubicBezTo>
                    <a:pt x="698" y="607"/>
                    <a:pt x="390" y="745"/>
                    <a:pt x="38" y="763"/>
                  </a:cubicBezTo>
                  <a:cubicBezTo>
                    <a:pt x="20" y="763"/>
                    <a:pt x="0" y="792"/>
                    <a:pt x="0" y="810"/>
                  </a:cubicBezTo>
                  <a:cubicBezTo>
                    <a:pt x="12" y="830"/>
                    <a:pt x="20" y="848"/>
                    <a:pt x="47" y="848"/>
                  </a:cubicBezTo>
                  <a:cubicBezTo>
                    <a:pt x="410" y="819"/>
                    <a:pt x="736" y="672"/>
                    <a:pt x="1050" y="531"/>
                  </a:cubicBezTo>
                  <a:cubicBezTo>
                    <a:pt x="1246" y="440"/>
                    <a:pt x="1440" y="355"/>
                    <a:pt x="1654" y="291"/>
                  </a:cubicBezTo>
                  <a:cubicBezTo>
                    <a:pt x="1672" y="282"/>
                    <a:pt x="1683" y="273"/>
                    <a:pt x="1683" y="253"/>
                  </a:cubicBezTo>
                  <a:cubicBezTo>
                    <a:pt x="1672" y="226"/>
                    <a:pt x="1663" y="217"/>
                    <a:pt x="1645" y="217"/>
                  </a:cubicBezTo>
                  <a:cubicBezTo>
                    <a:pt x="1496" y="206"/>
                    <a:pt x="1358" y="188"/>
                    <a:pt x="1208" y="161"/>
                  </a:cubicBezTo>
                  <a:lnTo>
                    <a:pt x="150" y="3"/>
                  </a:lnTo>
                  <a:cubicBezTo>
                    <a:pt x="145" y="1"/>
                    <a:pt x="140" y="1"/>
                    <a:pt x="136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6270275" y="1418125"/>
              <a:ext cx="17675" cy="41825"/>
            </a:xfrm>
            <a:custGeom>
              <a:avLst/>
              <a:gdLst/>
              <a:ahLst/>
              <a:cxnLst/>
              <a:rect l="l" t="t" r="r" b="b"/>
              <a:pathLst>
                <a:path w="707" h="1673" extrusionOk="0">
                  <a:moveTo>
                    <a:pt x="604" y="1"/>
                  </a:moveTo>
                  <a:cubicBezTo>
                    <a:pt x="584" y="1"/>
                    <a:pt x="566" y="10"/>
                    <a:pt x="566" y="19"/>
                  </a:cubicBezTo>
                  <a:cubicBezTo>
                    <a:pt x="361" y="382"/>
                    <a:pt x="185" y="754"/>
                    <a:pt x="9" y="1133"/>
                  </a:cubicBezTo>
                  <a:cubicBezTo>
                    <a:pt x="0" y="1153"/>
                    <a:pt x="9" y="1180"/>
                    <a:pt x="27" y="1189"/>
                  </a:cubicBezTo>
                  <a:cubicBezTo>
                    <a:pt x="32" y="1192"/>
                    <a:pt x="39" y="1193"/>
                    <a:pt x="45" y="1193"/>
                  </a:cubicBezTo>
                  <a:cubicBezTo>
                    <a:pt x="60" y="1193"/>
                    <a:pt x="76" y="1184"/>
                    <a:pt x="83" y="1171"/>
                  </a:cubicBezTo>
                  <a:cubicBezTo>
                    <a:pt x="241" y="828"/>
                    <a:pt x="399" y="493"/>
                    <a:pt x="566" y="177"/>
                  </a:cubicBezTo>
                  <a:cubicBezTo>
                    <a:pt x="604" y="661"/>
                    <a:pt x="622" y="1153"/>
                    <a:pt x="631" y="1634"/>
                  </a:cubicBezTo>
                  <a:cubicBezTo>
                    <a:pt x="631" y="1654"/>
                    <a:pt x="651" y="1672"/>
                    <a:pt x="669" y="1672"/>
                  </a:cubicBezTo>
                  <a:cubicBezTo>
                    <a:pt x="695" y="1672"/>
                    <a:pt x="707" y="1654"/>
                    <a:pt x="707" y="1634"/>
                  </a:cubicBezTo>
                  <a:cubicBezTo>
                    <a:pt x="707" y="1106"/>
                    <a:pt x="678" y="567"/>
                    <a:pt x="631" y="39"/>
                  </a:cubicBezTo>
                  <a:cubicBezTo>
                    <a:pt x="631" y="19"/>
                    <a:pt x="622" y="10"/>
                    <a:pt x="604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6300175" y="1369300"/>
              <a:ext cx="35800" cy="26350"/>
            </a:xfrm>
            <a:custGeom>
              <a:avLst/>
              <a:gdLst/>
              <a:ahLst/>
              <a:cxnLst/>
              <a:rect l="l" t="t" r="r" b="b"/>
              <a:pathLst>
                <a:path w="1432" h="1054" extrusionOk="0">
                  <a:moveTo>
                    <a:pt x="1123" y="0"/>
                  </a:moveTo>
                  <a:cubicBezTo>
                    <a:pt x="1118" y="0"/>
                    <a:pt x="1112" y="2"/>
                    <a:pt x="1106" y="4"/>
                  </a:cubicBezTo>
                  <a:cubicBezTo>
                    <a:pt x="661" y="218"/>
                    <a:pt x="271" y="570"/>
                    <a:pt x="1" y="989"/>
                  </a:cubicBezTo>
                  <a:cubicBezTo>
                    <a:pt x="1" y="1007"/>
                    <a:pt x="1" y="1025"/>
                    <a:pt x="12" y="1036"/>
                  </a:cubicBezTo>
                  <a:cubicBezTo>
                    <a:pt x="12" y="1045"/>
                    <a:pt x="30" y="1054"/>
                    <a:pt x="39" y="1054"/>
                  </a:cubicBezTo>
                  <a:lnTo>
                    <a:pt x="48" y="1054"/>
                  </a:lnTo>
                  <a:cubicBezTo>
                    <a:pt x="467" y="960"/>
                    <a:pt x="948" y="857"/>
                    <a:pt x="1405" y="728"/>
                  </a:cubicBezTo>
                  <a:cubicBezTo>
                    <a:pt x="1423" y="719"/>
                    <a:pt x="1432" y="701"/>
                    <a:pt x="1432" y="681"/>
                  </a:cubicBezTo>
                  <a:cubicBezTo>
                    <a:pt x="1425" y="661"/>
                    <a:pt x="1407" y="651"/>
                    <a:pt x="1391" y="651"/>
                  </a:cubicBezTo>
                  <a:cubicBezTo>
                    <a:pt x="1386" y="651"/>
                    <a:pt x="1380" y="652"/>
                    <a:pt x="1376" y="655"/>
                  </a:cubicBezTo>
                  <a:cubicBezTo>
                    <a:pt x="968" y="775"/>
                    <a:pt x="522" y="869"/>
                    <a:pt x="123" y="951"/>
                  </a:cubicBezTo>
                  <a:cubicBezTo>
                    <a:pt x="382" y="579"/>
                    <a:pt x="736" y="274"/>
                    <a:pt x="1144" y="77"/>
                  </a:cubicBezTo>
                  <a:cubicBezTo>
                    <a:pt x="1162" y="69"/>
                    <a:pt x="1171" y="42"/>
                    <a:pt x="1162" y="22"/>
                  </a:cubicBezTo>
                  <a:cubicBezTo>
                    <a:pt x="1155" y="9"/>
                    <a:pt x="1139" y="0"/>
                    <a:pt x="1123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6338300" y="1453325"/>
              <a:ext cx="71500" cy="95100"/>
            </a:xfrm>
            <a:custGeom>
              <a:avLst/>
              <a:gdLst/>
              <a:ahLst/>
              <a:cxnLst/>
              <a:rect l="l" t="t" r="r" b="b"/>
              <a:pathLst>
                <a:path w="2860" h="3804" extrusionOk="0">
                  <a:moveTo>
                    <a:pt x="2838" y="0"/>
                  </a:moveTo>
                  <a:cubicBezTo>
                    <a:pt x="2818" y="0"/>
                    <a:pt x="2797" y="9"/>
                    <a:pt x="2777" y="24"/>
                  </a:cubicBezTo>
                  <a:cubicBezTo>
                    <a:pt x="2766" y="41"/>
                    <a:pt x="2748" y="59"/>
                    <a:pt x="2730" y="70"/>
                  </a:cubicBezTo>
                  <a:cubicBezTo>
                    <a:pt x="2469" y="590"/>
                    <a:pt x="2220" y="1129"/>
                    <a:pt x="1997" y="1666"/>
                  </a:cubicBezTo>
                  <a:lnTo>
                    <a:pt x="1986" y="1686"/>
                  </a:lnTo>
                  <a:cubicBezTo>
                    <a:pt x="1912" y="1853"/>
                    <a:pt x="1848" y="2029"/>
                    <a:pt x="1736" y="2176"/>
                  </a:cubicBezTo>
                  <a:cubicBezTo>
                    <a:pt x="1616" y="2335"/>
                    <a:pt x="1449" y="2455"/>
                    <a:pt x="1291" y="2577"/>
                  </a:cubicBezTo>
                  <a:lnTo>
                    <a:pt x="1262" y="2595"/>
                  </a:lnTo>
                  <a:cubicBezTo>
                    <a:pt x="845" y="2912"/>
                    <a:pt x="390" y="3282"/>
                    <a:pt x="0" y="3736"/>
                  </a:cubicBezTo>
                  <a:cubicBezTo>
                    <a:pt x="9" y="3765"/>
                    <a:pt x="27" y="3783"/>
                    <a:pt x="47" y="3803"/>
                  </a:cubicBezTo>
                  <a:cubicBezTo>
                    <a:pt x="437" y="3346"/>
                    <a:pt x="892" y="2976"/>
                    <a:pt x="1308" y="2660"/>
                  </a:cubicBezTo>
                  <a:lnTo>
                    <a:pt x="1337" y="2642"/>
                  </a:lnTo>
                  <a:cubicBezTo>
                    <a:pt x="1496" y="2522"/>
                    <a:pt x="1672" y="2390"/>
                    <a:pt x="1792" y="2223"/>
                  </a:cubicBezTo>
                  <a:cubicBezTo>
                    <a:pt x="1912" y="2065"/>
                    <a:pt x="1986" y="1889"/>
                    <a:pt x="2062" y="1713"/>
                  </a:cubicBezTo>
                  <a:lnTo>
                    <a:pt x="2071" y="1695"/>
                  </a:lnTo>
                  <a:cubicBezTo>
                    <a:pt x="2311" y="1118"/>
                    <a:pt x="2572" y="552"/>
                    <a:pt x="2859" y="4"/>
                  </a:cubicBezTo>
                  <a:cubicBezTo>
                    <a:pt x="2852" y="1"/>
                    <a:pt x="2845" y="0"/>
                    <a:pt x="2838" y="0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6265650" y="1385750"/>
              <a:ext cx="43200" cy="40575"/>
            </a:xfrm>
            <a:custGeom>
              <a:avLst/>
              <a:gdLst/>
              <a:ahLst/>
              <a:cxnLst/>
              <a:rect l="l" t="t" r="r" b="b"/>
              <a:pathLst>
                <a:path w="1728" h="1623" extrusionOk="0">
                  <a:moveTo>
                    <a:pt x="995" y="1"/>
                  </a:moveTo>
                  <a:cubicBezTo>
                    <a:pt x="956" y="1"/>
                    <a:pt x="918" y="3"/>
                    <a:pt x="880" y="6"/>
                  </a:cubicBezTo>
                  <a:cubicBezTo>
                    <a:pt x="678" y="32"/>
                    <a:pt x="473" y="108"/>
                    <a:pt x="314" y="246"/>
                  </a:cubicBezTo>
                  <a:cubicBezTo>
                    <a:pt x="138" y="413"/>
                    <a:pt x="0" y="692"/>
                    <a:pt x="65" y="944"/>
                  </a:cubicBezTo>
                  <a:cubicBezTo>
                    <a:pt x="138" y="1202"/>
                    <a:pt x="279" y="1454"/>
                    <a:pt x="546" y="1557"/>
                  </a:cubicBezTo>
                  <a:cubicBezTo>
                    <a:pt x="631" y="1583"/>
                    <a:pt x="724" y="1603"/>
                    <a:pt x="807" y="1612"/>
                  </a:cubicBezTo>
                  <a:cubicBezTo>
                    <a:pt x="865" y="1618"/>
                    <a:pt x="922" y="1623"/>
                    <a:pt x="979" y="1623"/>
                  </a:cubicBezTo>
                  <a:cubicBezTo>
                    <a:pt x="1087" y="1623"/>
                    <a:pt x="1193" y="1608"/>
                    <a:pt x="1291" y="1566"/>
                  </a:cubicBezTo>
                  <a:cubicBezTo>
                    <a:pt x="1438" y="1510"/>
                    <a:pt x="1560" y="1389"/>
                    <a:pt x="1634" y="1249"/>
                  </a:cubicBezTo>
                  <a:cubicBezTo>
                    <a:pt x="1707" y="1102"/>
                    <a:pt x="1727" y="944"/>
                    <a:pt x="1727" y="777"/>
                  </a:cubicBezTo>
                  <a:cubicBezTo>
                    <a:pt x="1707" y="460"/>
                    <a:pt x="1531" y="135"/>
                    <a:pt x="1226" y="32"/>
                  </a:cubicBezTo>
                  <a:cubicBezTo>
                    <a:pt x="1152" y="9"/>
                    <a:pt x="1072" y="1"/>
                    <a:pt x="995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50"/>
            <p:cNvSpPr/>
            <p:nvPr/>
          </p:nvSpPr>
          <p:spPr>
            <a:xfrm>
              <a:off x="6218500" y="1543900"/>
              <a:ext cx="130950" cy="48300"/>
            </a:xfrm>
            <a:custGeom>
              <a:avLst/>
              <a:gdLst/>
              <a:ahLst/>
              <a:cxnLst/>
              <a:rect l="l" t="t" r="r" b="b"/>
              <a:pathLst>
                <a:path w="5238" h="1932" extrusionOk="0">
                  <a:moveTo>
                    <a:pt x="1155" y="0"/>
                  </a:moveTo>
                  <a:cubicBezTo>
                    <a:pt x="869" y="0"/>
                    <a:pt x="583" y="28"/>
                    <a:pt x="297" y="69"/>
                  </a:cubicBezTo>
                  <a:cubicBezTo>
                    <a:pt x="233" y="69"/>
                    <a:pt x="168" y="78"/>
                    <a:pt x="92" y="87"/>
                  </a:cubicBezTo>
                  <a:cubicBezTo>
                    <a:pt x="83" y="96"/>
                    <a:pt x="66" y="96"/>
                    <a:pt x="48" y="96"/>
                  </a:cubicBezTo>
                  <a:cubicBezTo>
                    <a:pt x="19" y="96"/>
                    <a:pt x="1" y="133"/>
                    <a:pt x="28" y="160"/>
                  </a:cubicBezTo>
                  <a:cubicBezTo>
                    <a:pt x="242" y="383"/>
                    <a:pt x="464" y="606"/>
                    <a:pt x="696" y="820"/>
                  </a:cubicBezTo>
                  <a:cubicBezTo>
                    <a:pt x="1039" y="1145"/>
                    <a:pt x="1394" y="1479"/>
                    <a:pt x="1819" y="1673"/>
                  </a:cubicBezTo>
                  <a:cubicBezTo>
                    <a:pt x="2232" y="1868"/>
                    <a:pt x="2679" y="1931"/>
                    <a:pt x="3135" y="1931"/>
                  </a:cubicBezTo>
                  <a:cubicBezTo>
                    <a:pt x="3531" y="1931"/>
                    <a:pt x="3934" y="1883"/>
                    <a:pt x="4326" y="1832"/>
                  </a:cubicBezTo>
                  <a:cubicBezTo>
                    <a:pt x="4540" y="1796"/>
                    <a:pt x="5238" y="1896"/>
                    <a:pt x="5118" y="1562"/>
                  </a:cubicBezTo>
                  <a:cubicBezTo>
                    <a:pt x="5118" y="1544"/>
                    <a:pt x="5106" y="1535"/>
                    <a:pt x="5106" y="1526"/>
                  </a:cubicBezTo>
                  <a:cubicBezTo>
                    <a:pt x="5089" y="1488"/>
                    <a:pt x="5071" y="1450"/>
                    <a:pt x="5051" y="1415"/>
                  </a:cubicBezTo>
                  <a:cubicBezTo>
                    <a:pt x="4904" y="1145"/>
                    <a:pt x="4616" y="904"/>
                    <a:pt x="4373" y="755"/>
                  </a:cubicBezTo>
                  <a:cubicBezTo>
                    <a:pt x="4036" y="542"/>
                    <a:pt x="3631" y="437"/>
                    <a:pt x="3228" y="437"/>
                  </a:cubicBezTo>
                  <a:cubicBezTo>
                    <a:pt x="3155" y="437"/>
                    <a:pt x="3082" y="441"/>
                    <a:pt x="3009" y="448"/>
                  </a:cubicBezTo>
                  <a:cubicBezTo>
                    <a:pt x="2951" y="460"/>
                    <a:pt x="2892" y="468"/>
                    <a:pt x="2834" y="468"/>
                  </a:cubicBezTo>
                  <a:cubicBezTo>
                    <a:pt x="2800" y="468"/>
                    <a:pt x="2765" y="465"/>
                    <a:pt x="2731" y="459"/>
                  </a:cubicBezTo>
                  <a:cubicBezTo>
                    <a:pt x="2655" y="439"/>
                    <a:pt x="2590" y="392"/>
                    <a:pt x="2517" y="347"/>
                  </a:cubicBezTo>
                  <a:cubicBezTo>
                    <a:pt x="2154" y="113"/>
                    <a:pt x="1708" y="22"/>
                    <a:pt x="1273" y="2"/>
                  </a:cubicBezTo>
                  <a:cubicBezTo>
                    <a:pt x="1234" y="1"/>
                    <a:pt x="1194" y="0"/>
                    <a:pt x="1155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0"/>
            <p:cNvSpPr/>
            <p:nvPr/>
          </p:nvSpPr>
          <p:spPr>
            <a:xfrm>
              <a:off x="6220800" y="1545600"/>
              <a:ext cx="125375" cy="36475"/>
            </a:xfrm>
            <a:custGeom>
              <a:avLst/>
              <a:gdLst/>
              <a:ahLst/>
              <a:cxnLst/>
              <a:rect l="l" t="t" r="r" b="b"/>
              <a:pathLst>
                <a:path w="5015" h="1459" extrusionOk="0">
                  <a:moveTo>
                    <a:pt x="205" y="1"/>
                  </a:moveTo>
                  <a:cubicBezTo>
                    <a:pt x="141" y="1"/>
                    <a:pt x="76" y="10"/>
                    <a:pt x="0" y="19"/>
                  </a:cubicBezTo>
                  <a:cubicBezTo>
                    <a:pt x="363" y="121"/>
                    <a:pt x="716" y="250"/>
                    <a:pt x="1050" y="418"/>
                  </a:cubicBezTo>
                  <a:cubicBezTo>
                    <a:pt x="1126" y="455"/>
                    <a:pt x="1190" y="491"/>
                    <a:pt x="1264" y="529"/>
                  </a:cubicBezTo>
                  <a:cubicBezTo>
                    <a:pt x="1404" y="594"/>
                    <a:pt x="1551" y="669"/>
                    <a:pt x="1701" y="734"/>
                  </a:cubicBezTo>
                  <a:cubicBezTo>
                    <a:pt x="2211" y="948"/>
                    <a:pt x="2768" y="1013"/>
                    <a:pt x="3307" y="1068"/>
                  </a:cubicBezTo>
                  <a:cubicBezTo>
                    <a:pt x="3466" y="1086"/>
                    <a:pt x="3622" y="1104"/>
                    <a:pt x="3771" y="1124"/>
                  </a:cubicBezTo>
                  <a:cubicBezTo>
                    <a:pt x="4134" y="1171"/>
                    <a:pt x="4598" y="1253"/>
                    <a:pt x="5014" y="1458"/>
                  </a:cubicBezTo>
                  <a:cubicBezTo>
                    <a:pt x="4997" y="1420"/>
                    <a:pt x="4979" y="1382"/>
                    <a:pt x="4959" y="1347"/>
                  </a:cubicBezTo>
                  <a:cubicBezTo>
                    <a:pt x="4560" y="1171"/>
                    <a:pt x="4123" y="1095"/>
                    <a:pt x="3789" y="1048"/>
                  </a:cubicBezTo>
                  <a:cubicBezTo>
                    <a:pt x="3633" y="1021"/>
                    <a:pt x="3475" y="1013"/>
                    <a:pt x="3316" y="992"/>
                  </a:cubicBezTo>
                  <a:cubicBezTo>
                    <a:pt x="2777" y="928"/>
                    <a:pt x="2229" y="872"/>
                    <a:pt x="1727" y="658"/>
                  </a:cubicBezTo>
                  <a:cubicBezTo>
                    <a:pt x="1580" y="602"/>
                    <a:pt x="1440" y="529"/>
                    <a:pt x="1302" y="455"/>
                  </a:cubicBezTo>
                  <a:cubicBezTo>
                    <a:pt x="1226" y="418"/>
                    <a:pt x="1152" y="380"/>
                    <a:pt x="1088" y="344"/>
                  </a:cubicBezTo>
                  <a:cubicBezTo>
                    <a:pt x="800" y="204"/>
                    <a:pt x="513" y="83"/>
                    <a:pt x="205" y="1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14" name="Google Shape;2214;p50"/>
          <p:cNvGrpSpPr/>
          <p:nvPr/>
        </p:nvGrpSpPr>
        <p:grpSpPr>
          <a:xfrm flipH="1">
            <a:off x="6551773" y="4517188"/>
            <a:ext cx="594455" cy="704773"/>
            <a:chOff x="7201850" y="1238450"/>
            <a:chExt cx="170850" cy="202550"/>
          </a:xfrm>
        </p:grpSpPr>
        <p:sp>
          <p:nvSpPr>
            <p:cNvPr id="2215" name="Google Shape;2215;p50"/>
            <p:cNvSpPr/>
            <p:nvPr/>
          </p:nvSpPr>
          <p:spPr>
            <a:xfrm>
              <a:off x="7201850" y="1238450"/>
              <a:ext cx="170850" cy="202550"/>
            </a:xfrm>
            <a:custGeom>
              <a:avLst/>
              <a:gdLst/>
              <a:ahLst/>
              <a:cxnLst/>
              <a:rect l="l" t="t" r="r" b="b"/>
              <a:pathLst>
                <a:path w="6834" h="8102" extrusionOk="0">
                  <a:moveTo>
                    <a:pt x="6742" y="1"/>
                  </a:moveTo>
                  <a:cubicBezTo>
                    <a:pt x="6695" y="19"/>
                    <a:pt x="6648" y="39"/>
                    <a:pt x="6602" y="57"/>
                  </a:cubicBezTo>
                  <a:cubicBezTo>
                    <a:pt x="5915" y="326"/>
                    <a:pt x="5302" y="790"/>
                    <a:pt x="4625" y="1077"/>
                  </a:cubicBezTo>
                  <a:cubicBezTo>
                    <a:pt x="4549" y="1106"/>
                    <a:pt x="4476" y="1133"/>
                    <a:pt x="4402" y="1162"/>
                  </a:cubicBezTo>
                  <a:cubicBezTo>
                    <a:pt x="4373" y="1171"/>
                    <a:pt x="4346" y="1189"/>
                    <a:pt x="4308" y="1200"/>
                  </a:cubicBezTo>
                  <a:cubicBezTo>
                    <a:pt x="4003" y="1311"/>
                    <a:pt x="3678" y="1432"/>
                    <a:pt x="3408" y="1625"/>
                  </a:cubicBezTo>
                  <a:cubicBezTo>
                    <a:pt x="3009" y="1913"/>
                    <a:pt x="2748" y="2359"/>
                    <a:pt x="2543" y="2816"/>
                  </a:cubicBezTo>
                  <a:cubicBezTo>
                    <a:pt x="2499" y="2916"/>
                    <a:pt x="2452" y="3027"/>
                    <a:pt x="2376" y="3130"/>
                  </a:cubicBezTo>
                  <a:cubicBezTo>
                    <a:pt x="2367" y="3130"/>
                    <a:pt x="2358" y="3150"/>
                    <a:pt x="2358" y="3150"/>
                  </a:cubicBezTo>
                  <a:cubicBezTo>
                    <a:pt x="2341" y="3177"/>
                    <a:pt x="2321" y="3194"/>
                    <a:pt x="2294" y="3214"/>
                  </a:cubicBezTo>
                  <a:cubicBezTo>
                    <a:pt x="2191" y="3297"/>
                    <a:pt x="2071" y="3361"/>
                    <a:pt x="1951" y="3428"/>
                  </a:cubicBezTo>
                  <a:cubicBezTo>
                    <a:pt x="1496" y="3696"/>
                    <a:pt x="1095" y="4050"/>
                    <a:pt x="781" y="4476"/>
                  </a:cubicBezTo>
                  <a:cubicBezTo>
                    <a:pt x="761" y="4505"/>
                    <a:pt x="734" y="4531"/>
                    <a:pt x="716" y="4560"/>
                  </a:cubicBezTo>
                  <a:cubicBezTo>
                    <a:pt x="362" y="5062"/>
                    <a:pt x="130" y="5646"/>
                    <a:pt x="47" y="6250"/>
                  </a:cubicBezTo>
                  <a:cubicBezTo>
                    <a:pt x="1" y="6622"/>
                    <a:pt x="1" y="6994"/>
                    <a:pt x="27" y="7373"/>
                  </a:cubicBezTo>
                  <a:cubicBezTo>
                    <a:pt x="36" y="7551"/>
                    <a:pt x="27" y="7848"/>
                    <a:pt x="159" y="7997"/>
                  </a:cubicBezTo>
                  <a:cubicBezTo>
                    <a:pt x="177" y="8015"/>
                    <a:pt x="194" y="8032"/>
                    <a:pt x="223" y="8053"/>
                  </a:cubicBezTo>
                  <a:cubicBezTo>
                    <a:pt x="232" y="8061"/>
                    <a:pt x="259" y="8070"/>
                    <a:pt x="279" y="8079"/>
                  </a:cubicBezTo>
                  <a:cubicBezTo>
                    <a:pt x="320" y="8095"/>
                    <a:pt x="368" y="8101"/>
                    <a:pt x="420" y="8101"/>
                  </a:cubicBezTo>
                  <a:cubicBezTo>
                    <a:pt x="687" y="8101"/>
                    <a:pt x="1072" y="7930"/>
                    <a:pt x="1282" y="7874"/>
                  </a:cubicBezTo>
                  <a:cubicBezTo>
                    <a:pt x="1652" y="7783"/>
                    <a:pt x="2024" y="7680"/>
                    <a:pt x="2387" y="7587"/>
                  </a:cubicBezTo>
                  <a:cubicBezTo>
                    <a:pt x="2851" y="7466"/>
                    <a:pt x="3323" y="7337"/>
                    <a:pt x="3713" y="7068"/>
                  </a:cubicBezTo>
                  <a:cubicBezTo>
                    <a:pt x="3892" y="6956"/>
                    <a:pt x="4048" y="6807"/>
                    <a:pt x="4197" y="6649"/>
                  </a:cubicBezTo>
                  <a:cubicBezTo>
                    <a:pt x="4226" y="6622"/>
                    <a:pt x="4244" y="6593"/>
                    <a:pt x="4270" y="6566"/>
                  </a:cubicBezTo>
                  <a:cubicBezTo>
                    <a:pt x="4476" y="6325"/>
                    <a:pt x="4652" y="6056"/>
                    <a:pt x="4819" y="5786"/>
                  </a:cubicBezTo>
                  <a:cubicBezTo>
                    <a:pt x="5062" y="5396"/>
                    <a:pt x="5273" y="4988"/>
                    <a:pt x="5478" y="4578"/>
                  </a:cubicBezTo>
                  <a:cubicBezTo>
                    <a:pt x="5487" y="4552"/>
                    <a:pt x="5507" y="4523"/>
                    <a:pt x="5516" y="4487"/>
                  </a:cubicBezTo>
                  <a:cubicBezTo>
                    <a:pt x="5786" y="3910"/>
                    <a:pt x="6009" y="3317"/>
                    <a:pt x="6156" y="2693"/>
                  </a:cubicBezTo>
                  <a:cubicBezTo>
                    <a:pt x="6165" y="2628"/>
                    <a:pt x="6185" y="2573"/>
                    <a:pt x="6194" y="2508"/>
                  </a:cubicBezTo>
                  <a:cubicBezTo>
                    <a:pt x="6203" y="2470"/>
                    <a:pt x="6212" y="2434"/>
                    <a:pt x="6220" y="2405"/>
                  </a:cubicBezTo>
                  <a:cubicBezTo>
                    <a:pt x="6379" y="1617"/>
                    <a:pt x="6463" y="799"/>
                    <a:pt x="6815" y="94"/>
                  </a:cubicBezTo>
                  <a:cubicBezTo>
                    <a:pt x="6833" y="48"/>
                    <a:pt x="6807" y="10"/>
                    <a:pt x="6769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0"/>
            <p:cNvSpPr/>
            <p:nvPr/>
          </p:nvSpPr>
          <p:spPr>
            <a:xfrm>
              <a:off x="7205800" y="1238450"/>
              <a:ext cx="165275" cy="201325"/>
            </a:xfrm>
            <a:custGeom>
              <a:avLst/>
              <a:gdLst/>
              <a:ahLst/>
              <a:cxnLst/>
              <a:rect l="l" t="t" r="r" b="b"/>
              <a:pathLst>
                <a:path w="6611" h="8053" extrusionOk="0">
                  <a:moveTo>
                    <a:pt x="6584" y="1"/>
                  </a:moveTo>
                  <a:cubicBezTo>
                    <a:pt x="6537" y="19"/>
                    <a:pt x="6490" y="39"/>
                    <a:pt x="6444" y="57"/>
                  </a:cubicBezTo>
                  <a:cubicBezTo>
                    <a:pt x="6305" y="186"/>
                    <a:pt x="6174" y="317"/>
                    <a:pt x="6054" y="455"/>
                  </a:cubicBezTo>
                  <a:cubicBezTo>
                    <a:pt x="5684" y="883"/>
                    <a:pt x="5358" y="1356"/>
                    <a:pt x="5042" y="1822"/>
                  </a:cubicBezTo>
                  <a:cubicBezTo>
                    <a:pt x="4848" y="2118"/>
                    <a:pt x="4643" y="2426"/>
                    <a:pt x="4429" y="2713"/>
                  </a:cubicBezTo>
                  <a:cubicBezTo>
                    <a:pt x="4244" y="2954"/>
                    <a:pt x="4048" y="3185"/>
                    <a:pt x="3845" y="3417"/>
                  </a:cubicBezTo>
                  <a:cubicBezTo>
                    <a:pt x="3956" y="2666"/>
                    <a:pt x="4086" y="1913"/>
                    <a:pt x="4244" y="1162"/>
                  </a:cubicBezTo>
                  <a:lnTo>
                    <a:pt x="4244" y="1162"/>
                  </a:lnTo>
                  <a:cubicBezTo>
                    <a:pt x="4215" y="1171"/>
                    <a:pt x="4188" y="1189"/>
                    <a:pt x="4150" y="1200"/>
                  </a:cubicBezTo>
                  <a:cubicBezTo>
                    <a:pt x="4001" y="1951"/>
                    <a:pt x="3863" y="2722"/>
                    <a:pt x="3751" y="3493"/>
                  </a:cubicBezTo>
                  <a:cubicBezTo>
                    <a:pt x="3751" y="3493"/>
                    <a:pt x="3751" y="3502"/>
                    <a:pt x="3760" y="3511"/>
                  </a:cubicBezTo>
                  <a:cubicBezTo>
                    <a:pt x="3444" y="3863"/>
                    <a:pt x="3121" y="4208"/>
                    <a:pt x="2795" y="4531"/>
                  </a:cubicBezTo>
                  <a:cubicBezTo>
                    <a:pt x="2564" y="4774"/>
                    <a:pt x="2321" y="5015"/>
                    <a:pt x="2089" y="5267"/>
                  </a:cubicBezTo>
                  <a:cubicBezTo>
                    <a:pt x="2200" y="4560"/>
                    <a:pt x="2238" y="3845"/>
                    <a:pt x="2218" y="3130"/>
                  </a:cubicBezTo>
                  <a:lnTo>
                    <a:pt x="2218" y="3130"/>
                  </a:lnTo>
                  <a:cubicBezTo>
                    <a:pt x="2209" y="3130"/>
                    <a:pt x="2200" y="3150"/>
                    <a:pt x="2200" y="3150"/>
                  </a:cubicBezTo>
                  <a:cubicBezTo>
                    <a:pt x="2183" y="3177"/>
                    <a:pt x="2163" y="3194"/>
                    <a:pt x="2136" y="3214"/>
                  </a:cubicBezTo>
                  <a:cubicBezTo>
                    <a:pt x="2163" y="3919"/>
                    <a:pt x="2107" y="4634"/>
                    <a:pt x="2007" y="5332"/>
                  </a:cubicBezTo>
                  <a:cubicBezTo>
                    <a:pt x="1995" y="5340"/>
                    <a:pt x="2007" y="5349"/>
                    <a:pt x="2007" y="5358"/>
                  </a:cubicBezTo>
                  <a:cubicBezTo>
                    <a:pt x="1940" y="5434"/>
                    <a:pt x="1875" y="5499"/>
                    <a:pt x="1810" y="5572"/>
                  </a:cubicBezTo>
                  <a:cubicBezTo>
                    <a:pt x="1411" y="6018"/>
                    <a:pt x="1039" y="6481"/>
                    <a:pt x="696" y="6956"/>
                  </a:cubicBezTo>
                  <a:cubicBezTo>
                    <a:pt x="799" y="6370"/>
                    <a:pt x="799" y="5722"/>
                    <a:pt x="705" y="5024"/>
                  </a:cubicBezTo>
                  <a:cubicBezTo>
                    <a:pt x="687" y="4886"/>
                    <a:pt x="669" y="4745"/>
                    <a:pt x="649" y="4616"/>
                  </a:cubicBezTo>
                  <a:cubicBezTo>
                    <a:pt x="640" y="4569"/>
                    <a:pt x="632" y="4523"/>
                    <a:pt x="623" y="4476"/>
                  </a:cubicBezTo>
                  <a:cubicBezTo>
                    <a:pt x="603" y="4505"/>
                    <a:pt x="576" y="4531"/>
                    <a:pt x="558" y="4560"/>
                  </a:cubicBezTo>
                  <a:cubicBezTo>
                    <a:pt x="567" y="4578"/>
                    <a:pt x="567" y="4607"/>
                    <a:pt x="567" y="4625"/>
                  </a:cubicBezTo>
                  <a:cubicBezTo>
                    <a:pt x="594" y="4765"/>
                    <a:pt x="614" y="4895"/>
                    <a:pt x="632" y="5033"/>
                  </a:cubicBezTo>
                  <a:cubicBezTo>
                    <a:pt x="725" y="5795"/>
                    <a:pt x="714" y="6493"/>
                    <a:pt x="585" y="7114"/>
                  </a:cubicBezTo>
                  <a:cubicBezTo>
                    <a:pt x="380" y="7402"/>
                    <a:pt x="186" y="7698"/>
                    <a:pt x="1" y="7997"/>
                  </a:cubicBezTo>
                  <a:cubicBezTo>
                    <a:pt x="19" y="8015"/>
                    <a:pt x="36" y="8032"/>
                    <a:pt x="65" y="8053"/>
                  </a:cubicBezTo>
                  <a:cubicBezTo>
                    <a:pt x="242" y="7754"/>
                    <a:pt x="435" y="7458"/>
                    <a:pt x="640" y="7179"/>
                  </a:cubicBezTo>
                  <a:cubicBezTo>
                    <a:pt x="1532" y="7021"/>
                    <a:pt x="2887" y="6807"/>
                    <a:pt x="4039" y="6649"/>
                  </a:cubicBezTo>
                  <a:cubicBezTo>
                    <a:pt x="4068" y="6622"/>
                    <a:pt x="4086" y="6593"/>
                    <a:pt x="4112" y="6566"/>
                  </a:cubicBezTo>
                  <a:lnTo>
                    <a:pt x="4112" y="6566"/>
                  </a:lnTo>
                  <a:cubicBezTo>
                    <a:pt x="2980" y="6715"/>
                    <a:pt x="1625" y="6927"/>
                    <a:pt x="705" y="7085"/>
                  </a:cubicBezTo>
                  <a:cubicBezTo>
                    <a:pt x="1059" y="6575"/>
                    <a:pt x="1449" y="6091"/>
                    <a:pt x="1866" y="5628"/>
                  </a:cubicBezTo>
                  <a:cubicBezTo>
                    <a:pt x="1951" y="5534"/>
                    <a:pt x="2033" y="5443"/>
                    <a:pt x="2118" y="5358"/>
                  </a:cubicBezTo>
                  <a:cubicBezTo>
                    <a:pt x="3083" y="5071"/>
                    <a:pt x="4141" y="4810"/>
                    <a:pt x="5320" y="4578"/>
                  </a:cubicBezTo>
                  <a:cubicBezTo>
                    <a:pt x="5329" y="4552"/>
                    <a:pt x="5349" y="4523"/>
                    <a:pt x="5358" y="4487"/>
                  </a:cubicBezTo>
                  <a:lnTo>
                    <a:pt x="5358" y="4487"/>
                  </a:lnTo>
                  <a:cubicBezTo>
                    <a:pt x="4206" y="4719"/>
                    <a:pt x="3176" y="4968"/>
                    <a:pt x="2218" y="5238"/>
                  </a:cubicBezTo>
                  <a:cubicBezTo>
                    <a:pt x="2432" y="5024"/>
                    <a:pt x="2646" y="4801"/>
                    <a:pt x="2851" y="4587"/>
                  </a:cubicBezTo>
                  <a:cubicBezTo>
                    <a:pt x="3185" y="4244"/>
                    <a:pt x="3529" y="3883"/>
                    <a:pt x="3863" y="3511"/>
                  </a:cubicBezTo>
                  <a:cubicBezTo>
                    <a:pt x="4447" y="3361"/>
                    <a:pt x="4995" y="3065"/>
                    <a:pt x="5525" y="2778"/>
                  </a:cubicBezTo>
                  <a:cubicBezTo>
                    <a:pt x="5693" y="2684"/>
                    <a:pt x="5869" y="2593"/>
                    <a:pt x="6036" y="2508"/>
                  </a:cubicBezTo>
                  <a:cubicBezTo>
                    <a:pt x="6045" y="2470"/>
                    <a:pt x="6054" y="2434"/>
                    <a:pt x="6062" y="2405"/>
                  </a:cubicBezTo>
                  <a:lnTo>
                    <a:pt x="6062" y="2405"/>
                  </a:lnTo>
                  <a:cubicBezTo>
                    <a:pt x="5869" y="2499"/>
                    <a:pt x="5672" y="2602"/>
                    <a:pt x="5487" y="2704"/>
                  </a:cubicBezTo>
                  <a:cubicBezTo>
                    <a:pt x="4995" y="2972"/>
                    <a:pt x="4494" y="3250"/>
                    <a:pt x="3956" y="3408"/>
                  </a:cubicBezTo>
                  <a:cubicBezTo>
                    <a:pt x="4141" y="3194"/>
                    <a:pt x="4318" y="2983"/>
                    <a:pt x="4485" y="2760"/>
                  </a:cubicBezTo>
                  <a:cubicBezTo>
                    <a:pt x="4708" y="2470"/>
                    <a:pt x="4913" y="2165"/>
                    <a:pt x="5115" y="1868"/>
                  </a:cubicBezTo>
                  <a:cubicBezTo>
                    <a:pt x="5423" y="1403"/>
                    <a:pt x="5739" y="930"/>
                    <a:pt x="6109" y="511"/>
                  </a:cubicBezTo>
                  <a:cubicBezTo>
                    <a:pt x="6267" y="335"/>
                    <a:pt x="6435" y="168"/>
                    <a:pt x="6611" y="1"/>
                  </a:cubicBez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17" name="Google Shape;2217;p50"/>
          <p:cNvGrpSpPr/>
          <p:nvPr/>
        </p:nvGrpSpPr>
        <p:grpSpPr>
          <a:xfrm>
            <a:off x="1657050" y="4661612"/>
            <a:ext cx="683806" cy="569086"/>
            <a:chOff x="1712238" y="4604012"/>
            <a:chExt cx="683806" cy="569086"/>
          </a:xfrm>
        </p:grpSpPr>
        <p:sp>
          <p:nvSpPr>
            <p:cNvPr id="2218" name="Google Shape;2218;p50"/>
            <p:cNvSpPr/>
            <p:nvPr/>
          </p:nvSpPr>
          <p:spPr>
            <a:xfrm>
              <a:off x="1712238" y="4604012"/>
              <a:ext cx="683806" cy="568300"/>
            </a:xfrm>
            <a:custGeom>
              <a:avLst/>
              <a:gdLst/>
              <a:ahLst/>
              <a:cxnLst/>
              <a:rect l="l" t="t" r="r" b="b"/>
              <a:pathLst>
                <a:path w="7856" h="6529" extrusionOk="0">
                  <a:moveTo>
                    <a:pt x="3715" y="1"/>
                  </a:moveTo>
                  <a:cubicBezTo>
                    <a:pt x="3706" y="1"/>
                    <a:pt x="3697" y="10"/>
                    <a:pt x="3697" y="19"/>
                  </a:cubicBezTo>
                  <a:cubicBezTo>
                    <a:pt x="3240" y="1171"/>
                    <a:pt x="3000" y="2414"/>
                    <a:pt x="2991" y="3658"/>
                  </a:cubicBezTo>
                  <a:cubicBezTo>
                    <a:pt x="2806" y="2646"/>
                    <a:pt x="2211" y="1672"/>
                    <a:pt x="1357" y="984"/>
                  </a:cubicBezTo>
                  <a:cubicBezTo>
                    <a:pt x="1352" y="979"/>
                    <a:pt x="1347" y="977"/>
                    <a:pt x="1342" y="977"/>
                  </a:cubicBezTo>
                  <a:cubicBezTo>
                    <a:pt x="1337" y="977"/>
                    <a:pt x="1333" y="979"/>
                    <a:pt x="1328" y="984"/>
                  </a:cubicBezTo>
                  <a:cubicBezTo>
                    <a:pt x="1319" y="984"/>
                    <a:pt x="1319" y="995"/>
                    <a:pt x="1319" y="1004"/>
                  </a:cubicBezTo>
                  <a:cubicBezTo>
                    <a:pt x="1179" y="2312"/>
                    <a:pt x="1431" y="3678"/>
                    <a:pt x="2006" y="4866"/>
                  </a:cubicBezTo>
                  <a:cubicBezTo>
                    <a:pt x="1478" y="4326"/>
                    <a:pt x="818" y="3881"/>
                    <a:pt x="38" y="3538"/>
                  </a:cubicBezTo>
                  <a:lnTo>
                    <a:pt x="9" y="3538"/>
                  </a:lnTo>
                  <a:cubicBezTo>
                    <a:pt x="0" y="3546"/>
                    <a:pt x="0" y="3558"/>
                    <a:pt x="0" y="3566"/>
                  </a:cubicBezTo>
                  <a:cubicBezTo>
                    <a:pt x="29" y="3769"/>
                    <a:pt x="103" y="3965"/>
                    <a:pt x="176" y="4124"/>
                  </a:cubicBezTo>
                  <a:cubicBezTo>
                    <a:pt x="548" y="4995"/>
                    <a:pt x="1114" y="5684"/>
                    <a:pt x="1792" y="6109"/>
                  </a:cubicBezTo>
                  <a:cubicBezTo>
                    <a:pt x="2266" y="6417"/>
                    <a:pt x="2879" y="6528"/>
                    <a:pt x="3463" y="6528"/>
                  </a:cubicBezTo>
                  <a:cubicBezTo>
                    <a:pt x="3835" y="6528"/>
                    <a:pt x="4187" y="6481"/>
                    <a:pt x="4495" y="6408"/>
                  </a:cubicBezTo>
                  <a:cubicBezTo>
                    <a:pt x="5219" y="6212"/>
                    <a:pt x="5915" y="5748"/>
                    <a:pt x="6510" y="5051"/>
                  </a:cubicBezTo>
                  <a:cubicBezTo>
                    <a:pt x="7058" y="4420"/>
                    <a:pt x="7457" y="3696"/>
                    <a:pt x="7856" y="2989"/>
                  </a:cubicBezTo>
                  <a:cubicBezTo>
                    <a:pt x="7856" y="2980"/>
                    <a:pt x="7856" y="2971"/>
                    <a:pt x="7847" y="2963"/>
                  </a:cubicBezTo>
                  <a:cubicBezTo>
                    <a:pt x="7847" y="2958"/>
                    <a:pt x="7842" y="2956"/>
                    <a:pt x="7837" y="2956"/>
                  </a:cubicBezTo>
                  <a:cubicBezTo>
                    <a:pt x="7831" y="2956"/>
                    <a:pt x="7824" y="2958"/>
                    <a:pt x="7820" y="2963"/>
                  </a:cubicBezTo>
                  <a:cubicBezTo>
                    <a:pt x="6973" y="3268"/>
                    <a:pt x="6193" y="3760"/>
                    <a:pt x="5545" y="4382"/>
                  </a:cubicBezTo>
                  <a:cubicBezTo>
                    <a:pt x="5536" y="4382"/>
                    <a:pt x="5536" y="4382"/>
                    <a:pt x="5536" y="4373"/>
                  </a:cubicBezTo>
                  <a:cubicBezTo>
                    <a:pt x="6193" y="3288"/>
                    <a:pt x="6427" y="1913"/>
                    <a:pt x="6175" y="585"/>
                  </a:cubicBezTo>
                  <a:cubicBezTo>
                    <a:pt x="6175" y="576"/>
                    <a:pt x="6166" y="567"/>
                    <a:pt x="6166" y="567"/>
                  </a:cubicBezTo>
                  <a:lnTo>
                    <a:pt x="6149" y="567"/>
                  </a:lnTo>
                  <a:cubicBezTo>
                    <a:pt x="6073" y="576"/>
                    <a:pt x="6026" y="640"/>
                    <a:pt x="5981" y="705"/>
                  </a:cubicBezTo>
                  <a:cubicBezTo>
                    <a:pt x="5386" y="1570"/>
                    <a:pt x="4727" y="2544"/>
                    <a:pt x="4375" y="3622"/>
                  </a:cubicBezTo>
                  <a:cubicBezTo>
                    <a:pt x="4375" y="3622"/>
                    <a:pt x="4366" y="3622"/>
                    <a:pt x="4366" y="3613"/>
                  </a:cubicBezTo>
                  <a:cubicBezTo>
                    <a:pt x="4466" y="2731"/>
                    <a:pt x="4393" y="1784"/>
                    <a:pt x="4143" y="863"/>
                  </a:cubicBezTo>
                  <a:cubicBezTo>
                    <a:pt x="4067" y="576"/>
                    <a:pt x="3965" y="250"/>
                    <a:pt x="3742" y="10"/>
                  </a:cubicBezTo>
                  <a:cubicBezTo>
                    <a:pt x="3733" y="1"/>
                    <a:pt x="3724" y="1"/>
                    <a:pt x="3715" y="1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0"/>
            <p:cNvSpPr/>
            <p:nvPr/>
          </p:nvSpPr>
          <p:spPr>
            <a:xfrm>
              <a:off x="1777781" y="4731705"/>
              <a:ext cx="509286" cy="441393"/>
            </a:xfrm>
            <a:custGeom>
              <a:avLst/>
              <a:gdLst/>
              <a:ahLst/>
              <a:cxnLst/>
              <a:rect l="l" t="t" r="r" b="b"/>
              <a:pathLst>
                <a:path w="5851" h="5071" extrusionOk="0">
                  <a:moveTo>
                    <a:pt x="3027" y="0"/>
                  </a:moveTo>
                  <a:cubicBezTo>
                    <a:pt x="3000" y="0"/>
                    <a:pt x="2980" y="18"/>
                    <a:pt x="2980" y="38"/>
                  </a:cubicBezTo>
                  <a:cubicBezTo>
                    <a:pt x="2989" y="586"/>
                    <a:pt x="2980" y="1170"/>
                    <a:pt x="2962" y="1745"/>
                  </a:cubicBezTo>
                  <a:cubicBezTo>
                    <a:pt x="2953" y="2313"/>
                    <a:pt x="2933" y="2906"/>
                    <a:pt x="2944" y="3454"/>
                  </a:cubicBezTo>
                  <a:cubicBezTo>
                    <a:pt x="2944" y="3668"/>
                    <a:pt x="2962" y="3985"/>
                    <a:pt x="3044" y="4281"/>
                  </a:cubicBezTo>
                  <a:cubicBezTo>
                    <a:pt x="2989" y="4402"/>
                    <a:pt x="2944" y="4513"/>
                    <a:pt x="2906" y="4607"/>
                  </a:cubicBezTo>
                  <a:cubicBezTo>
                    <a:pt x="2822" y="4319"/>
                    <a:pt x="2683" y="4041"/>
                    <a:pt x="2534" y="3762"/>
                  </a:cubicBezTo>
                  <a:cubicBezTo>
                    <a:pt x="2516" y="3724"/>
                    <a:pt x="2498" y="3686"/>
                    <a:pt x="2478" y="3659"/>
                  </a:cubicBezTo>
                  <a:lnTo>
                    <a:pt x="2478" y="3651"/>
                  </a:lnTo>
                  <a:cubicBezTo>
                    <a:pt x="2498" y="3093"/>
                    <a:pt x="2554" y="2525"/>
                    <a:pt x="2637" y="1968"/>
                  </a:cubicBezTo>
                  <a:cubicBezTo>
                    <a:pt x="2637" y="1941"/>
                    <a:pt x="2628" y="1923"/>
                    <a:pt x="2599" y="1923"/>
                  </a:cubicBezTo>
                  <a:cubicBezTo>
                    <a:pt x="2581" y="1923"/>
                    <a:pt x="2563" y="1932"/>
                    <a:pt x="2563" y="1959"/>
                  </a:cubicBezTo>
                  <a:cubicBezTo>
                    <a:pt x="2478" y="2469"/>
                    <a:pt x="2432" y="3000"/>
                    <a:pt x="2405" y="3519"/>
                  </a:cubicBezTo>
                  <a:cubicBezTo>
                    <a:pt x="2311" y="3352"/>
                    <a:pt x="2220" y="3194"/>
                    <a:pt x="2135" y="3038"/>
                  </a:cubicBezTo>
                  <a:cubicBezTo>
                    <a:pt x="1801" y="2461"/>
                    <a:pt x="1522" y="1959"/>
                    <a:pt x="1273" y="1226"/>
                  </a:cubicBezTo>
                  <a:cubicBezTo>
                    <a:pt x="1273" y="1208"/>
                    <a:pt x="1244" y="1199"/>
                    <a:pt x="1226" y="1199"/>
                  </a:cubicBezTo>
                  <a:cubicBezTo>
                    <a:pt x="1206" y="1208"/>
                    <a:pt x="1197" y="1235"/>
                    <a:pt x="1197" y="1255"/>
                  </a:cubicBezTo>
                  <a:cubicBezTo>
                    <a:pt x="1449" y="1997"/>
                    <a:pt x="1736" y="2489"/>
                    <a:pt x="2062" y="3073"/>
                  </a:cubicBezTo>
                  <a:cubicBezTo>
                    <a:pt x="2191" y="3296"/>
                    <a:pt x="2320" y="3528"/>
                    <a:pt x="2470" y="3798"/>
                  </a:cubicBezTo>
                  <a:cubicBezTo>
                    <a:pt x="2590" y="4029"/>
                    <a:pt x="2701" y="4252"/>
                    <a:pt x="2786" y="4486"/>
                  </a:cubicBezTo>
                  <a:cubicBezTo>
                    <a:pt x="2730" y="4448"/>
                    <a:pt x="2666" y="4410"/>
                    <a:pt x="2581" y="4375"/>
                  </a:cubicBezTo>
                  <a:cubicBezTo>
                    <a:pt x="2443" y="4308"/>
                    <a:pt x="2293" y="4252"/>
                    <a:pt x="2144" y="4188"/>
                  </a:cubicBezTo>
                  <a:cubicBezTo>
                    <a:pt x="2071" y="4161"/>
                    <a:pt x="2006" y="4132"/>
                    <a:pt x="1930" y="4105"/>
                  </a:cubicBezTo>
                  <a:cubicBezTo>
                    <a:pt x="1903" y="3929"/>
                    <a:pt x="1848" y="3762"/>
                    <a:pt x="1792" y="3595"/>
                  </a:cubicBezTo>
                  <a:cubicBezTo>
                    <a:pt x="1727" y="3408"/>
                    <a:pt x="1663" y="3214"/>
                    <a:pt x="1652" y="3018"/>
                  </a:cubicBezTo>
                  <a:cubicBezTo>
                    <a:pt x="1652" y="3000"/>
                    <a:pt x="1634" y="2982"/>
                    <a:pt x="1616" y="2982"/>
                  </a:cubicBezTo>
                  <a:cubicBezTo>
                    <a:pt x="1596" y="2982"/>
                    <a:pt x="1578" y="3000"/>
                    <a:pt x="1578" y="3018"/>
                  </a:cubicBezTo>
                  <a:cubicBezTo>
                    <a:pt x="1587" y="3232"/>
                    <a:pt x="1652" y="3428"/>
                    <a:pt x="1718" y="3622"/>
                  </a:cubicBezTo>
                  <a:cubicBezTo>
                    <a:pt x="1774" y="3771"/>
                    <a:pt x="1819" y="3918"/>
                    <a:pt x="1848" y="4067"/>
                  </a:cubicBezTo>
                  <a:cubicBezTo>
                    <a:pt x="1634" y="3974"/>
                    <a:pt x="1420" y="3891"/>
                    <a:pt x="1217" y="3780"/>
                  </a:cubicBezTo>
                  <a:cubicBezTo>
                    <a:pt x="705" y="3519"/>
                    <a:pt x="335" y="3223"/>
                    <a:pt x="74" y="2879"/>
                  </a:cubicBezTo>
                  <a:cubicBezTo>
                    <a:pt x="64" y="2868"/>
                    <a:pt x="53" y="2863"/>
                    <a:pt x="42" y="2863"/>
                  </a:cubicBezTo>
                  <a:cubicBezTo>
                    <a:pt x="34" y="2863"/>
                    <a:pt x="26" y="2866"/>
                    <a:pt x="18" y="2871"/>
                  </a:cubicBezTo>
                  <a:cubicBezTo>
                    <a:pt x="0" y="2888"/>
                    <a:pt x="0" y="2906"/>
                    <a:pt x="9" y="2926"/>
                  </a:cubicBezTo>
                  <a:cubicBezTo>
                    <a:pt x="279" y="3278"/>
                    <a:pt x="660" y="3584"/>
                    <a:pt x="1188" y="3853"/>
                  </a:cubicBezTo>
                  <a:cubicBezTo>
                    <a:pt x="1485" y="4012"/>
                    <a:pt x="1801" y="4141"/>
                    <a:pt x="2117" y="4263"/>
                  </a:cubicBezTo>
                  <a:cubicBezTo>
                    <a:pt x="2256" y="4328"/>
                    <a:pt x="2405" y="4384"/>
                    <a:pt x="2554" y="4448"/>
                  </a:cubicBezTo>
                  <a:cubicBezTo>
                    <a:pt x="2710" y="4513"/>
                    <a:pt x="2804" y="4587"/>
                    <a:pt x="2833" y="4662"/>
                  </a:cubicBezTo>
                  <a:cubicBezTo>
                    <a:pt x="2842" y="4671"/>
                    <a:pt x="2842" y="4689"/>
                    <a:pt x="2851" y="4709"/>
                  </a:cubicBezTo>
                  <a:cubicBezTo>
                    <a:pt x="2851" y="4709"/>
                    <a:pt x="2851" y="4718"/>
                    <a:pt x="2860" y="4718"/>
                  </a:cubicBezTo>
                  <a:cubicBezTo>
                    <a:pt x="2786" y="4903"/>
                    <a:pt x="2748" y="5014"/>
                    <a:pt x="2748" y="5023"/>
                  </a:cubicBezTo>
                  <a:cubicBezTo>
                    <a:pt x="2739" y="5043"/>
                    <a:pt x="2757" y="5061"/>
                    <a:pt x="2777" y="5070"/>
                  </a:cubicBezTo>
                  <a:lnTo>
                    <a:pt x="2786" y="5070"/>
                  </a:lnTo>
                  <a:cubicBezTo>
                    <a:pt x="2804" y="5070"/>
                    <a:pt x="2822" y="5061"/>
                    <a:pt x="2822" y="5043"/>
                  </a:cubicBezTo>
                  <a:cubicBezTo>
                    <a:pt x="2822" y="5032"/>
                    <a:pt x="2924" y="4727"/>
                    <a:pt x="3120" y="4308"/>
                  </a:cubicBezTo>
                  <a:cubicBezTo>
                    <a:pt x="3250" y="4217"/>
                    <a:pt x="3390" y="4132"/>
                    <a:pt x="3528" y="4058"/>
                  </a:cubicBezTo>
                  <a:cubicBezTo>
                    <a:pt x="3724" y="4096"/>
                    <a:pt x="3918" y="4123"/>
                    <a:pt x="4114" y="4123"/>
                  </a:cubicBezTo>
                  <a:cubicBezTo>
                    <a:pt x="4346" y="4123"/>
                    <a:pt x="4578" y="4085"/>
                    <a:pt x="4801" y="4029"/>
                  </a:cubicBezTo>
                  <a:cubicBezTo>
                    <a:pt x="4818" y="4029"/>
                    <a:pt x="4827" y="4003"/>
                    <a:pt x="4827" y="3985"/>
                  </a:cubicBezTo>
                  <a:cubicBezTo>
                    <a:pt x="4818" y="3965"/>
                    <a:pt x="4801" y="3956"/>
                    <a:pt x="4783" y="3956"/>
                  </a:cubicBezTo>
                  <a:cubicBezTo>
                    <a:pt x="4559" y="4012"/>
                    <a:pt x="4328" y="4041"/>
                    <a:pt x="4099" y="4041"/>
                  </a:cubicBezTo>
                  <a:cubicBezTo>
                    <a:pt x="3948" y="4041"/>
                    <a:pt x="3797" y="4028"/>
                    <a:pt x="3648" y="4003"/>
                  </a:cubicBezTo>
                  <a:cubicBezTo>
                    <a:pt x="3891" y="3873"/>
                    <a:pt x="4150" y="3771"/>
                    <a:pt x="4411" y="3668"/>
                  </a:cubicBezTo>
                  <a:cubicBezTo>
                    <a:pt x="4903" y="3463"/>
                    <a:pt x="5405" y="3261"/>
                    <a:pt x="5830" y="2926"/>
                  </a:cubicBezTo>
                  <a:cubicBezTo>
                    <a:pt x="5841" y="2906"/>
                    <a:pt x="5850" y="2888"/>
                    <a:pt x="5830" y="2871"/>
                  </a:cubicBezTo>
                  <a:cubicBezTo>
                    <a:pt x="5825" y="2859"/>
                    <a:pt x="5813" y="2854"/>
                    <a:pt x="5800" y="2854"/>
                  </a:cubicBezTo>
                  <a:cubicBezTo>
                    <a:pt x="5792" y="2854"/>
                    <a:pt x="5782" y="2856"/>
                    <a:pt x="5774" y="2859"/>
                  </a:cubicBezTo>
                  <a:cubicBezTo>
                    <a:pt x="5367" y="3185"/>
                    <a:pt x="4865" y="3390"/>
                    <a:pt x="4382" y="3595"/>
                  </a:cubicBezTo>
                  <a:cubicBezTo>
                    <a:pt x="4085" y="3706"/>
                    <a:pt x="3789" y="3836"/>
                    <a:pt x="3510" y="3985"/>
                  </a:cubicBezTo>
                  <a:lnTo>
                    <a:pt x="3501" y="3985"/>
                  </a:lnTo>
                  <a:cubicBezTo>
                    <a:pt x="3399" y="4041"/>
                    <a:pt x="3287" y="4105"/>
                    <a:pt x="3194" y="4170"/>
                  </a:cubicBezTo>
                  <a:cubicBezTo>
                    <a:pt x="3334" y="3900"/>
                    <a:pt x="3510" y="3584"/>
                    <a:pt x="3733" y="3287"/>
                  </a:cubicBezTo>
                  <a:cubicBezTo>
                    <a:pt x="4373" y="2443"/>
                    <a:pt x="5070" y="651"/>
                    <a:pt x="5070" y="631"/>
                  </a:cubicBezTo>
                  <a:cubicBezTo>
                    <a:pt x="5079" y="613"/>
                    <a:pt x="5070" y="586"/>
                    <a:pt x="5050" y="575"/>
                  </a:cubicBezTo>
                  <a:cubicBezTo>
                    <a:pt x="5032" y="575"/>
                    <a:pt x="5006" y="586"/>
                    <a:pt x="4994" y="604"/>
                  </a:cubicBezTo>
                  <a:cubicBezTo>
                    <a:pt x="4994" y="622"/>
                    <a:pt x="4299" y="2405"/>
                    <a:pt x="3677" y="3241"/>
                  </a:cubicBezTo>
                  <a:cubicBezTo>
                    <a:pt x="3434" y="3557"/>
                    <a:pt x="3250" y="3882"/>
                    <a:pt x="3100" y="4170"/>
                  </a:cubicBezTo>
                  <a:cubicBezTo>
                    <a:pt x="3044" y="3909"/>
                    <a:pt x="3027" y="3639"/>
                    <a:pt x="3027" y="3446"/>
                  </a:cubicBezTo>
                  <a:cubicBezTo>
                    <a:pt x="3018" y="2906"/>
                    <a:pt x="3027" y="2313"/>
                    <a:pt x="3044" y="1745"/>
                  </a:cubicBezTo>
                  <a:cubicBezTo>
                    <a:pt x="3056" y="1170"/>
                    <a:pt x="3065" y="586"/>
                    <a:pt x="3065" y="38"/>
                  </a:cubicBezTo>
                  <a:cubicBezTo>
                    <a:pt x="3065" y="18"/>
                    <a:pt x="3044" y="0"/>
                    <a:pt x="3027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20" name="Google Shape;2220;p50"/>
          <p:cNvSpPr/>
          <p:nvPr/>
        </p:nvSpPr>
        <p:spPr>
          <a:xfrm>
            <a:off x="3644388" y="3882300"/>
            <a:ext cx="61200" cy="60900"/>
          </a:xfrm>
          <a:prstGeom prst="ellipse">
            <a:avLst/>
          </a:prstGeom>
          <a:solidFill>
            <a:srgbClr val="FFFFFF">
              <a:alpha val="607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36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52"/>
          <p:cNvSpPr txBox="1">
            <a:spLocks noGrp="1"/>
          </p:cNvSpPr>
          <p:nvPr>
            <p:ph type="title"/>
          </p:nvPr>
        </p:nvSpPr>
        <p:spPr>
          <a:xfrm>
            <a:off x="720000" y="336884"/>
            <a:ext cx="5529750" cy="1366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 Pro Cond Black" panose="020B0A06030504040204" pitchFamily="34" charset="0"/>
              </a:rPr>
              <a:t>Preservação e conscientização </a:t>
            </a:r>
            <a:endParaRPr dirty="0">
              <a:latin typeface="Verdana Pro Cond Black" panose="020B0A06030504040204" pitchFamily="34" charset="0"/>
            </a:endParaRPr>
          </a:p>
        </p:txBody>
      </p:sp>
      <p:sp>
        <p:nvSpPr>
          <p:cNvPr id="2250" name="Google Shape;2250;p52"/>
          <p:cNvSpPr txBox="1">
            <a:spLocks noGrp="1"/>
          </p:cNvSpPr>
          <p:nvPr>
            <p:ph type="subTitle" idx="1"/>
          </p:nvPr>
        </p:nvSpPr>
        <p:spPr>
          <a:xfrm>
            <a:off x="719999" y="1912500"/>
            <a:ext cx="5191969" cy="2210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pt-BR" dirty="0"/>
              <a:t>Reduza a pegada de carbono: Diminua o consumo de energia e utilize fontes renováveis.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pt-BR" dirty="0"/>
              <a:t> Evite o turismo predatório: Respeite as áreas protegidas e siga as regras.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pt-BR" dirty="0"/>
              <a:t> Apoie projetos de conservação: Doe para organizações que atuam na proteção da tundra.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pt-BR" dirty="0"/>
              <a:t> Divulgue a importância da tundra: Utilize as redes sociais para conscientizar outras pessoas.</a:t>
            </a:r>
            <a:endParaRPr dirty="0"/>
          </a:p>
        </p:txBody>
      </p:sp>
      <p:grpSp>
        <p:nvGrpSpPr>
          <p:cNvPr id="2251" name="Google Shape;2251;p52"/>
          <p:cNvGrpSpPr/>
          <p:nvPr/>
        </p:nvGrpSpPr>
        <p:grpSpPr>
          <a:xfrm>
            <a:off x="3091556" y="4143027"/>
            <a:ext cx="766650" cy="1067010"/>
            <a:chOff x="4416625" y="1129375"/>
            <a:chExt cx="156975" cy="218475"/>
          </a:xfrm>
        </p:grpSpPr>
        <p:sp>
          <p:nvSpPr>
            <p:cNvPr id="2252" name="Google Shape;2252;p52"/>
            <p:cNvSpPr/>
            <p:nvPr/>
          </p:nvSpPr>
          <p:spPr>
            <a:xfrm>
              <a:off x="4416625" y="1152100"/>
              <a:ext cx="134675" cy="195750"/>
            </a:xfrm>
            <a:custGeom>
              <a:avLst/>
              <a:gdLst/>
              <a:ahLst/>
              <a:cxnLst/>
              <a:rect l="l" t="t" r="r" b="b"/>
              <a:pathLst>
                <a:path w="5387" h="7830" extrusionOk="0">
                  <a:moveTo>
                    <a:pt x="3640" y="1"/>
                  </a:moveTo>
                  <a:lnTo>
                    <a:pt x="3566" y="10"/>
                  </a:lnTo>
                  <a:cubicBezTo>
                    <a:pt x="3807" y="1449"/>
                    <a:pt x="3622" y="2824"/>
                    <a:pt x="3038" y="4106"/>
                  </a:cubicBezTo>
                  <a:cubicBezTo>
                    <a:pt x="2786" y="2962"/>
                    <a:pt x="2461" y="1821"/>
                    <a:pt x="2071" y="716"/>
                  </a:cubicBezTo>
                  <a:lnTo>
                    <a:pt x="2006" y="734"/>
                  </a:lnTo>
                  <a:cubicBezTo>
                    <a:pt x="2405" y="1868"/>
                    <a:pt x="2739" y="3038"/>
                    <a:pt x="2991" y="4217"/>
                  </a:cubicBezTo>
                  <a:cubicBezTo>
                    <a:pt x="2387" y="5478"/>
                    <a:pt x="1393" y="6668"/>
                    <a:pt x="0" y="7774"/>
                  </a:cubicBezTo>
                  <a:lnTo>
                    <a:pt x="47" y="7829"/>
                  </a:lnTo>
                  <a:cubicBezTo>
                    <a:pt x="1449" y="6724"/>
                    <a:pt x="2452" y="5516"/>
                    <a:pt x="3056" y="4235"/>
                  </a:cubicBezTo>
                  <a:cubicBezTo>
                    <a:pt x="3874" y="3138"/>
                    <a:pt x="4718" y="2006"/>
                    <a:pt x="5387" y="790"/>
                  </a:cubicBezTo>
                  <a:lnTo>
                    <a:pt x="5322" y="754"/>
                  </a:lnTo>
                  <a:cubicBezTo>
                    <a:pt x="4718" y="1877"/>
                    <a:pt x="3947" y="2927"/>
                    <a:pt x="3194" y="3938"/>
                  </a:cubicBezTo>
                  <a:cubicBezTo>
                    <a:pt x="3715" y="2693"/>
                    <a:pt x="3863" y="1385"/>
                    <a:pt x="3640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4541525" y="1145150"/>
              <a:ext cx="32075" cy="32050"/>
            </a:xfrm>
            <a:custGeom>
              <a:avLst/>
              <a:gdLst/>
              <a:ahLst/>
              <a:cxnLst/>
              <a:rect l="l" t="t" r="r" b="b"/>
              <a:pathLst>
                <a:path w="1283" h="1282" extrusionOk="0">
                  <a:moveTo>
                    <a:pt x="640" y="0"/>
                  </a:moveTo>
                  <a:cubicBezTo>
                    <a:pt x="288" y="0"/>
                    <a:pt x="1" y="288"/>
                    <a:pt x="1" y="642"/>
                  </a:cubicBezTo>
                  <a:cubicBezTo>
                    <a:pt x="1" y="994"/>
                    <a:pt x="288" y="1281"/>
                    <a:pt x="640" y="1281"/>
                  </a:cubicBezTo>
                  <a:cubicBezTo>
                    <a:pt x="995" y="1281"/>
                    <a:pt x="1282" y="994"/>
                    <a:pt x="1282" y="642"/>
                  </a:cubicBezTo>
                  <a:cubicBezTo>
                    <a:pt x="1282" y="288"/>
                    <a:pt x="995" y="0"/>
                    <a:pt x="64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4493000" y="1129375"/>
              <a:ext cx="31850" cy="31825"/>
            </a:xfrm>
            <a:custGeom>
              <a:avLst/>
              <a:gdLst/>
              <a:ahLst/>
              <a:cxnLst/>
              <a:rect l="l" t="t" r="r" b="b"/>
              <a:pathLst>
                <a:path w="1274" h="1273" extrusionOk="0">
                  <a:moveTo>
                    <a:pt x="640" y="0"/>
                  </a:moveTo>
                  <a:cubicBezTo>
                    <a:pt x="288" y="0"/>
                    <a:pt x="1" y="279"/>
                    <a:pt x="1" y="631"/>
                  </a:cubicBezTo>
                  <a:cubicBezTo>
                    <a:pt x="1" y="983"/>
                    <a:pt x="288" y="1273"/>
                    <a:pt x="640" y="1273"/>
                  </a:cubicBezTo>
                  <a:cubicBezTo>
                    <a:pt x="995" y="1273"/>
                    <a:pt x="1273" y="983"/>
                    <a:pt x="1273" y="631"/>
                  </a:cubicBezTo>
                  <a:cubicBezTo>
                    <a:pt x="1273" y="279"/>
                    <a:pt x="995" y="0"/>
                    <a:pt x="640" y="0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4450050" y="1157000"/>
              <a:ext cx="31850" cy="32075"/>
            </a:xfrm>
            <a:custGeom>
              <a:avLst/>
              <a:gdLst/>
              <a:ahLst/>
              <a:cxnLst/>
              <a:rect l="l" t="t" r="r" b="b"/>
              <a:pathLst>
                <a:path w="1274" h="1283" extrusionOk="0">
                  <a:moveTo>
                    <a:pt x="631" y="1"/>
                  </a:moveTo>
                  <a:cubicBezTo>
                    <a:pt x="279" y="1"/>
                    <a:pt x="1" y="288"/>
                    <a:pt x="1" y="640"/>
                  </a:cubicBezTo>
                  <a:cubicBezTo>
                    <a:pt x="1" y="992"/>
                    <a:pt x="279" y="1282"/>
                    <a:pt x="631" y="1282"/>
                  </a:cubicBezTo>
                  <a:cubicBezTo>
                    <a:pt x="986" y="1282"/>
                    <a:pt x="1273" y="992"/>
                    <a:pt x="1273" y="640"/>
                  </a:cubicBezTo>
                  <a:cubicBezTo>
                    <a:pt x="1273" y="288"/>
                    <a:pt x="986" y="1"/>
                    <a:pt x="631" y="1"/>
                  </a:cubicBezTo>
                  <a:close/>
                </a:path>
              </a:pathLst>
            </a:custGeom>
            <a:solidFill>
              <a:srgbClr val="F9F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52"/>
          <p:cNvGrpSpPr/>
          <p:nvPr/>
        </p:nvGrpSpPr>
        <p:grpSpPr>
          <a:xfrm>
            <a:off x="6163912" y="4447542"/>
            <a:ext cx="895545" cy="745316"/>
            <a:chOff x="6975500" y="1511000"/>
            <a:chExt cx="196400" cy="163450"/>
          </a:xfrm>
        </p:grpSpPr>
        <p:sp>
          <p:nvSpPr>
            <p:cNvPr id="2257" name="Google Shape;2257;p52"/>
            <p:cNvSpPr/>
            <p:nvPr/>
          </p:nvSpPr>
          <p:spPr>
            <a:xfrm>
              <a:off x="6975500" y="1511000"/>
              <a:ext cx="196400" cy="163225"/>
            </a:xfrm>
            <a:custGeom>
              <a:avLst/>
              <a:gdLst/>
              <a:ahLst/>
              <a:cxnLst/>
              <a:rect l="l" t="t" r="r" b="b"/>
              <a:pathLst>
                <a:path w="7856" h="6529" extrusionOk="0">
                  <a:moveTo>
                    <a:pt x="3715" y="1"/>
                  </a:moveTo>
                  <a:cubicBezTo>
                    <a:pt x="3706" y="1"/>
                    <a:pt x="3697" y="10"/>
                    <a:pt x="3697" y="19"/>
                  </a:cubicBezTo>
                  <a:cubicBezTo>
                    <a:pt x="3240" y="1171"/>
                    <a:pt x="3000" y="2414"/>
                    <a:pt x="2991" y="3658"/>
                  </a:cubicBezTo>
                  <a:cubicBezTo>
                    <a:pt x="2806" y="2646"/>
                    <a:pt x="2211" y="1672"/>
                    <a:pt x="1357" y="984"/>
                  </a:cubicBezTo>
                  <a:cubicBezTo>
                    <a:pt x="1352" y="979"/>
                    <a:pt x="1347" y="977"/>
                    <a:pt x="1342" y="977"/>
                  </a:cubicBezTo>
                  <a:cubicBezTo>
                    <a:pt x="1337" y="977"/>
                    <a:pt x="1333" y="979"/>
                    <a:pt x="1328" y="984"/>
                  </a:cubicBezTo>
                  <a:cubicBezTo>
                    <a:pt x="1319" y="984"/>
                    <a:pt x="1319" y="995"/>
                    <a:pt x="1319" y="1004"/>
                  </a:cubicBezTo>
                  <a:cubicBezTo>
                    <a:pt x="1179" y="2312"/>
                    <a:pt x="1431" y="3678"/>
                    <a:pt x="2006" y="4866"/>
                  </a:cubicBezTo>
                  <a:cubicBezTo>
                    <a:pt x="1478" y="4326"/>
                    <a:pt x="818" y="3881"/>
                    <a:pt x="38" y="3538"/>
                  </a:cubicBezTo>
                  <a:lnTo>
                    <a:pt x="9" y="3538"/>
                  </a:lnTo>
                  <a:cubicBezTo>
                    <a:pt x="0" y="3546"/>
                    <a:pt x="0" y="3558"/>
                    <a:pt x="0" y="3566"/>
                  </a:cubicBezTo>
                  <a:cubicBezTo>
                    <a:pt x="29" y="3769"/>
                    <a:pt x="103" y="3965"/>
                    <a:pt x="176" y="4124"/>
                  </a:cubicBezTo>
                  <a:cubicBezTo>
                    <a:pt x="548" y="4995"/>
                    <a:pt x="1114" y="5684"/>
                    <a:pt x="1792" y="6109"/>
                  </a:cubicBezTo>
                  <a:cubicBezTo>
                    <a:pt x="2266" y="6417"/>
                    <a:pt x="2879" y="6528"/>
                    <a:pt x="3463" y="6528"/>
                  </a:cubicBezTo>
                  <a:cubicBezTo>
                    <a:pt x="3835" y="6528"/>
                    <a:pt x="4187" y="6481"/>
                    <a:pt x="4495" y="6408"/>
                  </a:cubicBezTo>
                  <a:cubicBezTo>
                    <a:pt x="5219" y="6212"/>
                    <a:pt x="5915" y="5748"/>
                    <a:pt x="6510" y="5051"/>
                  </a:cubicBezTo>
                  <a:cubicBezTo>
                    <a:pt x="7058" y="4420"/>
                    <a:pt x="7457" y="3696"/>
                    <a:pt x="7856" y="2989"/>
                  </a:cubicBezTo>
                  <a:cubicBezTo>
                    <a:pt x="7856" y="2980"/>
                    <a:pt x="7856" y="2971"/>
                    <a:pt x="7847" y="2963"/>
                  </a:cubicBezTo>
                  <a:cubicBezTo>
                    <a:pt x="7847" y="2958"/>
                    <a:pt x="7842" y="2956"/>
                    <a:pt x="7837" y="2956"/>
                  </a:cubicBezTo>
                  <a:cubicBezTo>
                    <a:pt x="7831" y="2956"/>
                    <a:pt x="7824" y="2958"/>
                    <a:pt x="7820" y="2963"/>
                  </a:cubicBezTo>
                  <a:cubicBezTo>
                    <a:pt x="6973" y="3268"/>
                    <a:pt x="6193" y="3760"/>
                    <a:pt x="5545" y="4382"/>
                  </a:cubicBezTo>
                  <a:cubicBezTo>
                    <a:pt x="5536" y="4382"/>
                    <a:pt x="5536" y="4382"/>
                    <a:pt x="5536" y="4373"/>
                  </a:cubicBezTo>
                  <a:cubicBezTo>
                    <a:pt x="6193" y="3288"/>
                    <a:pt x="6427" y="1913"/>
                    <a:pt x="6175" y="585"/>
                  </a:cubicBezTo>
                  <a:cubicBezTo>
                    <a:pt x="6175" y="576"/>
                    <a:pt x="6166" y="567"/>
                    <a:pt x="6166" y="567"/>
                  </a:cubicBezTo>
                  <a:lnTo>
                    <a:pt x="6149" y="567"/>
                  </a:lnTo>
                  <a:cubicBezTo>
                    <a:pt x="6073" y="576"/>
                    <a:pt x="6026" y="640"/>
                    <a:pt x="5981" y="705"/>
                  </a:cubicBezTo>
                  <a:cubicBezTo>
                    <a:pt x="5386" y="1570"/>
                    <a:pt x="4727" y="2544"/>
                    <a:pt x="4375" y="3622"/>
                  </a:cubicBezTo>
                  <a:cubicBezTo>
                    <a:pt x="4375" y="3622"/>
                    <a:pt x="4366" y="3622"/>
                    <a:pt x="4366" y="3613"/>
                  </a:cubicBezTo>
                  <a:cubicBezTo>
                    <a:pt x="4466" y="2731"/>
                    <a:pt x="4393" y="1784"/>
                    <a:pt x="4143" y="863"/>
                  </a:cubicBezTo>
                  <a:cubicBezTo>
                    <a:pt x="4067" y="576"/>
                    <a:pt x="3965" y="250"/>
                    <a:pt x="3742" y="10"/>
                  </a:cubicBezTo>
                  <a:cubicBezTo>
                    <a:pt x="3733" y="1"/>
                    <a:pt x="3724" y="1"/>
                    <a:pt x="3715" y="1"/>
                  </a:cubicBezTo>
                  <a:close/>
                </a:path>
              </a:pathLst>
            </a:custGeom>
            <a:solidFill>
              <a:srgbClr val="A07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6994325" y="1547675"/>
              <a:ext cx="146275" cy="126775"/>
            </a:xfrm>
            <a:custGeom>
              <a:avLst/>
              <a:gdLst/>
              <a:ahLst/>
              <a:cxnLst/>
              <a:rect l="l" t="t" r="r" b="b"/>
              <a:pathLst>
                <a:path w="5851" h="5071" extrusionOk="0">
                  <a:moveTo>
                    <a:pt x="3027" y="0"/>
                  </a:moveTo>
                  <a:cubicBezTo>
                    <a:pt x="3000" y="0"/>
                    <a:pt x="2980" y="18"/>
                    <a:pt x="2980" y="38"/>
                  </a:cubicBezTo>
                  <a:cubicBezTo>
                    <a:pt x="2989" y="586"/>
                    <a:pt x="2980" y="1170"/>
                    <a:pt x="2962" y="1745"/>
                  </a:cubicBezTo>
                  <a:cubicBezTo>
                    <a:pt x="2953" y="2313"/>
                    <a:pt x="2933" y="2906"/>
                    <a:pt x="2944" y="3454"/>
                  </a:cubicBezTo>
                  <a:cubicBezTo>
                    <a:pt x="2944" y="3668"/>
                    <a:pt x="2962" y="3985"/>
                    <a:pt x="3044" y="4281"/>
                  </a:cubicBezTo>
                  <a:cubicBezTo>
                    <a:pt x="2989" y="4402"/>
                    <a:pt x="2944" y="4513"/>
                    <a:pt x="2906" y="4607"/>
                  </a:cubicBezTo>
                  <a:cubicBezTo>
                    <a:pt x="2822" y="4319"/>
                    <a:pt x="2683" y="4041"/>
                    <a:pt x="2534" y="3762"/>
                  </a:cubicBezTo>
                  <a:cubicBezTo>
                    <a:pt x="2516" y="3724"/>
                    <a:pt x="2498" y="3686"/>
                    <a:pt x="2478" y="3659"/>
                  </a:cubicBezTo>
                  <a:lnTo>
                    <a:pt x="2478" y="3651"/>
                  </a:lnTo>
                  <a:cubicBezTo>
                    <a:pt x="2498" y="3093"/>
                    <a:pt x="2554" y="2525"/>
                    <a:pt x="2637" y="1968"/>
                  </a:cubicBezTo>
                  <a:cubicBezTo>
                    <a:pt x="2637" y="1941"/>
                    <a:pt x="2628" y="1923"/>
                    <a:pt x="2599" y="1923"/>
                  </a:cubicBezTo>
                  <a:cubicBezTo>
                    <a:pt x="2581" y="1923"/>
                    <a:pt x="2563" y="1932"/>
                    <a:pt x="2563" y="1959"/>
                  </a:cubicBezTo>
                  <a:cubicBezTo>
                    <a:pt x="2478" y="2469"/>
                    <a:pt x="2432" y="3000"/>
                    <a:pt x="2405" y="3519"/>
                  </a:cubicBezTo>
                  <a:cubicBezTo>
                    <a:pt x="2311" y="3352"/>
                    <a:pt x="2220" y="3194"/>
                    <a:pt x="2135" y="3038"/>
                  </a:cubicBezTo>
                  <a:cubicBezTo>
                    <a:pt x="1801" y="2461"/>
                    <a:pt x="1522" y="1959"/>
                    <a:pt x="1273" y="1226"/>
                  </a:cubicBezTo>
                  <a:cubicBezTo>
                    <a:pt x="1273" y="1208"/>
                    <a:pt x="1244" y="1199"/>
                    <a:pt x="1226" y="1199"/>
                  </a:cubicBezTo>
                  <a:cubicBezTo>
                    <a:pt x="1206" y="1208"/>
                    <a:pt x="1197" y="1235"/>
                    <a:pt x="1197" y="1255"/>
                  </a:cubicBezTo>
                  <a:cubicBezTo>
                    <a:pt x="1449" y="1997"/>
                    <a:pt x="1736" y="2489"/>
                    <a:pt x="2062" y="3073"/>
                  </a:cubicBezTo>
                  <a:cubicBezTo>
                    <a:pt x="2191" y="3296"/>
                    <a:pt x="2320" y="3528"/>
                    <a:pt x="2470" y="3798"/>
                  </a:cubicBezTo>
                  <a:cubicBezTo>
                    <a:pt x="2590" y="4029"/>
                    <a:pt x="2701" y="4252"/>
                    <a:pt x="2786" y="4486"/>
                  </a:cubicBezTo>
                  <a:cubicBezTo>
                    <a:pt x="2730" y="4448"/>
                    <a:pt x="2666" y="4410"/>
                    <a:pt x="2581" y="4375"/>
                  </a:cubicBezTo>
                  <a:cubicBezTo>
                    <a:pt x="2443" y="4308"/>
                    <a:pt x="2293" y="4252"/>
                    <a:pt x="2144" y="4188"/>
                  </a:cubicBezTo>
                  <a:cubicBezTo>
                    <a:pt x="2071" y="4161"/>
                    <a:pt x="2006" y="4132"/>
                    <a:pt x="1930" y="4105"/>
                  </a:cubicBezTo>
                  <a:cubicBezTo>
                    <a:pt x="1903" y="3929"/>
                    <a:pt x="1848" y="3762"/>
                    <a:pt x="1792" y="3595"/>
                  </a:cubicBezTo>
                  <a:cubicBezTo>
                    <a:pt x="1727" y="3408"/>
                    <a:pt x="1663" y="3214"/>
                    <a:pt x="1652" y="3018"/>
                  </a:cubicBezTo>
                  <a:cubicBezTo>
                    <a:pt x="1652" y="3000"/>
                    <a:pt x="1634" y="2982"/>
                    <a:pt x="1616" y="2982"/>
                  </a:cubicBezTo>
                  <a:cubicBezTo>
                    <a:pt x="1596" y="2982"/>
                    <a:pt x="1578" y="3000"/>
                    <a:pt x="1578" y="3018"/>
                  </a:cubicBezTo>
                  <a:cubicBezTo>
                    <a:pt x="1587" y="3232"/>
                    <a:pt x="1652" y="3428"/>
                    <a:pt x="1718" y="3622"/>
                  </a:cubicBezTo>
                  <a:cubicBezTo>
                    <a:pt x="1774" y="3771"/>
                    <a:pt x="1819" y="3918"/>
                    <a:pt x="1848" y="4067"/>
                  </a:cubicBezTo>
                  <a:cubicBezTo>
                    <a:pt x="1634" y="3974"/>
                    <a:pt x="1420" y="3891"/>
                    <a:pt x="1217" y="3780"/>
                  </a:cubicBezTo>
                  <a:cubicBezTo>
                    <a:pt x="705" y="3519"/>
                    <a:pt x="335" y="3223"/>
                    <a:pt x="74" y="2879"/>
                  </a:cubicBezTo>
                  <a:cubicBezTo>
                    <a:pt x="64" y="2868"/>
                    <a:pt x="53" y="2863"/>
                    <a:pt x="42" y="2863"/>
                  </a:cubicBezTo>
                  <a:cubicBezTo>
                    <a:pt x="34" y="2863"/>
                    <a:pt x="26" y="2866"/>
                    <a:pt x="18" y="2871"/>
                  </a:cubicBezTo>
                  <a:cubicBezTo>
                    <a:pt x="0" y="2888"/>
                    <a:pt x="0" y="2906"/>
                    <a:pt x="9" y="2926"/>
                  </a:cubicBezTo>
                  <a:cubicBezTo>
                    <a:pt x="279" y="3278"/>
                    <a:pt x="660" y="3584"/>
                    <a:pt x="1188" y="3853"/>
                  </a:cubicBezTo>
                  <a:cubicBezTo>
                    <a:pt x="1485" y="4012"/>
                    <a:pt x="1801" y="4141"/>
                    <a:pt x="2117" y="4263"/>
                  </a:cubicBezTo>
                  <a:cubicBezTo>
                    <a:pt x="2256" y="4328"/>
                    <a:pt x="2405" y="4384"/>
                    <a:pt x="2554" y="4448"/>
                  </a:cubicBezTo>
                  <a:cubicBezTo>
                    <a:pt x="2710" y="4513"/>
                    <a:pt x="2804" y="4587"/>
                    <a:pt x="2833" y="4662"/>
                  </a:cubicBezTo>
                  <a:cubicBezTo>
                    <a:pt x="2842" y="4671"/>
                    <a:pt x="2842" y="4689"/>
                    <a:pt x="2851" y="4709"/>
                  </a:cubicBezTo>
                  <a:cubicBezTo>
                    <a:pt x="2851" y="4709"/>
                    <a:pt x="2851" y="4718"/>
                    <a:pt x="2860" y="4718"/>
                  </a:cubicBezTo>
                  <a:cubicBezTo>
                    <a:pt x="2786" y="4903"/>
                    <a:pt x="2748" y="5014"/>
                    <a:pt x="2748" y="5023"/>
                  </a:cubicBezTo>
                  <a:cubicBezTo>
                    <a:pt x="2739" y="5043"/>
                    <a:pt x="2757" y="5061"/>
                    <a:pt x="2777" y="5070"/>
                  </a:cubicBezTo>
                  <a:lnTo>
                    <a:pt x="2786" y="5070"/>
                  </a:lnTo>
                  <a:cubicBezTo>
                    <a:pt x="2804" y="5070"/>
                    <a:pt x="2822" y="5061"/>
                    <a:pt x="2822" y="5043"/>
                  </a:cubicBezTo>
                  <a:cubicBezTo>
                    <a:pt x="2822" y="5032"/>
                    <a:pt x="2924" y="4727"/>
                    <a:pt x="3120" y="4308"/>
                  </a:cubicBezTo>
                  <a:cubicBezTo>
                    <a:pt x="3250" y="4217"/>
                    <a:pt x="3390" y="4132"/>
                    <a:pt x="3528" y="4058"/>
                  </a:cubicBezTo>
                  <a:cubicBezTo>
                    <a:pt x="3724" y="4096"/>
                    <a:pt x="3918" y="4123"/>
                    <a:pt x="4114" y="4123"/>
                  </a:cubicBezTo>
                  <a:cubicBezTo>
                    <a:pt x="4346" y="4123"/>
                    <a:pt x="4578" y="4085"/>
                    <a:pt x="4801" y="4029"/>
                  </a:cubicBezTo>
                  <a:cubicBezTo>
                    <a:pt x="4818" y="4029"/>
                    <a:pt x="4827" y="4003"/>
                    <a:pt x="4827" y="3985"/>
                  </a:cubicBezTo>
                  <a:cubicBezTo>
                    <a:pt x="4818" y="3965"/>
                    <a:pt x="4801" y="3956"/>
                    <a:pt x="4783" y="3956"/>
                  </a:cubicBezTo>
                  <a:cubicBezTo>
                    <a:pt x="4559" y="4012"/>
                    <a:pt x="4328" y="4041"/>
                    <a:pt x="4099" y="4041"/>
                  </a:cubicBezTo>
                  <a:cubicBezTo>
                    <a:pt x="3948" y="4041"/>
                    <a:pt x="3797" y="4028"/>
                    <a:pt x="3648" y="4003"/>
                  </a:cubicBezTo>
                  <a:cubicBezTo>
                    <a:pt x="3891" y="3873"/>
                    <a:pt x="4150" y="3771"/>
                    <a:pt x="4411" y="3668"/>
                  </a:cubicBezTo>
                  <a:cubicBezTo>
                    <a:pt x="4903" y="3463"/>
                    <a:pt x="5405" y="3261"/>
                    <a:pt x="5830" y="2926"/>
                  </a:cubicBezTo>
                  <a:cubicBezTo>
                    <a:pt x="5841" y="2906"/>
                    <a:pt x="5850" y="2888"/>
                    <a:pt x="5830" y="2871"/>
                  </a:cubicBezTo>
                  <a:cubicBezTo>
                    <a:pt x="5825" y="2859"/>
                    <a:pt x="5813" y="2854"/>
                    <a:pt x="5800" y="2854"/>
                  </a:cubicBezTo>
                  <a:cubicBezTo>
                    <a:pt x="5792" y="2854"/>
                    <a:pt x="5782" y="2856"/>
                    <a:pt x="5774" y="2859"/>
                  </a:cubicBezTo>
                  <a:cubicBezTo>
                    <a:pt x="5367" y="3185"/>
                    <a:pt x="4865" y="3390"/>
                    <a:pt x="4382" y="3595"/>
                  </a:cubicBezTo>
                  <a:cubicBezTo>
                    <a:pt x="4085" y="3706"/>
                    <a:pt x="3789" y="3836"/>
                    <a:pt x="3510" y="3985"/>
                  </a:cubicBezTo>
                  <a:lnTo>
                    <a:pt x="3501" y="3985"/>
                  </a:lnTo>
                  <a:cubicBezTo>
                    <a:pt x="3399" y="4041"/>
                    <a:pt x="3287" y="4105"/>
                    <a:pt x="3194" y="4170"/>
                  </a:cubicBezTo>
                  <a:cubicBezTo>
                    <a:pt x="3334" y="3900"/>
                    <a:pt x="3510" y="3584"/>
                    <a:pt x="3733" y="3287"/>
                  </a:cubicBezTo>
                  <a:cubicBezTo>
                    <a:pt x="4373" y="2443"/>
                    <a:pt x="5070" y="651"/>
                    <a:pt x="5070" y="631"/>
                  </a:cubicBezTo>
                  <a:cubicBezTo>
                    <a:pt x="5079" y="613"/>
                    <a:pt x="5070" y="586"/>
                    <a:pt x="5050" y="575"/>
                  </a:cubicBezTo>
                  <a:cubicBezTo>
                    <a:pt x="5032" y="575"/>
                    <a:pt x="5006" y="586"/>
                    <a:pt x="4994" y="604"/>
                  </a:cubicBezTo>
                  <a:cubicBezTo>
                    <a:pt x="4994" y="622"/>
                    <a:pt x="4299" y="2405"/>
                    <a:pt x="3677" y="3241"/>
                  </a:cubicBezTo>
                  <a:cubicBezTo>
                    <a:pt x="3434" y="3557"/>
                    <a:pt x="3250" y="3882"/>
                    <a:pt x="3100" y="4170"/>
                  </a:cubicBezTo>
                  <a:cubicBezTo>
                    <a:pt x="3044" y="3909"/>
                    <a:pt x="3027" y="3639"/>
                    <a:pt x="3027" y="3446"/>
                  </a:cubicBezTo>
                  <a:cubicBezTo>
                    <a:pt x="3018" y="2906"/>
                    <a:pt x="3027" y="2313"/>
                    <a:pt x="3044" y="1745"/>
                  </a:cubicBezTo>
                  <a:cubicBezTo>
                    <a:pt x="3056" y="1170"/>
                    <a:pt x="3065" y="586"/>
                    <a:pt x="3065" y="38"/>
                  </a:cubicBezTo>
                  <a:cubicBezTo>
                    <a:pt x="3065" y="18"/>
                    <a:pt x="3044" y="0"/>
                    <a:pt x="3027" y="0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9" name="Google Shape;2259;p52"/>
          <p:cNvGrpSpPr/>
          <p:nvPr/>
        </p:nvGrpSpPr>
        <p:grpSpPr>
          <a:xfrm flipH="1">
            <a:off x="149750" y="4142487"/>
            <a:ext cx="795587" cy="1193625"/>
            <a:chOff x="4567500" y="1213925"/>
            <a:chExt cx="162900" cy="244400"/>
          </a:xfrm>
        </p:grpSpPr>
        <p:sp>
          <p:nvSpPr>
            <p:cNvPr id="2260" name="Google Shape;2260;p52"/>
            <p:cNvSpPr/>
            <p:nvPr/>
          </p:nvSpPr>
          <p:spPr>
            <a:xfrm>
              <a:off x="4567500" y="1281850"/>
              <a:ext cx="110550" cy="176475"/>
            </a:xfrm>
            <a:custGeom>
              <a:avLst/>
              <a:gdLst/>
              <a:ahLst/>
              <a:cxnLst/>
              <a:rect l="l" t="t" r="r" b="b"/>
              <a:pathLst>
                <a:path w="4422" h="7059" extrusionOk="0">
                  <a:moveTo>
                    <a:pt x="4346" y="1"/>
                  </a:moveTo>
                  <a:cubicBezTo>
                    <a:pt x="4079" y="2816"/>
                    <a:pt x="2407" y="5499"/>
                    <a:pt x="0" y="7003"/>
                  </a:cubicBezTo>
                  <a:lnTo>
                    <a:pt x="38" y="7059"/>
                  </a:lnTo>
                  <a:cubicBezTo>
                    <a:pt x="2463" y="5554"/>
                    <a:pt x="4143" y="2842"/>
                    <a:pt x="4422" y="1"/>
                  </a:cubicBezTo>
                  <a:close/>
                </a:path>
              </a:pathLst>
            </a:custGeom>
            <a:solidFill>
              <a:srgbClr val="2D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4637650" y="1213925"/>
              <a:ext cx="92750" cy="91125"/>
            </a:xfrm>
            <a:custGeom>
              <a:avLst/>
              <a:gdLst/>
              <a:ahLst/>
              <a:cxnLst/>
              <a:rect l="l" t="t" r="r" b="b"/>
              <a:pathLst>
                <a:path w="3710" h="3645" extrusionOk="0">
                  <a:moveTo>
                    <a:pt x="2276" y="0"/>
                  </a:moveTo>
                  <a:cubicBezTo>
                    <a:pt x="1898" y="0"/>
                    <a:pt x="1517" y="262"/>
                    <a:pt x="1420" y="639"/>
                  </a:cubicBezTo>
                  <a:cubicBezTo>
                    <a:pt x="1281" y="536"/>
                    <a:pt x="1111" y="487"/>
                    <a:pt x="941" y="487"/>
                  </a:cubicBezTo>
                  <a:cubicBezTo>
                    <a:pt x="677" y="487"/>
                    <a:pt x="411" y="604"/>
                    <a:pt x="259" y="824"/>
                  </a:cubicBezTo>
                  <a:cubicBezTo>
                    <a:pt x="0" y="1178"/>
                    <a:pt x="91" y="1735"/>
                    <a:pt x="455" y="1985"/>
                  </a:cubicBezTo>
                  <a:cubicBezTo>
                    <a:pt x="103" y="2245"/>
                    <a:pt x="83" y="2849"/>
                    <a:pt x="417" y="3137"/>
                  </a:cubicBezTo>
                  <a:cubicBezTo>
                    <a:pt x="545" y="3247"/>
                    <a:pt x="711" y="3298"/>
                    <a:pt x="878" y="3298"/>
                  </a:cubicBezTo>
                  <a:cubicBezTo>
                    <a:pt x="1149" y="3298"/>
                    <a:pt x="1425" y="3164"/>
                    <a:pt x="1551" y="2923"/>
                  </a:cubicBezTo>
                  <a:cubicBezTo>
                    <a:pt x="1696" y="3396"/>
                    <a:pt x="2035" y="3644"/>
                    <a:pt x="2373" y="3644"/>
                  </a:cubicBezTo>
                  <a:cubicBezTo>
                    <a:pt x="2446" y="3644"/>
                    <a:pt x="2519" y="3633"/>
                    <a:pt x="2590" y="3609"/>
                  </a:cubicBezTo>
                  <a:cubicBezTo>
                    <a:pt x="2980" y="3471"/>
                    <a:pt x="3194" y="2923"/>
                    <a:pt x="2933" y="2598"/>
                  </a:cubicBezTo>
                  <a:cubicBezTo>
                    <a:pt x="3287" y="2504"/>
                    <a:pt x="3613" y="2237"/>
                    <a:pt x="3668" y="1873"/>
                  </a:cubicBezTo>
                  <a:cubicBezTo>
                    <a:pt x="3709" y="1550"/>
                    <a:pt x="3431" y="1196"/>
                    <a:pt x="3114" y="1196"/>
                  </a:cubicBezTo>
                  <a:cubicBezTo>
                    <a:pt x="3085" y="1196"/>
                    <a:pt x="3056" y="1199"/>
                    <a:pt x="3026" y="1205"/>
                  </a:cubicBezTo>
                  <a:cubicBezTo>
                    <a:pt x="3223" y="777"/>
                    <a:pt x="2980" y="202"/>
                    <a:pt x="2534" y="44"/>
                  </a:cubicBezTo>
                  <a:cubicBezTo>
                    <a:pt x="2450" y="14"/>
                    <a:pt x="2363" y="0"/>
                    <a:pt x="2276" y="0"/>
                  </a:cubicBezTo>
                  <a:close/>
                </a:path>
              </a:pathLst>
            </a:custGeom>
            <a:solidFill>
              <a:srgbClr val="F08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4673350" y="1250775"/>
              <a:ext cx="23025" cy="22975"/>
            </a:xfrm>
            <a:custGeom>
              <a:avLst/>
              <a:gdLst/>
              <a:ahLst/>
              <a:cxnLst/>
              <a:rect l="l" t="t" r="r" b="b"/>
              <a:pathLst>
                <a:path w="921" h="919" extrusionOk="0">
                  <a:moveTo>
                    <a:pt x="466" y="0"/>
                  </a:moveTo>
                  <a:cubicBezTo>
                    <a:pt x="206" y="0"/>
                    <a:pt x="1" y="205"/>
                    <a:pt x="1" y="464"/>
                  </a:cubicBezTo>
                  <a:cubicBezTo>
                    <a:pt x="1" y="716"/>
                    <a:pt x="206" y="919"/>
                    <a:pt x="466" y="919"/>
                  </a:cubicBezTo>
                  <a:cubicBezTo>
                    <a:pt x="716" y="919"/>
                    <a:pt x="921" y="716"/>
                    <a:pt x="921" y="464"/>
                  </a:cubicBezTo>
                  <a:cubicBezTo>
                    <a:pt x="921" y="205"/>
                    <a:pt x="716" y="0"/>
                    <a:pt x="466" y="0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3" name="Google Shape;2263;p52"/>
          <p:cNvGrpSpPr/>
          <p:nvPr/>
        </p:nvGrpSpPr>
        <p:grpSpPr>
          <a:xfrm>
            <a:off x="5060976" y="4091085"/>
            <a:ext cx="663457" cy="583177"/>
            <a:chOff x="-1880874" y="4266813"/>
            <a:chExt cx="1217800" cy="1070443"/>
          </a:xfrm>
        </p:grpSpPr>
        <p:sp>
          <p:nvSpPr>
            <p:cNvPr id="2264" name="Google Shape;2264;p52"/>
            <p:cNvSpPr/>
            <p:nvPr/>
          </p:nvSpPr>
          <p:spPr>
            <a:xfrm>
              <a:off x="-1781670" y="4691228"/>
              <a:ext cx="1066007" cy="646026"/>
            </a:xfrm>
            <a:custGeom>
              <a:avLst/>
              <a:gdLst/>
              <a:ahLst/>
              <a:cxnLst/>
              <a:rect l="l" t="t" r="r" b="b"/>
              <a:pathLst>
                <a:path w="31441" h="19054" extrusionOk="0">
                  <a:moveTo>
                    <a:pt x="0" y="0"/>
                  </a:moveTo>
                  <a:lnTo>
                    <a:pt x="0" y="19054"/>
                  </a:lnTo>
                  <a:lnTo>
                    <a:pt x="31441" y="19054"/>
                  </a:lnTo>
                  <a:lnTo>
                    <a:pt x="31441" y="2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-1729390" y="4266813"/>
              <a:ext cx="120261" cy="248761"/>
            </a:xfrm>
            <a:custGeom>
              <a:avLst/>
              <a:gdLst/>
              <a:ahLst/>
              <a:cxnLst/>
              <a:rect l="l" t="t" r="r" b="b"/>
              <a:pathLst>
                <a:path w="3547" h="7337" extrusionOk="0">
                  <a:moveTo>
                    <a:pt x="1" y="0"/>
                  </a:moveTo>
                  <a:lnTo>
                    <a:pt x="1" y="7337"/>
                  </a:lnTo>
                  <a:lnTo>
                    <a:pt x="3546" y="7337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-1009398" y="5139172"/>
              <a:ext cx="111174" cy="198073"/>
            </a:xfrm>
            <a:custGeom>
              <a:avLst/>
              <a:gdLst/>
              <a:ahLst/>
              <a:cxnLst/>
              <a:rect l="l" t="t" r="r" b="b"/>
              <a:pathLst>
                <a:path w="3279" h="5842" extrusionOk="0">
                  <a:moveTo>
                    <a:pt x="0" y="1"/>
                  </a:moveTo>
                  <a:lnTo>
                    <a:pt x="0" y="5842"/>
                  </a:lnTo>
                  <a:lnTo>
                    <a:pt x="3279" y="5842"/>
                  </a:lnTo>
                  <a:lnTo>
                    <a:pt x="32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-1300602" y="5079060"/>
              <a:ext cx="51942" cy="125686"/>
            </a:xfrm>
            <a:custGeom>
              <a:avLst/>
              <a:gdLst/>
              <a:ahLst/>
              <a:cxnLst/>
              <a:rect l="l" t="t" r="r" b="b"/>
              <a:pathLst>
                <a:path w="1532" h="3707" extrusionOk="0">
                  <a:moveTo>
                    <a:pt x="1" y="0"/>
                  </a:moveTo>
                  <a:lnTo>
                    <a:pt x="1" y="3706"/>
                  </a:lnTo>
                  <a:lnTo>
                    <a:pt x="1532" y="370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-1364817" y="5079060"/>
              <a:ext cx="51942" cy="125686"/>
            </a:xfrm>
            <a:custGeom>
              <a:avLst/>
              <a:gdLst/>
              <a:ahLst/>
              <a:cxnLst/>
              <a:rect l="l" t="t" r="r" b="b"/>
              <a:pathLst>
                <a:path w="1532" h="3707" extrusionOk="0">
                  <a:moveTo>
                    <a:pt x="0" y="0"/>
                  </a:moveTo>
                  <a:lnTo>
                    <a:pt x="0" y="3706"/>
                  </a:lnTo>
                  <a:lnTo>
                    <a:pt x="1531" y="3706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-1300602" y="5006369"/>
              <a:ext cx="51942" cy="51637"/>
            </a:xfrm>
            <a:custGeom>
              <a:avLst/>
              <a:gdLst/>
              <a:ahLst/>
              <a:cxnLst/>
              <a:rect l="l" t="t" r="r" b="b"/>
              <a:pathLst>
                <a:path w="1532" h="1523" extrusionOk="0">
                  <a:moveTo>
                    <a:pt x="1" y="0"/>
                  </a:moveTo>
                  <a:lnTo>
                    <a:pt x="1" y="1522"/>
                  </a:lnTo>
                  <a:lnTo>
                    <a:pt x="1532" y="1522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-1364817" y="5006369"/>
              <a:ext cx="51942" cy="51637"/>
            </a:xfrm>
            <a:custGeom>
              <a:avLst/>
              <a:gdLst/>
              <a:ahLst/>
              <a:cxnLst/>
              <a:rect l="l" t="t" r="r" b="b"/>
              <a:pathLst>
                <a:path w="1532" h="1523" extrusionOk="0">
                  <a:moveTo>
                    <a:pt x="0" y="0"/>
                  </a:moveTo>
                  <a:lnTo>
                    <a:pt x="0" y="1522"/>
                  </a:lnTo>
                  <a:lnTo>
                    <a:pt x="1531" y="1522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-1566955" y="5079060"/>
              <a:ext cx="51942" cy="125686"/>
            </a:xfrm>
            <a:custGeom>
              <a:avLst/>
              <a:gdLst/>
              <a:ahLst/>
              <a:cxnLst/>
              <a:rect l="l" t="t" r="r" b="b"/>
              <a:pathLst>
                <a:path w="1532" h="3707" extrusionOk="0">
                  <a:moveTo>
                    <a:pt x="1" y="0"/>
                  </a:moveTo>
                  <a:lnTo>
                    <a:pt x="1" y="3706"/>
                  </a:lnTo>
                  <a:lnTo>
                    <a:pt x="1532" y="370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-1631169" y="5079060"/>
              <a:ext cx="51637" cy="125686"/>
            </a:xfrm>
            <a:custGeom>
              <a:avLst/>
              <a:gdLst/>
              <a:ahLst/>
              <a:cxnLst/>
              <a:rect l="l" t="t" r="r" b="b"/>
              <a:pathLst>
                <a:path w="1523" h="3707" extrusionOk="0">
                  <a:moveTo>
                    <a:pt x="1" y="0"/>
                  </a:moveTo>
                  <a:lnTo>
                    <a:pt x="1" y="3706"/>
                  </a:lnTo>
                  <a:lnTo>
                    <a:pt x="1523" y="3706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-1566955" y="5006369"/>
              <a:ext cx="51942" cy="51637"/>
            </a:xfrm>
            <a:custGeom>
              <a:avLst/>
              <a:gdLst/>
              <a:ahLst/>
              <a:cxnLst/>
              <a:rect l="l" t="t" r="r" b="b"/>
              <a:pathLst>
                <a:path w="1532" h="1523" extrusionOk="0">
                  <a:moveTo>
                    <a:pt x="1" y="0"/>
                  </a:moveTo>
                  <a:lnTo>
                    <a:pt x="1" y="1522"/>
                  </a:lnTo>
                  <a:lnTo>
                    <a:pt x="1532" y="1522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-1631169" y="5006369"/>
              <a:ext cx="51637" cy="51637"/>
            </a:xfrm>
            <a:custGeom>
              <a:avLst/>
              <a:gdLst/>
              <a:ahLst/>
              <a:cxnLst/>
              <a:rect l="l" t="t" r="r" b="b"/>
              <a:pathLst>
                <a:path w="1523" h="1523" extrusionOk="0">
                  <a:moveTo>
                    <a:pt x="1" y="0"/>
                  </a:moveTo>
                  <a:lnTo>
                    <a:pt x="1" y="1522"/>
                  </a:lnTo>
                  <a:lnTo>
                    <a:pt x="1523" y="1522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-1843410" y="4564053"/>
              <a:ext cx="61775" cy="773204"/>
            </a:xfrm>
            <a:custGeom>
              <a:avLst/>
              <a:gdLst/>
              <a:ahLst/>
              <a:cxnLst/>
              <a:rect l="l" t="t" r="r" b="b"/>
              <a:pathLst>
                <a:path w="1822" h="22805" extrusionOk="0">
                  <a:moveTo>
                    <a:pt x="1821" y="0"/>
                  </a:moveTo>
                  <a:lnTo>
                    <a:pt x="1" y="1494"/>
                  </a:lnTo>
                  <a:lnTo>
                    <a:pt x="1" y="20547"/>
                  </a:lnTo>
                  <a:lnTo>
                    <a:pt x="1821" y="22805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-1880874" y="4407889"/>
              <a:ext cx="1217800" cy="493352"/>
            </a:xfrm>
            <a:custGeom>
              <a:avLst/>
              <a:gdLst/>
              <a:ahLst/>
              <a:cxnLst/>
              <a:rect l="l" t="t" r="r" b="b"/>
              <a:pathLst>
                <a:path w="35918" h="14551" extrusionOk="0">
                  <a:moveTo>
                    <a:pt x="2017" y="0"/>
                  </a:moveTo>
                  <a:lnTo>
                    <a:pt x="0" y="11383"/>
                  </a:lnTo>
                  <a:lnTo>
                    <a:pt x="1106" y="11272"/>
                  </a:lnTo>
                  <a:lnTo>
                    <a:pt x="2017" y="5413"/>
                  </a:lnTo>
                  <a:lnTo>
                    <a:pt x="2017" y="14550"/>
                  </a:lnTo>
                  <a:lnTo>
                    <a:pt x="35918" y="14550"/>
                  </a:lnTo>
                  <a:lnTo>
                    <a:pt x="31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-1103551" y="4926049"/>
              <a:ext cx="299788" cy="178578"/>
            </a:xfrm>
            <a:custGeom>
              <a:avLst/>
              <a:gdLst/>
              <a:ahLst/>
              <a:cxnLst/>
              <a:rect l="l" t="t" r="r" b="b"/>
              <a:pathLst>
                <a:path w="8842" h="5267" extrusionOk="0">
                  <a:moveTo>
                    <a:pt x="4420" y="0"/>
                  </a:moveTo>
                  <a:lnTo>
                    <a:pt x="1" y="5266"/>
                  </a:lnTo>
                  <a:lnTo>
                    <a:pt x="8841" y="5266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-847641" y="5104590"/>
              <a:ext cx="23700" cy="232656"/>
            </a:xfrm>
            <a:custGeom>
              <a:avLst/>
              <a:gdLst/>
              <a:ahLst/>
              <a:cxnLst/>
              <a:rect l="l" t="t" r="r" b="b"/>
              <a:pathLst>
                <a:path w="699" h="6862" extrusionOk="0">
                  <a:moveTo>
                    <a:pt x="1" y="0"/>
                  </a:moveTo>
                  <a:lnTo>
                    <a:pt x="1" y="6862"/>
                  </a:lnTo>
                  <a:lnTo>
                    <a:pt x="698" y="686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-1083751" y="5104590"/>
              <a:ext cx="23971" cy="232656"/>
            </a:xfrm>
            <a:custGeom>
              <a:avLst/>
              <a:gdLst/>
              <a:ahLst/>
              <a:cxnLst/>
              <a:rect l="l" t="t" r="r" b="b"/>
              <a:pathLst>
                <a:path w="707" h="6862" extrusionOk="0">
                  <a:moveTo>
                    <a:pt x="0" y="0"/>
                  </a:moveTo>
                  <a:lnTo>
                    <a:pt x="0" y="6862"/>
                  </a:lnTo>
                  <a:lnTo>
                    <a:pt x="707" y="686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-1880874" y="4407889"/>
              <a:ext cx="68420" cy="385975"/>
            </a:xfrm>
            <a:custGeom>
              <a:avLst/>
              <a:gdLst/>
              <a:ahLst/>
              <a:cxnLst/>
              <a:rect l="l" t="t" r="r" b="b"/>
              <a:pathLst>
                <a:path w="2018" h="11384" extrusionOk="0">
                  <a:moveTo>
                    <a:pt x="2017" y="0"/>
                  </a:moveTo>
                  <a:lnTo>
                    <a:pt x="0" y="11383"/>
                  </a:lnTo>
                  <a:lnTo>
                    <a:pt x="1106" y="11272"/>
                  </a:lnTo>
                  <a:lnTo>
                    <a:pt x="2017" y="5413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17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3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1123804" y="1317452"/>
            <a:ext cx="7356475" cy="1392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Manguezais  </a:t>
            </a:r>
            <a:endParaRPr sz="8000" dirty="0"/>
          </a:p>
        </p:txBody>
      </p:sp>
      <p:sp>
        <p:nvSpPr>
          <p:cNvPr id="223" name="Google Shape;223;p34"/>
          <p:cNvSpPr/>
          <p:nvPr/>
        </p:nvSpPr>
        <p:spPr>
          <a:xfrm>
            <a:off x="-169300" y="225050"/>
            <a:ext cx="1222450" cy="1054825"/>
          </a:xfrm>
          <a:custGeom>
            <a:avLst/>
            <a:gdLst/>
            <a:ahLst/>
            <a:cxnLst/>
            <a:rect l="l" t="t" r="r" b="b"/>
            <a:pathLst>
              <a:path w="48898" h="42193" extrusionOk="0">
                <a:moveTo>
                  <a:pt x="29681" y="1"/>
                </a:moveTo>
                <a:cubicBezTo>
                  <a:pt x="25640" y="1232"/>
                  <a:pt x="23512" y="5340"/>
                  <a:pt x="21625" y="8832"/>
                </a:cubicBezTo>
                <a:cubicBezTo>
                  <a:pt x="19297" y="13128"/>
                  <a:pt x="15483" y="17263"/>
                  <a:pt x="14225" y="22013"/>
                </a:cubicBezTo>
                <a:cubicBezTo>
                  <a:pt x="12191" y="29694"/>
                  <a:pt x="7013" y="36706"/>
                  <a:pt x="81" y="41002"/>
                </a:cubicBezTo>
                <a:cubicBezTo>
                  <a:pt x="242" y="41175"/>
                  <a:pt x="1" y="41483"/>
                  <a:pt x="349" y="42192"/>
                </a:cubicBezTo>
                <a:cubicBezTo>
                  <a:pt x="7093" y="37790"/>
                  <a:pt x="13583" y="33280"/>
                  <a:pt x="20649" y="29226"/>
                </a:cubicBezTo>
                <a:cubicBezTo>
                  <a:pt x="22021" y="28437"/>
                  <a:pt x="23580" y="28203"/>
                  <a:pt x="25215" y="28203"/>
                </a:cubicBezTo>
                <a:cubicBezTo>
                  <a:pt x="27587" y="28203"/>
                  <a:pt x="30118" y="28695"/>
                  <a:pt x="32471" y="28695"/>
                </a:cubicBezTo>
                <a:cubicBezTo>
                  <a:pt x="33034" y="28695"/>
                  <a:pt x="33586" y="28667"/>
                  <a:pt x="34124" y="28597"/>
                </a:cubicBezTo>
                <a:cubicBezTo>
                  <a:pt x="37831" y="28115"/>
                  <a:pt x="41711" y="26268"/>
                  <a:pt x="44655" y="24087"/>
                </a:cubicBezTo>
                <a:cubicBezTo>
                  <a:pt x="41791" y="22214"/>
                  <a:pt x="39289" y="21732"/>
                  <a:pt x="36011" y="21384"/>
                </a:cubicBezTo>
                <a:cubicBezTo>
                  <a:pt x="31233" y="20889"/>
                  <a:pt x="31180" y="17972"/>
                  <a:pt x="35542" y="15978"/>
                </a:cubicBezTo>
                <a:cubicBezTo>
                  <a:pt x="38727" y="14519"/>
                  <a:pt x="42675" y="13650"/>
                  <a:pt x="45030" y="10786"/>
                </a:cubicBezTo>
                <a:cubicBezTo>
                  <a:pt x="46930" y="8484"/>
                  <a:pt x="47479" y="5460"/>
                  <a:pt x="48897" y="2931"/>
                </a:cubicBezTo>
                <a:cubicBezTo>
                  <a:pt x="47648" y="2833"/>
                  <a:pt x="46304" y="2734"/>
                  <a:pt x="44946" y="2734"/>
                </a:cubicBezTo>
                <a:cubicBezTo>
                  <a:pt x="42767" y="2734"/>
                  <a:pt x="40549" y="2990"/>
                  <a:pt x="38620" y="3921"/>
                </a:cubicBezTo>
                <a:cubicBezTo>
                  <a:pt x="34994" y="5674"/>
                  <a:pt x="34177" y="10063"/>
                  <a:pt x="30658" y="11803"/>
                </a:cubicBezTo>
                <a:cubicBezTo>
                  <a:pt x="29933" y="12164"/>
                  <a:pt x="29380" y="12321"/>
                  <a:pt x="28965" y="12321"/>
                </a:cubicBezTo>
                <a:cubicBezTo>
                  <a:pt x="26786" y="12321"/>
                  <a:pt x="28432" y="7990"/>
                  <a:pt x="29039" y="6303"/>
                </a:cubicBezTo>
                <a:cubicBezTo>
                  <a:pt x="29828" y="4122"/>
                  <a:pt x="30203" y="2208"/>
                  <a:pt x="29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5638150" y="4000164"/>
            <a:ext cx="1964610" cy="1734136"/>
          </a:xfrm>
          <a:custGeom>
            <a:avLst/>
            <a:gdLst/>
            <a:ahLst/>
            <a:cxnLst/>
            <a:rect l="l" t="t" r="r" b="b"/>
            <a:pathLst>
              <a:path w="59175" h="52233" extrusionOk="0">
                <a:moveTo>
                  <a:pt x="15470" y="1"/>
                </a:moveTo>
                <a:cubicBezTo>
                  <a:pt x="15149" y="3105"/>
                  <a:pt x="12513" y="5916"/>
                  <a:pt x="13824" y="9207"/>
                </a:cubicBezTo>
                <a:cubicBezTo>
                  <a:pt x="13650" y="9007"/>
                  <a:pt x="13289" y="8846"/>
                  <a:pt x="13142" y="8699"/>
                </a:cubicBezTo>
                <a:lnTo>
                  <a:pt x="13142" y="8699"/>
                </a:lnTo>
                <a:cubicBezTo>
                  <a:pt x="13048" y="10559"/>
                  <a:pt x="13690" y="12994"/>
                  <a:pt x="14399" y="14694"/>
                </a:cubicBezTo>
                <a:cubicBezTo>
                  <a:pt x="14025" y="14413"/>
                  <a:pt x="13650" y="14105"/>
                  <a:pt x="13289" y="13797"/>
                </a:cubicBezTo>
                <a:lnTo>
                  <a:pt x="13289" y="13797"/>
                </a:lnTo>
                <a:cubicBezTo>
                  <a:pt x="13583" y="14961"/>
                  <a:pt x="14092" y="16259"/>
                  <a:pt x="14667" y="17303"/>
                </a:cubicBezTo>
                <a:cubicBezTo>
                  <a:pt x="15015" y="17959"/>
                  <a:pt x="15965" y="18829"/>
                  <a:pt x="15938" y="19244"/>
                </a:cubicBezTo>
                <a:cubicBezTo>
                  <a:pt x="15549" y="18888"/>
                  <a:pt x="14879" y="18778"/>
                  <a:pt x="14145" y="18778"/>
                </a:cubicBezTo>
                <a:cubicBezTo>
                  <a:pt x="13165" y="18778"/>
                  <a:pt x="12071" y="18974"/>
                  <a:pt x="11375" y="19043"/>
                </a:cubicBezTo>
                <a:cubicBezTo>
                  <a:pt x="11750" y="19498"/>
                  <a:pt x="12084" y="20006"/>
                  <a:pt x="12392" y="20501"/>
                </a:cubicBezTo>
                <a:cubicBezTo>
                  <a:pt x="12071" y="20274"/>
                  <a:pt x="11670" y="20140"/>
                  <a:pt x="11348" y="19913"/>
                </a:cubicBezTo>
                <a:lnTo>
                  <a:pt x="11348" y="19913"/>
                </a:lnTo>
                <a:cubicBezTo>
                  <a:pt x="12462" y="22992"/>
                  <a:pt x="14525" y="26212"/>
                  <a:pt x="16395" y="28493"/>
                </a:cubicBezTo>
                <a:lnTo>
                  <a:pt x="16395" y="28493"/>
                </a:lnTo>
                <a:cubicBezTo>
                  <a:pt x="15933" y="28025"/>
                  <a:pt x="14985" y="27894"/>
                  <a:pt x="14023" y="27894"/>
                </a:cubicBezTo>
                <a:cubicBezTo>
                  <a:pt x="13271" y="27894"/>
                  <a:pt x="12510" y="27974"/>
                  <a:pt x="11964" y="28035"/>
                </a:cubicBezTo>
                <a:cubicBezTo>
                  <a:pt x="12205" y="28182"/>
                  <a:pt x="12459" y="28477"/>
                  <a:pt x="12767" y="28611"/>
                </a:cubicBezTo>
                <a:cubicBezTo>
                  <a:pt x="12569" y="28565"/>
                  <a:pt x="12368" y="28547"/>
                  <a:pt x="12166" y="28547"/>
                </a:cubicBezTo>
                <a:cubicBezTo>
                  <a:pt x="11414" y="28547"/>
                  <a:pt x="10642" y="28802"/>
                  <a:pt x="9903" y="28865"/>
                </a:cubicBezTo>
                <a:cubicBezTo>
                  <a:pt x="10318" y="28985"/>
                  <a:pt x="10639" y="29240"/>
                  <a:pt x="11001" y="29373"/>
                </a:cubicBezTo>
                <a:cubicBezTo>
                  <a:pt x="9743" y="29440"/>
                  <a:pt x="8538" y="29467"/>
                  <a:pt x="7294" y="29735"/>
                </a:cubicBezTo>
                <a:cubicBezTo>
                  <a:pt x="6522" y="29918"/>
                  <a:pt x="5673" y="30349"/>
                  <a:pt x="4857" y="30349"/>
                </a:cubicBezTo>
                <a:cubicBezTo>
                  <a:pt x="4781" y="30349"/>
                  <a:pt x="4706" y="30345"/>
                  <a:pt x="4631" y="30337"/>
                </a:cubicBezTo>
                <a:lnTo>
                  <a:pt x="4631" y="30337"/>
                </a:lnTo>
                <a:cubicBezTo>
                  <a:pt x="4965" y="30457"/>
                  <a:pt x="5354" y="30778"/>
                  <a:pt x="5621" y="30899"/>
                </a:cubicBezTo>
                <a:cubicBezTo>
                  <a:pt x="5559" y="30896"/>
                  <a:pt x="5496" y="30895"/>
                  <a:pt x="5434" y="30895"/>
                </a:cubicBezTo>
                <a:cubicBezTo>
                  <a:pt x="4273" y="30895"/>
                  <a:pt x="3179" y="31351"/>
                  <a:pt x="2062" y="31555"/>
                </a:cubicBezTo>
                <a:cubicBezTo>
                  <a:pt x="2396" y="31715"/>
                  <a:pt x="2677" y="32010"/>
                  <a:pt x="3039" y="32157"/>
                </a:cubicBezTo>
                <a:cubicBezTo>
                  <a:pt x="2035" y="32210"/>
                  <a:pt x="817" y="32264"/>
                  <a:pt x="1" y="32812"/>
                </a:cubicBezTo>
                <a:cubicBezTo>
                  <a:pt x="2757" y="34499"/>
                  <a:pt x="4042" y="38165"/>
                  <a:pt x="6986" y="39744"/>
                </a:cubicBezTo>
                <a:cubicBezTo>
                  <a:pt x="6805" y="39711"/>
                  <a:pt x="6618" y="39711"/>
                  <a:pt x="6429" y="39711"/>
                </a:cubicBezTo>
                <a:cubicBezTo>
                  <a:pt x="6240" y="39711"/>
                  <a:pt x="6049" y="39711"/>
                  <a:pt x="5862" y="39677"/>
                </a:cubicBezTo>
                <a:lnTo>
                  <a:pt x="5862" y="39677"/>
                </a:lnTo>
                <a:cubicBezTo>
                  <a:pt x="6799" y="40373"/>
                  <a:pt x="7802" y="41176"/>
                  <a:pt x="8886" y="41604"/>
                </a:cubicBezTo>
                <a:cubicBezTo>
                  <a:pt x="8609" y="41623"/>
                  <a:pt x="8332" y="41654"/>
                  <a:pt x="8047" y="41654"/>
                </a:cubicBezTo>
                <a:cubicBezTo>
                  <a:pt x="7918" y="41654"/>
                  <a:pt x="7788" y="41647"/>
                  <a:pt x="7655" y="41631"/>
                </a:cubicBezTo>
                <a:lnTo>
                  <a:pt x="7655" y="41631"/>
                </a:lnTo>
                <a:cubicBezTo>
                  <a:pt x="9023" y="42689"/>
                  <a:pt x="11002" y="43897"/>
                  <a:pt x="12798" y="43897"/>
                </a:cubicBezTo>
                <a:cubicBezTo>
                  <a:pt x="12864" y="43897"/>
                  <a:pt x="12929" y="43896"/>
                  <a:pt x="12994" y="43892"/>
                </a:cubicBezTo>
                <a:lnTo>
                  <a:pt x="12994" y="43892"/>
                </a:lnTo>
                <a:cubicBezTo>
                  <a:pt x="12365" y="44709"/>
                  <a:pt x="11683" y="45498"/>
                  <a:pt x="11201" y="46408"/>
                </a:cubicBezTo>
                <a:cubicBezTo>
                  <a:pt x="13106" y="46858"/>
                  <a:pt x="15257" y="47628"/>
                  <a:pt x="17275" y="47628"/>
                </a:cubicBezTo>
                <a:cubicBezTo>
                  <a:pt x="17837" y="47628"/>
                  <a:pt x="18389" y="47568"/>
                  <a:pt x="18922" y="47425"/>
                </a:cubicBezTo>
                <a:lnTo>
                  <a:pt x="18922" y="47425"/>
                </a:lnTo>
                <a:cubicBezTo>
                  <a:pt x="17919" y="48710"/>
                  <a:pt x="17437" y="49660"/>
                  <a:pt x="16969" y="51225"/>
                </a:cubicBezTo>
                <a:cubicBezTo>
                  <a:pt x="18313" y="51944"/>
                  <a:pt x="19762" y="52233"/>
                  <a:pt x="21226" y="52233"/>
                </a:cubicBezTo>
                <a:cubicBezTo>
                  <a:pt x="23826" y="52233"/>
                  <a:pt x="26472" y="51320"/>
                  <a:pt x="28664" y="50275"/>
                </a:cubicBezTo>
                <a:lnTo>
                  <a:pt x="28664" y="50275"/>
                </a:lnTo>
                <a:cubicBezTo>
                  <a:pt x="28356" y="50637"/>
                  <a:pt x="27888" y="51118"/>
                  <a:pt x="27607" y="51440"/>
                </a:cubicBezTo>
                <a:cubicBezTo>
                  <a:pt x="28959" y="50958"/>
                  <a:pt x="30404" y="49861"/>
                  <a:pt x="31635" y="49071"/>
                </a:cubicBezTo>
                <a:cubicBezTo>
                  <a:pt x="32839" y="48282"/>
                  <a:pt x="34325" y="46435"/>
                  <a:pt x="35716" y="46288"/>
                </a:cubicBezTo>
                <a:cubicBezTo>
                  <a:pt x="38259" y="46033"/>
                  <a:pt x="40761" y="44602"/>
                  <a:pt x="43277" y="43919"/>
                </a:cubicBezTo>
                <a:cubicBezTo>
                  <a:pt x="45940" y="43197"/>
                  <a:pt x="47920" y="41470"/>
                  <a:pt x="50409" y="40453"/>
                </a:cubicBezTo>
                <a:lnTo>
                  <a:pt x="50409" y="40453"/>
                </a:lnTo>
                <a:cubicBezTo>
                  <a:pt x="49807" y="40654"/>
                  <a:pt x="49165" y="40734"/>
                  <a:pt x="48549" y="40935"/>
                </a:cubicBezTo>
                <a:cubicBezTo>
                  <a:pt x="50945" y="39597"/>
                  <a:pt x="52657" y="37590"/>
                  <a:pt x="54263" y="35395"/>
                </a:cubicBezTo>
                <a:lnTo>
                  <a:pt x="54263" y="35395"/>
                </a:lnTo>
                <a:cubicBezTo>
                  <a:pt x="53755" y="35770"/>
                  <a:pt x="53260" y="36198"/>
                  <a:pt x="52698" y="36519"/>
                </a:cubicBezTo>
                <a:cubicBezTo>
                  <a:pt x="53567" y="35556"/>
                  <a:pt x="54196" y="34271"/>
                  <a:pt x="54624" y="33067"/>
                </a:cubicBezTo>
                <a:cubicBezTo>
                  <a:pt x="55213" y="31421"/>
                  <a:pt x="55307" y="28303"/>
                  <a:pt x="56270" y="27085"/>
                </a:cubicBezTo>
                <a:lnTo>
                  <a:pt x="56270" y="27085"/>
                </a:lnTo>
                <a:cubicBezTo>
                  <a:pt x="55896" y="27326"/>
                  <a:pt x="55561" y="27620"/>
                  <a:pt x="55133" y="27835"/>
                </a:cubicBezTo>
                <a:cubicBezTo>
                  <a:pt x="56498" y="26537"/>
                  <a:pt x="57381" y="23753"/>
                  <a:pt x="57890" y="21947"/>
                </a:cubicBezTo>
                <a:lnTo>
                  <a:pt x="57890" y="21947"/>
                </a:lnTo>
                <a:cubicBezTo>
                  <a:pt x="57716" y="22228"/>
                  <a:pt x="57488" y="22469"/>
                  <a:pt x="57301" y="22736"/>
                </a:cubicBezTo>
                <a:cubicBezTo>
                  <a:pt x="57635" y="21880"/>
                  <a:pt x="57849" y="20608"/>
                  <a:pt x="58010" y="19873"/>
                </a:cubicBezTo>
                <a:lnTo>
                  <a:pt x="58010" y="19873"/>
                </a:lnTo>
                <a:cubicBezTo>
                  <a:pt x="57823" y="20301"/>
                  <a:pt x="57475" y="20716"/>
                  <a:pt x="57073" y="20983"/>
                </a:cubicBezTo>
                <a:cubicBezTo>
                  <a:pt x="59174" y="18213"/>
                  <a:pt x="55896" y="12901"/>
                  <a:pt x="54544" y="10412"/>
                </a:cubicBezTo>
                <a:lnTo>
                  <a:pt x="54544" y="10412"/>
                </a:lnTo>
                <a:cubicBezTo>
                  <a:pt x="54624" y="10760"/>
                  <a:pt x="54598" y="11134"/>
                  <a:pt x="54638" y="11496"/>
                </a:cubicBezTo>
                <a:cubicBezTo>
                  <a:pt x="54103" y="9943"/>
                  <a:pt x="51359" y="8833"/>
                  <a:pt x="50195" y="7588"/>
                </a:cubicBezTo>
                <a:cubicBezTo>
                  <a:pt x="48295" y="7950"/>
                  <a:pt x="45418" y="7843"/>
                  <a:pt x="45016" y="10278"/>
                </a:cubicBezTo>
                <a:cubicBezTo>
                  <a:pt x="45003" y="10104"/>
                  <a:pt x="44950" y="9943"/>
                  <a:pt x="44936" y="9756"/>
                </a:cubicBezTo>
                <a:cubicBezTo>
                  <a:pt x="44066" y="10184"/>
                  <a:pt x="43156" y="11188"/>
                  <a:pt x="43036" y="12192"/>
                </a:cubicBezTo>
                <a:cubicBezTo>
                  <a:pt x="43023" y="11830"/>
                  <a:pt x="42822" y="11402"/>
                  <a:pt x="42782" y="11027"/>
                </a:cubicBezTo>
                <a:cubicBezTo>
                  <a:pt x="41792" y="11937"/>
                  <a:pt x="40882" y="13289"/>
                  <a:pt x="40467" y="14627"/>
                </a:cubicBezTo>
                <a:cubicBezTo>
                  <a:pt x="40386" y="14145"/>
                  <a:pt x="40507" y="13570"/>
                  <a:pt x="40815" y="13142"/>
                </a:cubicBezTo>
                <a:lnTo>
                  <a:pt x="40815" y="13142"/>
                </a:lnTo>
                <a:cubicBezTo>
                  <a:pt x="40279" y="13824"/>
                  <a:pt x="38754" y="16955"/>
                  <a:pt x="38433" y="16969"/>
                </a:cubicBezTo>
                <a:cubicBezTo>
                  <a:pt x="37175" y="14533"/>
                  <a:pt x="38005" y="11041"/>
                  <a:pt x="35556" y="8980"/>
                </a:cubicBezTo>
                <a:cubicBezTo>
                  <a:pt x="34539" y="9515"/>
                  <a:pt x="32719" y="11308"/>
                  <a:pt x="31862" y="11429"/>
                </a:cubicBezTo>
                <a:cubicBezTo>
                  <a:pt x="30471" y="7856"/>
                  <a:pt x="27139" y="5889"/>
                  <a:pt x="24168" y="3788"/>
                </a:cubicBezTo>
                <a:lnTo>
                  <a:pt x="24168" y="3788"/>
                </a:lnTo>
                <a:cubicBezTo>
                  <a:pt x="24342" y="4176"/>
                  <a:pt x="24476" y="4577"/>
                  <a:pt x="24717" y="4952"/>
                </a:cubicBezTo>
                <a:cubicBezTo>
                  <a:pt x="23860" y="4056"/>
                  <a:pt x="22950" y="3386"/>
                  <a:pt x="21920" y="2704"/>
                </a:cubicBezTo>
                <a:lnTo>
                  <a:pt x="21920" y="2704"/>
                </a:lnTo>
                <a:cubicBezTo>
                  <a:pt x="21973" y="2798"/>
                  <a:pt x="22241" y="3413"/>
                  <a:pt x="22415" y="3681"/>
                </a:cubicBezTo>
                <a:cubicBezTo>
                  <a:pt x="20756" y="1767"/>
                  <a:pt x="17785" y="777"/>
                  <a:pt x="154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4"/>
          <p:cNvGrpSpPr/>
          <p:nvPr/>
        </p:nvGrpSpPr>
        <p:grpSpPr>
          <a:xfrm>
            <a:off x="6126074" y="2073925"/>
            <a:ext cx="3527113" cy="3825196"/>
            <a:chOff x="6126074" y="2073925"/>
            <a:chExt cx="3527113" cy="3825196"/>
          </a:xfrm>
        </p:grpSpPr>
        <p:sp>
          <p:nvSpPr>
            <p:cNvPr id="226" name="Google Shape;226;p34"/>
            <p:cNvSpPr/>
            <p:nvPr/>
          </p:nvSpPr>
          <p:spPr>
            <a:xfrm flipH="1">
              <a:off x="8201200" y="2073932"/>
              <a:ext cx="1449704" cy="3010004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8396140" y="2073925"/>
              <a:ext cx="537969" cy="2215418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8536988" y="3964211"/>
              <a:ext cx="129338" cy="452112"/>
            </a:xfrm>
            <a:custGeom>
              <a:avLst/>
              <a:gdLst/>
              <a:ahLst/>
              <a:cxnLst/>
              <a:rect l="l" t="t" r="r" b="b"/>
              <a:pathLst>
                <a:path w="3507" h="12259" extrusionOk="0">
                  <a:moveTo>
                    <a:pt x="1607" y="11910"/>
                  </a:moveTo>
                  <a:cubicBezTo>
                    <a:pt x="2289" y="11843"/>
                    <a:pt x="2597" y="12191"/>
                    <a:pt x="3159" y="12258"/>
                  </a:cubicBezTo>
                  <a:lnTo>
                    <a:pt x="3159" y="12258"/>
                  </a:lnTo>
                  <a:lnTo>
                    <a:pt x="3507" y="11428"/>
                  </a:lnTo>
                  <a:cubicBezTo>
                    <a:pt x="3333" y="8752"/>
                    <a:pt x="3079" y="3560"/>
                    <a:pt x="2677" y="1"/>
                  </a:cubicBezTo>
                  <a:lnTo>
                    <a:pt x="2677" y="1"/>
                  </a:lnTo>
                  <a:cubicBezTo>
                    <a:pt x="1" y="308"/>
                    <a:pt x="1834" y="9435"/>
                    <a:pt x="1607" y="11910"/>
                  </a:cubicBezTo>
                  <a:close/>
                </a:path>
              </a:pathLst>
            </a:custGeom>
            <a:solidFill>
              <a:srgbClr val="5A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7091851" y="2860299"/>
              <a:ext cx="2528778" cy="2199334"/>
            </a:xfrm>
            <a:custGeom>
              <a:avLst/>
              <a:gdLst/>
              <a:ahLst/>
              <a:cxnLst/>
              <a:rect l="l" t="t" r="r" b="b"/>
              <a:pathLst>
                <a:path w="76168" h="66245" extrusionOk="0">
                  <a:moveTo>
                    <a:pt x="24288" y="1"/>
                  </a:moveTo>
                  <a:cubicBezTo>
                    <a:pt x="23418" y="3828"/>
                    <a:pt x="19698" y="6946"/>
                    <a:pt x="20849" y="11241"/>
                  </a:cubicBezTo>
                  <a:cubicBezTo>
                    <a:pt x="20661" y="10974"/>
                    <a:pt x="20233" y="10720"/>
                    <a:pt x="20072" y="10519"/>
                  </a:cubicBezTo>
                  <a:lnTo>
                    <a:pt x="20072" y="10519"/>
                  </a:lnTo>
                  <a:cubicBezTo>
                    <a:pt x="19671" y="12820"/>
                    <a:pt x="20099" y="15965"/>
                    <a:pt x="20728" y="18186"/>
                  </a:cubicBezTo>
                  <a:cubicBezTo>
                    <a:pt x="20300" y="17785"/>
                    <a:pt x="19885" y="17343"/>
                    <a:pt x="19484" y="16915"/>
                  </a:cubicBezTo>
                  <a:lnTo>
                    <a:pt x="19484" y="16915"/>
                  </a:lnTo>
                  <a:cubicBezTo>
                    <a:pt x="19671" y="18401"/>
                    <a:pt x="20113" y="20100"/>
                    <a:pt x="20661" y="21492"/>
                  </a:cubicBezTo>
                  <a:cubicBezTo>
                    <a:pt x="21009" y="22361"/>
                    <a:pt x="22066" y="23593"/>
                    <a:pt x="21973" y="24114"/>
                  </a:cubicBezTo>
                  <a:cubicBezTo>
                    <a:pt x="21225" y="23248"/>
                    <a:pt x="19341" y="23164"/>
                    <a:pt x="17784" y="23164"/>
                  </a:cubicBezTo>
                  <a:cubicBezTo>
                    <a:pt x="17407" y="23164"/>
                    <a:pt x="17049" y="23169"/>
                    <a:pt x="16731" y="23169"/>
                  </a:cubicBezTo>
                  <a:cubicBezTo>
                    <a:pt x="16577" y="23169"/>
                    <a:pt x="16432" y="23168"/>
                    <a:pt x="16299" y="23164"/>
                  </a:cubicBezTo>
                  <a:lnTo>
                    <a:pt x="16299" y="23164"/>
                  </a:lnTo>
                  <a:cubicBezTo>
                    <a:pt x="16700" y="23793"/>
                    <a:pt x="17035" y="24489"/>
                    <a:pt x="17343" y="25158"/>
                  </a:cubicBezTo>
                  <a:cubicBezTo>
                    <a:pt x="16981" y="24810"/>
                    <a:pt x="16486" y="24596"/>
                    <a:pt x="16125" y="24248"/>
                  </a:cubicBezTo>
                  <a:lnTo>
                    <a:pt x="16125" y="24248"/>
                  </a:lnTo>
                  <a:cubicBezTo>
                    <a:pt x="17068" y="28269"/>
                    <a:pt x="19152" y="32597"/>
                    <a:pt x="21134" y="35741"/>
                  </a:cubicBezTo>
                  <a:lnTo>
                    <a:pt x="21134" y="35741"/>
                  </a:lnTo>
                  <a:cubicBezTo>
                    <a:pt x="20234" y="34572"/>
                    <a:pt x="17243" y="34512"/>
                    <a:pt x="15670" y="34512"/>
                  </a:cubicBezTo>
                  <a:cubicBezTo>
                    <a:pt x="15951" y="34713"/>
                    <a:pt x="16232" y="35127"/>
                    <a:pt x="16580" y="35328"/>
                  </a:cubicBezTo>
                  <a:cubicBezTo>
                    <a:pt x="16147" y="35175"/>
                    <a:pt x="15690" y="35129"/>
                    <a:pt x="15227" y="35129"/>
                  </a:cubicBezTo>
                  <a:cubicBezTo>
                    <a:pt x="14521" y="35129"/>
                    <a:pt x="13799" y="35236"/>
                    <a:pt x="13118" y="35236"/>
                  </a:cubicBezTo>
                  <a:cubicBezTo>
                    <a:pt x="13072" y="35236"/>
                    <a:pt x="13026" y="35236"/>
                    <a:pt x="12980" y="35235"/>
                  </a:cubicBezTo>
                  <a:lnTo>
                    <a:pt x="12980" y="35235"/>
                  </a:lnTo>
                  <a:cubicBezTo>
                    <a:pt x="13462" y="35435"/>
                    <a:pt x="13837" y="35797"/>
                    <a:pt x="14265" y="36024"/>
                  </a:cubicBezTo>
                  <a:cubicBezTo>
                    <a:pt x="13166" y="35950"/>
                    <a:pt x="12092" y="35849"/>
                    <a:pt x="11009" y="35849"/>
                  </a:cubicBezTo>
                  <a:cubicBezTo>
                    <a:pt x="10536" y="35849"/>
                    <a:pt x="10061" y="35868"/>
                    <a:pt x="9581" y="35917"/>
                  </a:cubicBezTo>
                  <a:cubicBezTo>
                    <a:pt x="8714" y="36013"/>
                    <a:pt x="7734" y="36333"/>
                    <a:pt x="6829" y="36333"/>
                  </a:cubicBezTo>
                  <a:cubicBezTo>
                    <a:pt x="6603" y="36333"/>
                    <a:pt x="6383" y="36313"/>
                    <a:pt x="6169" y="36265"/>
                  </a:cubicBezTo>
                  <a:lnTo>
                    <a:pt x="6169" y="36265"/>
                  </a:lnTo>
                  <a:cubicBezTo>
                    <a:pt x="6557" y="36466"/>
                    <a:pt x="6999" y="36921"/>
                    <a:pt x="7306" y="37108"/>
                  </a:cubicBezTo>
                  <a:cubicBezTo>
                    <a:pt x="6979" y="37053"/>
                    <a:pt x="6653" y="37032"/>
                    <a:pt x="6327" y="37032"/>
                  </a:cubicBezTo>
                  <a:cubicBezTo>
                    <a:pt x="5133" y="37032"/>
                    <a:pt x="3945" y="37326"/>
                    <a:pt x="2757" y="37389"/>
                  </a:cubicBezTo>
                  <a:cubicBezTo>
                    <a:pt x="3158" y="37643"/>
                    <a:pt x="3453" y="38058"/>
                    <a:pt x="3894" y="38299"/>
                  </a:cubicBezTo>
                  <a:cubicBezTo>
                    <a:pt x="3399" y="38267"/>
                    <a:pt x="2863" y="38230"/>
                    <a:pt x="2327" y="38230"/>
                  </a:cubicBezTo>
                  <a:cubicBezTo>
                    <a:pt x="1500" y="38230"/>
                    <a:pt x="674" y="38319"/>
                    <a:pt x="0" y="38660"/>
                  </a:cubicBezTo>
                  <a:cubicBezTo>
                    <a:pt x="3198" y="41176"/>
                    <a:pt x="4242" y="45953"/>
                    <a:pt x="7681" y="48389"/>
                  </a:cubicBezTo>
                  <a:cubicBezTo>
                    <a:pt x="7240" y="48241"/>
                    <a:pt x="6731" y="48255"/>
                    <a:pt x="6289" y="48121"/>
                  </a:cubicBezTo>
                  <a:lnTo>
                    <a:pt x="6289" y="48121"/>
                  </a:lnTo>
                  <a:cubicBezTo>
                    <a:pt x="7347" y="49138"/>
                    <a:pt x="8484" y="50289"/>
                    <a:pt x="9782" y="50998"/>
                  </a:cubicBezTo>
                  <a:cubicBezTo>
                    <a:pt x="9260" y="50958"/>
                    <a:pt x="8765" y="50971"/>
                    <a:pt x="8230" y="50837"/>
                  </a:cubicBezTo>
                  <a:lnTo>
                    <a:pt x="8230" y="50837"/>
                  </a:lnTo>
                  <a:cubicBezTo>
                    <a:pt x="9836" y="52416"/>
                    <a:pt x="12231" y="54303"/>
                    <a:pt x="14559" y="54477"/>
                  </a:cubicBezTo>
                  <a:cubicBezTo>
                    <a:pt x="13663" y="55400"/>
                    <a:pt x="12686" y="56270"/>
                    <a:pt x="11936" y="57341"/>
                  </a:cubicBezTo>
                  <a:cubicBezTo>
                    <a:pt x="14586" y="58324"/>
                    <a:pt x="17569" y="59855"/>
                    <a:pt x="20432" y="59855"/>
                  </a:cubicBezTo>
                  <a:cubicBezTo>
                    <a:pt x="20764" y="59855"/>
                    <a:pt x="21095" y="59834"/>
                    <a:pt x="21424" y="59790"/>
                  </a:cubicBezTo>
                  <a:lnTo>
                    <a:pt x="21424" y="59790"/>
                  </a:lnTo>
                  <a:cubicBezTo>
                    <a:pt x="19979" y="61221"/>
                    <a:pt x="19243" y="62359"/>
                    <a:pt x="18413" y="64232"/>
                  </a:cubicBezTo>
                  <a:cubicBezTo>
                    <a:pt x="20504" y="65701"/>
                    <a:pt x="22938" y="66244"/>
                    <a:pt x="25408" y="66244"/>
                  </a:cubicBezTo>
                  <a:cubicBezTo>
                    <a:pt x="28092" y="66244"/>
                    <a:pt x="30817" y="65602"/>
                    <a:pt x="33186" y="64808"/>
                  </a:cubicBezTo>
                  <a:lnTo>
                    <a:pt x="33186" y="64808"/>
                  </a:lnTo>
                  <a:cubicBezTo>
                    <a:pt x="32731" y="65223"/>
                    <a:pt x="32089" y="65758"/>
                    <a:pt x="31674" y="66106"/>
                  </a:cubicBezTo>
                  <a:cubicBezTo>
                    <a:pt x="33441" y="65718"/>
                    <a:pt x="35421" y="64567"/>
                    <a:pt x="37067" y="63751"/>
                  </a:cubicBezTo>
                  <a:cubicBezTo>
                    <a:pt x="38689" y="62966"/>
                    <a:pt x="40800" y="60900"/>
                    <a:pt x="42560" y="60900"/>
                  </a:cubicBezTo>
                  <a:cubicBezTo>
                    <a:pt x="42571" y="60900"/>
                    <a:pt x="42582" y="60900"/>
                    <a:pt x="42594" y="60900"/>
                  </a:cubicBezTo>
                  <a:cubicBezTo>
                    <a:pt x="42654" y="60901"/>
                    <a:pt x="42714" y="60902"/>
                    <a:pt x="42775" y="60902"/>
                  </a:cubicBezTo>
                  <a:cubicBezTo>
                    <a:pt x="45931" y="60902"/>
                    <a:pt x="49225" y="59553"/>
                    <a:pt x="52402" y="59094"/>
                  </a:cubicBezTo>
                  <a:cubicBezTo>
                    <a:pt x="55841" y="58585"/>
                    <a:pt x="58571" y="56725"/>
                    <a:pt x="61836" y="55842"/>
                  </a:cubicBezTo>
                  <a:lnTo>
                    <a:pt x="61836" y="55842"/>
                  </a:lnTo>
                  <a:cubicBezTo>
                    <a:pt x="61047" y="55989"/>
                    <a:pt x="60244" y="56003"/>
                    <a:pt x="59441" y="56163"/>
                  </a:cubicBezTo>
                  <a:cubicBezTo>
                    <a:pt x="62639" y="54852"/>
                    <a:pt x="65088" y="52604"/>
                    <a:pt x="67430" y="50088"/>
                  </a:cubicBezTo>
                  <a:lnTo>
                    <a:pt x="67430" y="50088"/>
                  </a:lnTo>
                  <a:cubicBezTo>
                    <a:pt x="66721" y="50489"/>
                    <a:pt x="66038" y="50944"/>
                    <a:pt x="65302" y="51252"/>
                  </a:cubicBezTo>
                  <a:cubicBezTo>
                    <a:pt x="66533" y="50182"/>
                    <a:pt x="67510" y="48683"/>
                    <a:pt x="68219" y="47238"/>
                  </a:cubicBezTo>
                  <a:cubicBezTo>
                    <a:pt x="69210" y="45271"/>
                    <a:pt x="69785" y="41377"/>
                    <a:pt x="71177" y="40012"/>
                  </a:cubicBezTo>
                  <a:lnTo>
                    <a:pt x="71177" y="40012"/>
                  </a:lnTo>
                  <a:cubicBezTo>
                    <a:pt x="70682" y="40253"/>
                    <a:pt x="70213" y="40574"/>
                    <a:pt x="69651" y="40788"/>
                  </a:cubicBezTo>
                  <a:cubicBezTo>
                    <a:pt x="71551" y="39356"/>
                    <a:pt x="73077" y="36011"/>
                    <a:pt x="73987" y="33843"/>
                  </a:cubicBezTo>
                  <a:lnTo>
                    <a:pt x="73987" y="33843"/>
                  </a:lnTo>
                  <a:cubicBezTo>
                    <a:pt x="73733" y="34164"/>
                    <a:pt x="73398" y="34418"/>
                    <a:pt x="73144" y="34739"/>
                  </a:cubicBezTo>
                  <a:cubicBezTo>
                    <a:pt x="73679" y="33722"/>
                    <a:pt x="74147" y="32170"/>
                    <a:pt x="74455" y="31260"/>
                  </a:cubicBezTo>
                  <a:lnTo>
                    <a:pt x="74455" y="31260"/>
                  </a:lnTo>
                  <a:cubicBezTo>
                    <a:pt x="74161" y="31769"/>
                    <a:pt x="73652" y="32224"/>
                    <a:pt x="73117" y="32505"/>
                  </a:cubicBezTo>
                  <a:cubicBezTo>
                    <a:pt x="76168" y="29360"/>
                    <a:pt x="72863" y="22228"/>
                    <a:pt x="71551" y="18922"/>
                  </a:cubicBezTo>
                  <a:lnTo>
                    <a:pt x="71551" y="18922"/>
                  </a:lnTo>
                  <a:cubicBezTo>
                    <a:pt x="71605" y="19364"/>
                    <a:pt x="71498" y="19819"/>
                    <a:pt x="71511" y="20274"/>
                  </a:cubicBezTo>
                  <a:cubicBezTo>
                    <a:pt x="71070" y="18267"/>
                    <a:pt x="67804" y="16460"/>
                    <a:pt x="66533" y="14721"/>
                  </a:cubicBezTo>
                  <a:cubicBezTo>
                    <a:pt x="64111" y="14895"/>
                    <a:pt x="60538" y="14319"/>
                    <a:pt x="59668" y="17303"/>
                  </a:cubicBezTo>
                  <a:cubicBezTo>
                    <a:pt x="59668" y="17089"/>
                    <a:pt x="59628" y="16875"/>
                    <a:pt x="59642" y="16648"/>
                  </a:cubicBezTo>
                  <a:lnTo>
                    <a:pt x="59642" y="16648"/>
                  </a:lnTo>
                  <a:cubicBezTo>
                    <a:pt x="58491" y="17049"/>
                    <a:pt x="57193" y="18160"/>
                    <a:pt x="56898" y="19391"/>
                  </a:cubicBezTo>
                  <a:lnTo>
                    <a:pt x="56898" y="19391"/>
                  </a:lnTo>
                  <a:cubicBezTo>
                    <a:pt x="56939" y="18936"/>
                    <a:pt x="56765" y="18374"/>
                    <a:pt x="56765" y="17905"/>
                  </a:cubicBezTo>
                  <a:cubicBezTo>
                    <a:pt x="55386" y="18896"/>
                    <a:pt x="54048" y="20448"/>
                    <a:pt x="53326" y="22054"/>
                  </a:cubicBezTo>
                  <a:cubicBezTo>
                    <a:pt x="53285" y="21425"/>
                    <a:pt x="53540" y="20742"/>
                    <a:pt x="53981" y="20247"/>
                  </a:cubicBezTo>
                  <a:lnTo>
                    <a:pt x="53981" y="20247"/>
                  </a:lnTo>
                  <a:cubicBezTo>
                    <a:pt x="53208" y="21021"/>
                    <a:pt x="50841" y="24663"/>
                    <a:pt x="50440" y="24663"/>
                  </a:cubicBezTo>
                  <a:cubicBezTo>
                    <a:pt x="50438" y="24663"/>
                    <a:pt x="50437" y="24663"/>
                    <a:pt x="50435" y="24663"/>
                  </a:cubicBezTo>
                  <a:cubicBezTo>
                    <a:pt x="49217" y="21438"/>
                    <a:pt x="50797" y="17210"/>
                    <a:pt x="48027" y="14252"/>
                  </a:cubicBezTo>
                  <a:cubicBezTo>
                    <a:pt x="46688" y="14774"/>
                    <a:pt x="44146" y="16741"/>
                    <a:pt x="43062" y="16755"/>
                  </a:cubicBezTo>
                  <a:cubicBezTo>
                    <a:pt x="41844" y="12071"/>
                    <a:pt x="37990" y="9127"/>
                    <a:pt x="34578" y="6049"/>
                  </a:cubicBezTo>
                  <a:lnTo>
                    <a:pt x="34578" y="6049"/>
                  </a:lnTo>
                  <a:cubicBezTo>
                    <a:pt x="34752" y="6558"/>
                    <a:pt x="34859" y="7080"/>
                    <a:pt x="35113" y="7575"/>
                  </a:cubicBezTo>
                  <a:cubicBezTo>
                    <a:pt x="34163" y="6330"/>
                    <a:pt x="33133" y="5354"/>
                    <a:pt x="31942" y="4337"/>
                  </a:cubicBezTo>
                  <a:lnTo>
                    <a:pt x="31942" y="4337"/>
                  </a:lnTo>
                  <a:cubicBezTo>
                    <a:pt x="31995" y="4457"/>
                    <a:pt x="32250" y="5287"/>
                    <a:pt x="32410" y="5648"/>
                  </a:cubicBezTo>
                  <a:cubicBezTo>
                    <a:pt x="30644" y="2998"/>
                    <a:pt x="27058" y="1299"/>
                    <a:pt x="24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6903859" y="3620752"/>
              <a:ext cx="1762455" cy="2079216"/>
            </a:xfrm>
            <a:custGeom>
              <a:avLst/>
              <a:gdLst/>
              <a:ahLst/>
              <a:cxnLst/>
              <a:rect l="l" t="t" r="r" b="b"/>
              <a:pathLst>
                <a:path w="53086" h="62627" extrusionOk="0">
                  <a:moveTo>
                    <a:pt x="964" y="20193"/>
                  </a:moveTo>
                  <a:cubicBezTo>
                    <a:pt x="1928" y="26817"/>
                    <a:pt x="8967" y="30858"/>
                    <a:pt x="13637" y="34860"/>
                  </a:cubicBezTo>
                  <a:lnTo>
                    <a:pt x="13637" y="34860"/>
                  </a:lnTo>
                  <a:cubicBezTo>
                    <a:pt x="17718" y="38365"/>
                    <a:pt x="21505" y="42353"/>
                    <a:pt x="26403" y="44735"/>
                  </a:cubicBezTo>
                  <a:lnTo>
                    <a:pt x="26403" y="44735"/>
                  </a:lnTo>
                  <a:cubicBezTo>
                    <a:pt x="31073" y="47010"/>
                    <a:pt x="36707" y="46515"/>
                    <a:pt x="40587" y="49940"/>
                  </a:cubicBezTo>
                  <a:lnTo>
                    <a:pt x="40587" y="49940"/>
                  </a:lnTo>
                  <a:cubicBezTo>
                    <a:pt x="44120" y="53072"/>
                    <a:pt x="47532" y="59856"/>
                    <a:pt x="51627" y="61636"/>
                  </a:cubicBezTo>
                  <a:lnTo>
                    <a:pt x="51627" y="61636"/>
                  </a:lnTo>
                  <a:cubicBezTo>
                    <a:pt x="51761" y="61890"/>
                    <a:pt x="52028" y="62332"/>
                    <a:pt x="52162" y="62626"/>
                  </a:cubicBezTo>
                  <a:lnTo>
                    <a:pt x="52162" y="62626"/>
                  </a:lnTo>
                  <a:cubicBezTo>
                    <a:pt x="52497" y="62332"/>
                    <a:pt x="52805" y="62091"/>
                    <a:pt x="53086" y="61756"/>
                  </a:cubicBezTo>
                  <a:lnTo>
                    <a:pt x="53086" y="61756"/>
                  </a:lnTo>
                  <a:cubicBezTo>
                    <a:pt x="48977" y="58572"/>
                    <a:pt x="45190" y="53741"/>
                    <a:pt x="42300" y="49432"/>
                  </a:cubicBezTo>
                  <a:lnTo>
                    <a:pt x="42300" y="49432"/>
                  </a:lnTo>
                  <a:cubicBezTo>
                    <a:pt x="39316" y="44989"/>
                    <a:pt x="39088" y="40747"/>
                    <a:pt x="37938" y="35515"/>
                  </a:cubicBezTo>
                  <a:lnTo>
                    <a:pt x="37938" y="35515"/>
                  </a:lnTo>
                  <a:cubicBezTo>
                    <a:pt x="36332" y="28169"/>
                    <a:pt x="34766" y="22428"/>
                    <a:pt x="30283" y="16152"/>
                  </a:cubicBezTo>
                  <a:lnTo>
                    <a:pt x="30283" y="16152"/>
                  </a:lnTo>
                  <a:cubicBezTo>
                    <a:pt x="26644" y="11067"/>
                    <a:pt x="21063" y="3373"/>
                    <a:pt x="14453" y="2476"/>
                  </a:cubicBezTo>
                  <a:lnTo>
                    <a:pt x="14453" y="2476"/>
                  </a:lnTo>
                  <a:cubicBezTo>
                    <a:pt x="13302" y="2329"/>
                    <a:pt x="11830" y="2490"/>
                    <a:pt x="10291" y="2637"/>
                  </a:cubicBezTo>
                  <a:lnTo>
                    <a:pt x="10291" y="2637"/>
                  </a:lnTo>
                  <a:cubicBezTo>
                    <a:pt x="6759" y="3011"/>
                    <a:pt x="2851" y="3373"/>
                    <a:pt x="1419" y="1"/>
                  </a:cubicBezTo>
                  <a:lnTo>
                    <a:pt x="1419" y="1"/>
                  </a:lnTo>
                  <a:cubicBezTo>
                    <a:pt x="1767" y="6451"/>
                    <a:pt x="1" y="13663"/>
                    <a:pt x="964" y="20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7308946" y="3319992"/>
              <a:ext cx="2344240" cy="2579129"/>
            </a:xfrm>
            <a:custGeom>
              <a:avLst/>
              <a:gdLst/>
              <a:ahLst/>
              <a:cxnLst/>
              <a:rect l="l" t="t" r="r" b="b"/>
              <a:pathLst>
                <a:path w="63564" h="69933" extrusionOk="0">
                  <a:moveTo>
                    <a:pt x="20006" y="12820"/>
                  </a:moveTo>
                  <a:cubicBezTo>
                    <a:pt x="18989" y="17477"/>
                    <a:pt x="19631" y="21960"/>
                    <a:pt x="21037" y="26469"/>
                  </a:cubicBezTo>
                  <a:lnTo>
                    <a:pt x="21037" y="26469"/>
                  </a:lnTo>
                  <a:cubicBezTo>
                    <a:pt x="22963" y="32705"/>
                    <a:pt x="26737" y="37549"/>
                    <a:pt x="30497" y="42808"/>
                  </a:cubicBezTo>
                  <a:lnTo>
                    <a:pt x="30497" y="42808"/>
                  </a:lnTo>
                  <a:cubicBezTo>
                    <a:pt x="31769" y="44588"/>
                    <a:pt x="35301" y="48482"/>
                    <a:pt x="34539" y="50958"/>
                  </a:cubicBezTo>
                  <a:lnTo>
                    <a:pt x="34539" y="50958"/>
                  </a:lnTo>
                  <a:cubicBezTo>
                    <a:pt x="27058" y="50650"/>
                    <a:pt x="24088" y="43370"/>
                    <a:pt x="21920" y="37255"/>
                  </a:cubicBezTo>
                  <a:lnTo>
                    <a:pt x="21920" y="37255"/>
                  </a:lnTo>
                  <a:cubicBezTo>
                    <a:pt x="19819" y="31287"/>
                    <a:pt x="17089" y="25667"/>
                    <a:pt x="11964" y="21665"/>
                  </a:cubicBezTo>
                  <a:lnTo>
                    <a:pt x="11964" y="21665"/>
                  </a:lnTo>
                  <a:cubicBezTo>
                    <a:pt x="8230" y="18748"/>
                    <a:pt x="4095" y="16500"/>
                    <a:pt x="1" y="14199"/>
                  </a:cubicBezTo>
                  <a:lnTo>
                    <a:pt x="1" y="14199"/>
                  </a:lnTo>
                  <a:cubicBezTo>
                    <a:pt x="924" y="18467"/>
                    <a:pt x="429" y="23084"/>
                    <a:pt x="1620" y="27366"/>
                  </a:cubicBezTo>
                  <a:lnTo>
                    <a:pt x="1620" y="27366"/>
                  </a:lnTo>
                  <a:cubicBezTo>
                    <a:pt x="3359" y="33588"/>
                    <a:pt x="8485" y="39008"/>
                    <a:pt x="13409" y="42875"/>
                  </a:cubicBezTo>
                  <a:lnTo>
                    <a:pt x="13409" y="42875"/>
                  </a:lnTo>
                  <a:cubicBezTo>
                    <a:pt x="17423" y="46006"/>
                    <a:pt x="22415" y="49780"/>
                    <a:pt x="27473" y="51038"/>
                  </a:cubicBezTo>
                  <a:lnTo>
                    <a:pt x="27473" y="51038"/>
                  </a:lnTo>
                  <a:cubicBezTo>
                    <a:pt x="29266" y="51493"/>
                    <a:pt x="33414" y="50918"/>
                    <a:pt x="33214" y="53781"/>
                  </a:cubicBezTo>
                  <a:lnTo>
                    <a:pt x="33214" y="53781"/>
                  </a:lnTo>
                  <a:cubicBezTo>
                    <a:pt x="31314" y="54236"/>
                    <a:pt x="29547" y="53902"/>
                    <a:pt x="27754" y="53567"/>
                  </a:cubicBezTo>
                  <a:lnTo>
                    <a:pt x="27754" y="53567"/>
                  </a:lnTo>
                  <a:cubicBezTo>
                    <a:pt x="25934" y="53219"/>
                    <a:pt x="24088" y="52885"/>
                    <a:pt x="22054" y="53366"/>
                  </a:cubicBezTo>
                  <a:lnTo>
                    <a:pt x="22054" y="53366"/>
                  </a:lnTo>
                  <a:cubicBezTo>
                    <a:pt x="16433" y="54731"/>
                    <a:pt x="10960" y="57327"/>
                    <a:pt x="5688" y="59535"/>
                  </a:cubicBezTo>
                  <a:lnTo>
                    <a:pt x="5688" y="59535"/>
                  </a:lnTo>
                  <a:cubicBezTo>
                    <a:pt x="9328" y="58692"/>
                    <a:pt x="13744" y="61690"/>
                    <a:pt x="17531" y="61997"/>
                  </a:cubicBezTo>
                  <a:lnTo>
                    <a:pt x="17531" y="61997"/>
                  </a:lnTo>
                  <a:cubicBezTo>
                    <a:pt x="21251" y="62305"/>
                    <a:pt x="25399" y="62265"/>
                    <a:pt x="28624" y="60204"/>
                  </a:cubicBezTo>
                  <a:lnTo>
                    <a:pt x="28624" y="60204"/>
                  </a:lnTo>
                  <a:cubicBezTo>
                    <a:pt x="30912" y="58759"/>
                    <a:pt x="31247" y="56016"/>
                    <a:pt x="32959" y="54678"/>
                  </a:cubicBezTo>
                  <a:lnTo>
                    <a:pt x="32959" y="54678"/>
                  </a:lnTo>
                  <a:cubicBezTo>
                    <a:pt x="35529" y="52670"/>
                    <a:pt x="35489" y="55842"/>
                    <a:pt x="36131" y="57876"/>
                  </a:cubicBezTo>
                  <a:lnTo>
                    <a:pt x="36131" y="57876"/>
                  </a:lnTo>
                  <a:cubicBezTo>
                    <a:pt x="37268" y="61476"/>
                    <a:pt x="38954" y="65998"/>
                    <a:pt x="39690" y="69170"/>
                  </a:cubicBezTo>
                  <a:lnTo>
                    <a:pt x="39690" y="69170"/>
                  </a:lnTo>
                  <a:cubicBezTo>
                    <a:pt x="40186" y="68902"/>
                    <a:pt x="40065" y="69424"/>
                    <a:pt x="39891" y="69933"/>
                  </a:cubicBezTo>
                  <a:lnTo>
                    <a:pt x="39891" y="69933"/>
                  </a:lnTo>
                  <a:cubicBezTo>
                    <a:pt x="40560" y="69785"/>
                    <a:pt x="41390" y="69612"/>
                    <a:pt x="42046" y="69384"/>
                  </a:cubicBezTo>
                  <a:lnTo>
                    <a:pt x="42046" y="69384"/>
                  </a:lnTo>
                  <a:cubicBezTo>
                    <a:pt x="39557" y="65811"/>
                    <a:pt x="38700" y="58853"/>
                    <a:pt x="38111" y="54544"/>
                  </a:cubicBezTo>
                  <a:lnTo>
                    <a:pt x="38111" y="54544"/>
                  </a:lnTo>
                  <a:cubicBezTo>
                    <a:pt x="40507" y="54076"/>
                    <a:pt x="43009" y="54531"/>
                    <a:pt x="45538" y="54985"/>
                  </a:cubicBezTo>
                  <a:lnTo>
                    <a:pt x="45538" y="54985"/>
                  </a:lnTo>
                  <a:cubicBezTo>
                    <a:pt x="48268" y="55481"/>
                    <a:pt x="51051" y="55976"/>
                    <a:pt x="53754" y="55293"/>
                  </a:cubicBezTo>
                  <a:lnTo>
                    <a:pt x="53754" y="55293"/>
                  </a:lnTo>
                  <a:cubicBezTo>
                    <a:pt x="61328" y="53393"/>
                    <a:pt x="62359" y="46903"/>
                    <a:pt x="63563" y="40319"/>
                  </a:cubicBezTo>
                  <a:lnTo>
                    <a:pt x="63563" y="40319"/>
                  </a:lnTo>
                  <a:cubicBezTo>
                    <a:pt x="61021" y="42969"/>
                    <a:pt x="57756" y="42782"/>
                    <a:pt x="54584" y="44361"/>
                  </a:cubicBezTo>
                  <a:lnTo>
                    <a:pt x="54584" y="44361"/>
                  </a:lnTo>
                  <a:cubicBezTo>
                    <a:pt x="52590" y="45351"/>
                    <a:pt x="51011" y="46903"/>
                    <a:pt x="49165" y="48054"/>
                  </a:cubicBezTo>
                  <a:lnTo>
                    <a:pt x="49165" y="48054"/>
                  </a:lnTo>
                  <a:cubicBezTo>
                    <a:pt x="47425" y="49138"/>
                    <a:pt x="45337" y="51627"/>
                    <a:pt x="43477" y="52363"/>
                  </a:cubicBezTo>
                  <a:lnTo>
                    <a:pt x="43477" y="52363"/>
                  </a:lnTo>
                  <a:cubicBezTo>
                    <a:pt x="40400" y="53594"/>
                    <a:pt x="40493" y="52095"/>
                    <a:pt x="41430" y="50101"/>
                  </a:cubicBezTo>
                  <a:lnTo>
                    <a:pt x="41430" y="50101"/>
                  </a:lnTo>
                  <a:cubicBezTo>
                    <a:pt x="42581" y="47666"/>
                    <a:pt x="43531" y="46930"/>
                    <a:pt x="45498" y="45337"/>
                  </a:cubicBezTo>
                  <a:lnTo>
                    <a:pt x="45498" y="45337"/>
                  </a:lnTo>
                  <a:cubicBezTo>
                    <a:pt x="50744" y="41109"/>
                    <a:pt x="52483" y="32571"/>
                    <a:pt x="54490" y="26403"/>
                  </a:cubicBezTo>
                  <a:lnTo>
                    <a:pt x="54490" y="26403"/>
                  </a:lnTo>
                  <a:cubicBezTo>
                    <a:pt x="55922" y="22013"/>
                    <a:pt x="56551" y="18213"/>
                    <a:pt x="56498" y="13570"/>
                  </a:cubicBezTo>
                  <a:lnTo>
                    <a:pt x="56498" y="13570"/>
                  </a:lnTo>
                  <a:cubicBezTo>
                    <a:pt x="56458" y="10211"/>
                    <a:pt x="55601" y="6812"/>
                    <a:pt x="55896" y="3493"/>
                  </a:cubicBezTo>
                  <a:lnTo>
                    <a:pt x="55896" y="3493"/>
                  </a:lnTo>
                  <a:cubicBezTo>
                    <a:pt x="52938" y="4858"/>
                    <a:pt x="49539" y="8284"/>
                    <a:pt x="47693" y="10853"/>
                  </a:cubicBezTo>
                  <a:lnTo>
                    <a:pt x="47693" y="10853"/>
                  </a:lnTo>
                  <a:cubicBezTo>
                    <a:pt x="43571" y="16554"/>
                    <a:pt x="38874" y="22482"/>
                    <a:pt x="38513" y="29801"/>
                  </a:cubicBezTo>
                  <a:lnTo>
                    <a:pt x="38513" y="29801"/>
                  </a:lnTo>
                  <a:cubicBezTo>
                    <a:pt x="38245" y="35395"/>
                    <a:pt x="41029" y="41029"/>
                    <a:pt x="40734" y="46555"/>
                  </a:cubicBezTo>
                  <a:lnTo>
                    <a:pt x="40734" y="46555"/>
                  </a:lnTo>
                  <a:cubicBezTo>
                    <a:pt x="40627" y="48522"/>
                    <a:pt x="38633" y="52456"/>
                    <a:pt x="36318" y="52483"/>
                  </a:cubicBezTo>
                  <a:lnTo>
                    <a:pt x="36318" y="52483"/>
                  </a:lnTo>
                  <a:cubicBezTo>
                    <a:pt x="35007" y="50128"/>
                    <a:pt x="35770" y="47465"/>
                    <a:pt x="36024" y="44936"/>
                  </a:cubicBezTo>
                  <a:lnTo>
                    <a:pt x="36024" y="44936"/>
                  </a:lnTo>
                  <a:cubicBezTo>
                    <a:pt x="36492" y="40279"/>
                    <a:pt x="36733" y="35837"/>
                    <a:pt x="36653" y="31140"/>
                  </a:cubicBezTo>
                  <a:lnTo>
                    <a:pt x="36653" y="31140"/>
                  </a:lnTo>
                  <a:cubicBezTo>
                    <a:pt x="36559" y="24984"/>
                    <a:pt x="34632" y="18936"/>
                    <a:pt x="32745" y="13141"/>
                  </a:cubicBezTo>
                  <a:lnTo>
                    <a:pt x="32745" y="13141"/>
                  </a:lnTo>
                  <a:cubicBezTo>
                    <a:pt x="31769" y="10131"/>
                    <a:pt x="30711" y="7213"/>
                    <a:pt x="28999" y="4524"/>
                  </a:cubicBezTo>
                  <a:lnTo>
                    <a:pt x="28999" y="4524"/>
                  </a:lnTo>
                  <a:cubicBezTo>
                    <a:pt x="27888" y="2811"/>
                    <a:pt x="26014" y="1700"/>
                    <a:pt x="25064" y="1"/>
                  </a:cubicBezTo>
                  <a:lnTo>
                    <a:pt x="25064" y="1"/>
                  </a:lnTo>
                  <a:cubicBezTo>
                    <a:pt x="22749" y="3092"/>
                    <a:pt x="20849" y="8980"/>
                    <a:pt x="20006" y="12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6126074" y="4231751"/>
              <a:ext cx="2257584" cy="1054792"/>
            </a:xfrm>
            <a:custGeom>
              <a:avLst/>
              <a:gdLst/>
              <a:ahLst/>
              <a:cxnLst/>
              <a:rect l="l" t="t" r="r" b="b"/>
              <a:pathLst>
                <a:path w="77841" h="36369" extrusionOk="0">
                  <a:moveTo>
                    <a:pt x="25733" y="1"/>
                  </a:moveTo>
                  <a:lnTo>
                    <a:pt x="25733" y="1"/>
                  </a:lnTo>
                  <a:cubicBezTo>
                    <a:pt x="25840" y="4444"/>
                    <a:pt x="27192" y="7468"/>
                    <a:pt x="29239" y="11228"/>
                  </a:cubicBezTo>
                  <a:cubicBezTo>
                    <a:pt x="31302" y="14978"/>
                    <a:pt x="30507" y="17195"/>
                    <a:pt x="28080" y="17195"/>
                  </a:cubicBezTo>
                  <a:cubicBezTo>
                    <a:pt x="26965" y="17195"/>
                    <a:pt x="25505" y="16727"/>
                    <a:pt x="23820" y="15724"/>
                  </a:cubicBezTo>
                  <a:cubicBezTo>
                    <a:pt x="19899" y="13409"/>
                    <a:pt x="16045" y="9823"/>
                    <a:pt x="11241" y="9422"/>
                  </a:cubicBezTo>
                  <a:cubicBezTo>
                    <a:pt x="10901" y="9393"/>
                    <a:pt x="10564" y="9380"/>
                    <a:pt x="10227" y="9380"/>
                  </a:cubicBezTo>
                  <a:cubicBezTo>
                    <a:pt x="6745" y="9380"/>
                    <a:pt x="3417" y="10777"/>
                    <a:pt x="0" y="11094"/>
                  </a:cubicBezTo>
                  <a:cubicBezTo>
                    <a:pt x="2128" y="14774"/>
                    <a:pt x="4724" y="19123"/>
                    <a:pt x="8658" y="21345"/>
                  </a:cubicBezTo>
                  <a:cubicBezTo>
                    <a:pt x="13208" y="23927"/>
                    <a:pt x="18494" y="21572"/>
                    <a:pt x="22963" y="24034"/>
                  </a:cubicBezTo>
                  <a:cubicBezTo>
                    <a:pt x="28731" y="27206"/>
                    <a:pt x="20956" y="29106"/>
                    <a:pt x="18280" y="29828"/>
                  </a:cubicBezTo>
                  <a:cubicBezTo>
                    <a:pt x="15376" y="30591"/>
                    <a:pt x="13034" y="31608"/>
                    <a:pt x="11080" y="33803"/>
                  </a:cubicBezTo>
                  <a:cubicBezTo>
                    <a:pt x="13624" y="35815"/>
                    <a:pt x="16754" y="36369"/>
                    <a:pt x="19948" y="36369"/>
                  </a:cubicBezTo>
                  <a:cubicBezTo>
                    <a:pt x="22148" y="36369"/>
                    <a:pt x="24379" y="36106"/>
                    <a:pt x="26469" y="35877"/>
                  </a:cubicBezTo>
                  <a:cubicBezTo>
                    <a:pt x="32785" y="35194"/>
                    <a:pt x="40011" y="36198"/>
                    <a:pt x="46020" y="34030"/>
                  </a:cubicBezTo>
                  <a:cubicBezTo>
                    <a:pt x="50428" y="32439"/>
                    <a:pt x="55167" y="31642"/>
                    <a:pt x="59937" y="31642"/>
                  </a:cubicBezTo>
                  <a:cubicBezTo>
                    <a:pt x="65678" y="31642"/>
                    <a:pt x="71464" y="32797"/>
                    <a:pt x="76770" y="35114"/>
                  </a:cubicBezTo>
                  <a:cubicBezTo>
                    <a:pt x="76837" y="34806"/>
                    <a:pt x="77346" y="34833"/>
                    <a:pt x="77841" y="33937"/>
                  </a:cubicBezTo>
                  <a:cubicBezTo>
                    <a:pt x="68153" y="29989"/>
                    <a:pt x="58531" y="26389"/>
                    <a:pt x="48990" y="21840"/>
                  </a:cubicBezTo>
                  <a:cubicBezTo>
                    <a:pt x="43785" y="19364"/>
                    <a:pt x="42152" y="12125"/>
                    <a:pt x="38339" y="7909"/>
                  </a:cubicBezTo>
                  <a:cubicBezTo>
                    <a:pt x="35087" y="4310"/>
                    <a:pt x="30229" y="1526"/>
                    <a:pt x="25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34"/>
          <p:cNvSpPr/>
          <p:nvPr/>
        </p:nvSpPr>
        <p:spPr>
          <a:xfrm>
            <a:off x="8201208" y="133556"/>
            <a:ext cx="1762527" cy="1555551"/>
          </a:xfrm>
          <a:custGeom>
            <a:avLst/>
            <a:gdLst/>
            <a:ahLst/>
            <a:cxnLst/>
            <a:rect l="l" t="t" r="r" b="b"/>
            <a:pathLst>
              <a:path w="59175" h="52226" extrusionOk="0">
                <a:moveTo>
                  <a:pt x="15457" y="1"/>
                </a:moveTo>
                <a:cubicBezTo>
                  <a:pt x="15149" y="3105"/>
                  <a:pt x="12499" y="5915"/>
                  <a:pt x="13824" y="9194"/>
                </a:cubicBezTo>
                <a:cubicBezTo>
                  <a:pt x="13650" y="8993"/>
                  <a:pt x="13289" y="8833"/>
                  <a:pt x="13142" y="8699"/>
                </a:cubicBezTo>
                <a:lnTo>
                  <a:pt x="13142" y="8699"/>
                </a:lnTo>
                <a:cubicBezTo>
                  <a:pt x="13048" y="10545"/>
                  <a:pt x="13690" y="12994"/>
                  <a:pt x="14399" y="14680"/>
                </a:cubicBezTo>
                <a:cubicBezTo>
                  <a:pt x="14011" y="14399"/>
                  <a:pt x="13650" y="14105"/>
                  <a:pt x="13289" y="13797"/>
                </a:cubicBezTo>
                <a:lnTo>
                  <a:pt x="13289" y="13797"/>
                </a:lnTo>
                <a:cubicBezTo>
                  <a:pt x="13583" y="14948"/>
                  <a:pt x="14092" y="16246"/>
                  <a:pt x="14654" y="17303"/>
                </a:cubicBezTo>
                <a:cubicBezTo>
                  <a:pt x="15015" y="17945"/>
                  <a:pt x="15965" y="18815"/>
                  <a:pt x="15938" y="19230"/>
                </a:cubicBezTo>
                <a:cubicBezTo>
                  <a:pt x="15549" y="18875"/>
                  <a:pt x="14879" y="18765"/>
                  <a:pt x="14145" y="18765"/>
                </a:cubicBezTo>
                <a:cubicBezTo>
                  <a:pt x="13165" y="18765"/>
                  <a:pt x="12071" y="18960"/>
                  <a:pt x="11375" y="19029"/>
                </a:cubicBezTo>
                <a:cubicBezTo>
                  <a:pt x="11750" y="19484"/>
                  <a:pt x="12084" y="20006"/>
                  <a:pt x="12392" y="20501"/>
                </a:cubicBezTo>
                <a:cubicBezTo>
                  <a:pt x="12071" y="20260"/>
                  <a:pt x="11670" y="20140"/>
                  <a:pt x="11335" y="19899"/>
                </a:cubicBezTo>
                <a:lnTo>
                  <a:pt x="11335" y="19899"/>
                </a:lnTo>
                <a:cubicBezTo>
                  <a:pt x="12461" y="22988"/>
                  <a:pt x="14521" y="26193"/>
                  <a:pt x="16377" y="28473"/>
                </a:cubicBezTo>
                <a:lnTo>
                  <a:pt x="16377" y="28473"/>
                </a:lnTo>
                <a:cubicBezTo>
                  <a:pt x="15926" y="28017"/>
                  <a:pt x="15004" y="27889"/>
                  <a:pt x="14060" y="27889"/>
                </a:cubicBezTo>
                <a:cubicBezTo>
                  <a:pt x="13296" y="27889"/>
                  <a:pt x="12519" y="27973"/>
                  <a:pt x="11964" y="28035"/>
                </a:cubicBezTo>
                <a:cubicBezTo>
                  <a:pt x="12205" y="28182"/>
                  <a:pt x="12459" y="28477"/>
                  <a:pt x="12767" y="28597"/>
                </a:cubicBezTo>
                <a:cubicBezTo>
                  <a:pt x="12571" y="28553"/>
                  <a:pt x="12374" y="28535"/>
                  <a:pt x="12176" y="28535"/>
                </a:cubicBezTo>
                <a:cubicBezTo>
                  <a:pt x="11416" y="28535"/>
                  <a:pt x="10647" y="28801"/>
                  <a:pt x="9903" y="28865"/>
                </a:cubicBezTo>
                <a:cubicBezTo>
                  <a:pt x="10305" y="28985"/>
                  <a:pt x="10639" y="29226"/>
                  <a:pt x="11001" y="29373"/>
                </a:cubicBezTo>
                <a:cubicBezTo>
                  <a:pt x="9743" y="29427"/>
                  <a:pt x="8525" y="29454"/>
                  <a:pt x="7294" y="29735"/>
                </a:cubicBezTo>
                <a:cubicBezTo>
                  <a:pt x="6523" y="29906"/>
                  <a:pt x="5673" y="30335"/>
                  <a:pt x="4857" y="30335"/>
                </a:cubicBezTo>
                <a:cubicBezTo>
                  <a:pt x="4782" y="30335"/>
                  <a:pt x="4706" y="30331"/>
                  <a:pt x="4631" y="30323"/>
                </a:cubicBezTo>
                <a:lnTo>
                  <a:pt x="4631" y="30323"/>
                </a:lnTo>
                <a:cubicBezTo>
                  <a:pt x="4965" y="30457"/>
                  <a:pt x="5354" y="30765"/>
                  <a:pt x="5621" y="30885"/>
                </a:cubicBezTo>
                <a:cubicBezTo>
                  <a:pt x="5560" y="30883"/>
                  <a:pt x="5499" y="30881"/>
                  <a:pt x="5439" y="30881"/>
                </a:cubicBezTo>
                <a:cubicBezTo>
                  <a:pt x="4276" y="30881"/>
                  <a:pt x="3181" y="31350"/>
                  <a:pt x="2062" y="31541"/>
                </a:cubicBezTo>
                <a:cubicBezTo>
                  <a:pt x="2396" y="31702"/>
                  <a:pt x="2677" y="32009"/>
                  <a:pt x="3039" y="32143"/>
                </a:cubicBezTo>
                <a:cubicBezTo>
                  <a:pt x="2035" y="32210"/>
                  <a:pt x="817" y="32250"/>
                  <a:pt x="1" y="32812"/>
                </a:cubicBezTo>
                <a:cubicBezTo>
                  <a:pt x="2758" y="34485"/>
                  <a:pt x="4042" y="38152"/>
                  <a:pt x="6986" y="39744"/>
                </a:cubicBezTo>
                <a:cubicBezTo>
                  <a:pt x="6625" y="39664"/>
                  <a:pt x="6223" y="39731"/>
                  <a:pt x="5862" y="39664"/>
                </a:cubicBezTo>
                <a:lnTo>
                  <a:pt x="5862" y="39664"/>
                </a:lnTo>
                <a:cubicBezTo>
                  <a:pt x="6799" y="40373"/>
                  <a:pt x="7802" y="41162"/>
                  <a:pt x="8886" y="41604"/>
                </a:cubicBezTo>
                <a:cubicBezTo>
                  <a:pt x="8605" y="41613"/>
                  <a:pt x="8337" y="41647"/>
                  <a:pt x="8060" y="41647"/>
                </a:cubicBezTo>
                <a:cubicBezTo>
                  <a:pt x="7928" y="41647"/>
                  <a:pt x="7794" y="41639"/>
                  <a:pt x="7655" y="41617"/>
                </a:cubicBezTo>
                <a:lnTo>
                  <a:pt x="7655" y="41617"/>
                </a:lnTo>
                <a:cubicBezTo>
                  <a:pt x="9024" y="42676"/>
                  <a:pt x="11003" y="43897"/>
                  <a:pt x="12800" y="43897"/>
                </a:cubicBezTo>
                <a:cubicBezTo>
                  <a:pt x="12865" y="43897"/>
                  <a:pt x="12930" y="43895"/>
                  <a:pt x="12994" y="43892"/>
                </a:cubicBezTo>
                <a:lnTo>
                  <a:pt x="12994" y="43892"/>
                </a:lnTo>
                <a:cubicBezTo>
                  <a:pt x="12365" y="44695"/>
                  <a:pt x="11683" y="45485"/>
                  <a:pt x="11188" y="46395"/>
                </a:cubicBezTo>
                <a:cubicBezTo>
                  <a:pt x="13108" y="46856"/>
                  <a:pt x="15257" y="47622"/>
                  <a:pt x="17283" y="47622"/>
                </a:cubicBezTo>
                <a:cubicBezTo>
                  <a:pt x="17841" y="47622"/>
                  <a:pt x="18390" y="47564"/>
                  <a:pt x="18922" y="47425"/>
                </a:cubicBezTo>
                <a:lnTo>
                  <a:pt x="18922" y="47425"/>
                </a:lnTo>
                <a:cubicBezTo>
                  <a:pt x="17919" y="48696"/>
                  <a:pt x="17437" y="49660"/>
                  <a:pt x="16955" y="51212"/>
                </a:cubicBezTo>
                <a:cubicBezTo>
                  <a:pt x="18300" y="51935"/>
                  <a:pt x="19748" y="52225"/>
                  <a:pt x="21211" y="52225"/>
                </a:cubicBezTo>
                <a:cubicBezTo>
                  <a:pt x="23813" y="52225"/>
                  <a:pt x="26463" y="51307"/>
                  <a:pt x="28664" y="50262"/>
                </a:cubicBezTo>
                <a:lnTo>
                  <a:pt x="28664" y="50262"/>
                </a:lnTo>
                <a:cubicBezTo>
                  <a:pt x="28356" y="50623"/>
                  <a:pt x="27888" y="51118"/>
                  <a:pt x="27607" y="51426"/>
                </a:cubicBezTo>
                <a:cubicBezTo>
                  <a:pt x="28959" y="50944"/>
                  <a:pt x="30404" y="49847"/>
                  <a:pt x="31635" y="49057"/>
                </a:cubicBezTo>
                <a:cubicBezTo>
                  <a:pt x="32839" y="48281"/>
                  <a:pt x="34325" y="46421"/>
                  <a:pt x="35716" y="46274"/>
                </a:cubicBezTo>
                <a:cubicBezTo>
                  <a:pt x="38245" y="46020"/>
                  <a:pt x="40761" y="44601"/>
                  <a:pt x="43277" y="43919"/>
                </a:cubicBezTo>
                <a:cubicBezTo>
                  <a:pt x="45940" y="43196"/>
                  <a:pt x="47920" y="41470"/>
                  <a:pt x="50409" y="40453"/>
                </a:cubicBezTo>
                <a:lnTo>
                  <a:pt x="50409" y="40453"/>
                </a:lnTo>
                <a:cubicBezTo>
                  <a:pt x="49807" y="40640"/>
                  <a:pt x="49165" y="40734"/>
                  <a:pt x="48549" y="40935"/>
                </a:cubicBezTo>
                <a:cubicBezTo>
                  <a:pt x="50945" y="39597"/>
                  <a:pt x="52657" y="37589"/>
                  <a:pt x="54263" y="35382"/>
                </a:cubicBezTo>
                <a:lnTo>
                  <a:pt x="54263" y="35382"/>
                </a:lnTo>
                <a:cubicBezTo>
                  <a:pt x="53741" y="35770"/>
                  <a:pt x="53260" y="36184"/>
                  <a:pt x="52698" y="36506"/>
                </a:cubicBezTo>
                <a:cubicBezTo>
                  <a:pt x="53567" y="35542"/>
                  <a:pt x="54196" y="34271"/>
                  <a:pt x="54624" y="33053"/>
                </a:cubicBezTo>
                <a:cubicBezTo>
                  <a:pt x="55213" y="31407"/>
                  <a:pt x="55294" y="28289"/>
                  <a:pt x="56270" y="27072"/>
                </a:cubicBezTo>
                <a:lnTo>
                  <a:pt x="56270" y="27072"/>
                </a:lnTo>
                <a:cubicBezTo>
                  <a:pt x="55896" y="27312"/>
                  <a:pt x="55561" y="27620"/>
                  <a:pt x="55133" y="27834"/>
                </a:cubicBezTo>
                <a:cubicBezTo>
                  <a:pt x="56498" y="26523"/>
                  <a:pt x="57381" y="23740"/>
                  <a:pt x="57890" y="21946"/>
                </a:cubicBezTo>
                <a:lnTo>
                  <a:pt x="57890" y="21946"/>
                </a:lnTo>
                <a:cubicBezTo>
                  <a:pt x="57716" y="22214"/>
                  <a:pt x="57475" y="22455"/>
                  <a:pt x="57301" y="22723"/>
                </a:cubicBezTo>
                <a:cubicBezTo>
                  <a:pt x="57635" y="21880"/>
                  <a:pt x="57849" y="20608"/>
                  <a:pt x="58010" y="19859"/>
                </a:cubicBezTo>
                <a:lnTo>
                  <a:pt x="58010" y="19859"/>
                </a:lnTo>
                <a:cubicBezTo>
                  <a:pt x="57823" y="20287"/>
                  <a:pt x="57475" y="20702"/>
                  <a:pt x="57073" y="20970"/>
                </a:cubicBezTo>
                <a:cubicBezTo>
                  <a:pt x="59174" y="18200"/>
                  <a:pt x="55896" y="12901"/>
                  <a:pt x="54544" y="10412"/>
                </a:cubicBezTo>
                <a:lnTo>
                  <a:pt x="54544" y="10412"/>
                </a:lnTo>
                <a:cubicBezTo>
                  <a:pt x="54624" y="10760"/>
                  <a:pt x="54584" y="11121"/>
                  <a:pt x="54638" y="11482"/>
                </a:cubicBezTo>
                <a:cubicBezTo>
                  <a:pt x="54103" y="9930"/>
                  <a:pt x="51359" y="8833"/>
                  <a:pt x="50195" y="7575"/>
                </a:cubicBezTo>
                <a:cubicBezTo>
                  <a:pt x="48295" y="7936"/>
                  <a:pt x="45418" y="7829"/>
                  <a:pt x="45017" y="10264"/>
                </a:cubicBezTo>
                <a:cubicBezTo>
                  <a:pt x="45003" y="10090"/>
                  <a:pt x="44936" y="9930"/>
                  <a:pt x="44936" y="9756"/>
                </a:cubicBezTo>
                <a:cubicBezTo>
                  <a:pt x="44066" y="10184"/>
                  <a:pt x="43143" y="11188"/>
                  <a:pt x="43036" y="12178"/>
                </a:cubicBezTo>
                <a:cubicBezTo>
                  <a:pt x="43023" y="11817"/>
                  <a:pt x="42822" y="11388"/>
                  <a:pt x="42782" y="11014"/>
                </a:cubicBezTo>
                <a:cubicBezTo>
                  <a:pt x="41792" y="11937"/>
                  <a:pt x="40882" y="13289"/>
                  <a:pt x="40467" y="14627"/>
                </a:cubicBezTo>
                <a:cubicBezTo>
                  <a:pt x="40373" y="14132"/>
                  <a:pt x="40507" y="13570"/>
                  <a:pt x="40815" y="13128"/>
                </a:cubicBezTo>
                <a:lnTo>
                  <a:pt x="40815" y="13128"/>
                </a:lnTo>
                <a:cubicBezTo>
                  <a:pt x="40279" y="13811"/>
                  <a:pt x="38754" y="16942"/>
                  <a:pt x="38433" y="16955"/>
                </a:cubicBezTo>
                <a:cubicBezTo>
                  <a:pt x="37175" y="14533"/>
                  <a:pt x="38005" y="11041"/>
                  <a:pt x="35556" y="8980"/>
                </a:cubicBezTo>
                <a:cubicBezTo>
                  <a:pt x="34539" y="9502"/>
                  <a:pt x="32719" y="11308"/>
                  <a:pt x="31862" y="11429"/>
                </a:cubicBezTo>
                <a:cubicBezTo>
                  <a:pt x="30471" y="7842"/>
                  <a:pt x="27139" y="5889"/>
                  <a:pt x="24155" y="3788"/>
                </a:cubicBezTo>
                <a:lnTo>
                  <a:pt x="24155" y="3788"/>
                </a:lnTo>
                <a:cubicBezTo>
                  <a:pt x="24342" y="4176"/>
                  <a:pt x="24476" y="4577"/>
                  <a:pt x="24717" y="4939"/>
                </a:cubicBezTo>
                <a:cubicBezTo>
                  <a:pt x="23860" y="4055"/>
                  <a:pt x="22950" y="3386"/>
                  <a:pt x="21920" y="2690"/>
                </a:cubicBezTo>
                <a:lnTo>
                  <a:pt x="21920" y="2690"/>
                </a:lnTo>
                <a:cubicBezTo>
                  <a:pt x="21973" y="2784"/>
                  <a:pt x="22241" y="3413"/>
                  <a:pt x="22415" y="3681"/>
                </a:cubicBezTo>
                <a:cubicBezTo>
                  <a:pt x="20756" y="1754"/>
                  <a:pt x="17772" y="764"/>
                  <a:pt x="15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34"/>
          <p:cNvGrpSpPr/>
          <p:nvPr/>
        </p:nvGrpSpPr>
        <p:grpSpPr>
          <a:xfrm>
            <a:off x="-441724" y="2020400"/>
            <a:ext cx="3934264" cy="4001696"/>
            <a:chOff x="-441724" y="2020400"/>
            <a:chExt cx="3934264" cy="4001696"/>
          </a:xfrm>
        </p:grpSpPr>
        <p:sp>
          <p:nvSpPr>
            <p:cNvPr id="235" name="Google Shape;235;p34"/>
            <p:cNvSpPr/>
            <p:nvPr/>
          </p:nvSpPr>
          <p:spPr>
            <a:xfrm rot="-548682">
              <a:off x="500080" y="4188761"/>
              <a:ext cx="2918791" cy="1160420"/>
            </a:xfrm>
            <a:custGeom>
              <a:avLst/>
              <a:gdLst/>
              <a:ahLst/>
              <a:cxnLst/>
              <a:rect l="l" t="t" r="r" b="b"/>
              <a:pathLst>
                <a:path w="72368" h="28773" extrusionOk="0">
                  <a:moveTo>
                    <a:pt x="58552" y="1"/>
                  </a:moveTo>
                  <a:cubicBezTo>
                    <a:pt x="56797" y="1"/>
                    <a:pt x="54724" y="1732"/>
                    <a:pt x="53145" y="1732"/>
                  </a:cubicBezTo>
                  <a:cubicBezTo>
                    <a:pt x="53056" y="1732"/>
                    <a:pt x="52970" y="1726"/>
                    <a:pt x="52884" y="1715"/>
                  </a:cubicBezTo>
                  <a:cubicBezTo>
                    <a:pt x="52965" y="1394"/>
                    <a:pt x="52924" y="1059"/>
                    <a:pt x="52965" y="845"/>
                  </a:cubicBezTo>
                  <a:lnTo>
                    <a:pt x="52965" y="845"/>
                  </a:lnTo>
                  <a:cubicBezTo>
                    <a:pt x="51279" y="1300"/>
                    <a:pt x="49686" y="1996"/>
                    <a:pt x="48040" y="2612"/>
                  </a:cubicBezTo>
                  <a:cubicBezTo>
                    <a:pt x="45444" y="3602"/>
                    <a:pt x="42875" y="6519"/>
                    <a:pt x="40306" y="6934"/>
                  </a:cubicBezTo>
                  <a:cubicBezTo>
                    <a:pt x="39048" y="5221"/>
                    <a:pt x="42380" y="2210"/>
                    <a:pt x="38874" y="2170"/>
                  </a:cubicBezTo>
                  <a:cubicBezTo>
                    <a:pt x="38866" y="2170"/>
                    <a:pt x="38858" y="2170"/>
                    <a:pt x="38851" y="2170"/>
                  </a:cubicBezTo>
                  <a:cubicBezTo>
                    <a:pt x="36437" y="2170"/>
                    <a:pt x="34120" y="6310"/>
                    <a:pt x="32986" y="8031"/>
                  </a:cubicBezTo>
                  <a:cubicBezTo>
                    <a:pt x="31768" y="9891"/>
                    <a:pt x="30631" y="11376"/>
                    <a:pt x="28784" y="12715"/>
                  </a:cubicBezTo>
                  <a:cubicBezTo>
                    <a:pt x="28290" y="13077"/>
                    <a:pt x="27240" y="14189"/>
                    <a:pt x="26480" y="14189"/>
                  </a:cubicBezTo>
                  <a:cubicBezTo>
                    <a:pt x="26397" y="14189"/>
                    <a:pt x="26317" y="14175"/>
                    <a:pt x="26242" y="14146"/>
                  </a:cubicBezTo>
                  <a:cubicBezTo>
                    <a:pt x="25358" y="13825"/>
                    <a:pt x="26161" y="12487"/>
                    <a:pt x="25519" y="12019"/>
                  </a:cubicBezTo>
                  <a:cubicBezTo>
                    <a:pt x="25410" y="11943"/>
                    <a:pt x="25292" y="11907"/>
                    <a:pt x="25164" y="11907"/>
                  </a:cubicBezTo>
                  <a:cubicBezTo>
                    <a:pt x="23523" y="11907"/>
                    <a:pt x="20451" y="17822"/>
                    <a:pt x="18601" y="18977"/>
                  </a:cubicBezTo>
                  <a:cubicBezTo>
                    <a:pt x="12967" y="22470"/>
                    <a:pt x="5982" y="24169"/>
                    <a:pt x="0" y="27006"/>
                  </a:cubicBezTo>
                  <a:cubicBezTo>
                    <a:pt x="94" y="27448"/>
                    <a:pt x="295" y="28117"/>
                    <a:pt x="830" y="28772"/>
                  </a:cubicBezTo>
                  <a:cubicBezTo>
                    <a:pt x="3694" y="28224"/>
                    <a:pt x="6490" y="26565"/>
                    <a:pt x="9367" y="25788"/>
                  </a:cubicBezTo>
                  <a:cubicBezTo>
                    <a:pt x="13047" y="24798"/>
                    <a:pt x="16714" y="23420"/>
                    <a:pt x="20488" y="22737"/>
                  </a:cubicBezTo>
                  <a:cubicBezTo>
                    <a:pt x="21422" y="22563"/>
                    <a:pt x="22330" y="22375"/>
                    <a:pt x="23239" y="22375"/>
                  </a:cubicBezTo>
                  <a:cubicBezTo>
                    <a:pt x="23932" y="22375"/>
                    <a:pt x="24626" y="22484"/>
                    <a:pt x="25332" y="22791"/>
                  </a:cubicBezTo>
                  <a:cubicBezTo>
                    <a:pt x="27004" y="23527"/>
                    <a:pt x="27901" y="25588"/>
                    <a:pt x="29560" y="26243"/>
                  </a:cubicBezTo>
                  <a:cubicBezTo>
                    <a:pt x="30389" y="26575"/>
                    <a:pt x="30983" y="26719"/>
                    <a:pt x="31390" y="26719"/>
                  </a:cubicBezTo>
                  <a:cubicBezTo>
                    <a:pt x="33941" y="26719"/>
                    <a:pt x="29189" y="21061"/>
                    <a:pt x="29293" y="20369"/>
                  </a:cubicBezTo>
                  <a:cubicBezTo>
                    <a:pt x="29848" y="20244"/>
                    <a:pt x="30377" y="20187"/>
                    <a:pt x="30886" y="20187"/>
                  </a:cubicBezTo>
                  <a:cubicBezTo>
                    <a:pt x="34560" y="20187"/>
                    <a:pt x="37153" y="23139"/>
                    <a:pt x="40480" y="24490"/>
                  </a:cubicBezTo>
                  <a:cubicBezTo>
                    <a:pt x="41142" y="24760"/>
                    <a:pt x="41982" y="25179"/>
                    <a:pt x="42692" y="25179"/>
                  </a:cubicBezTo>
                  <a:cubicBezTo>
                    <a:pt x="43288" y="25179"/>
                    <a:pt x="43794" y="24883"/>
                    <a:pt x="44026" y="23955"/>
                  </a:cubicBezTo>
                  <a:cubicBezTo>
                    <a:pt x="44387" y="22537"/>
                    <a:pt x="41925" y="21359"/>
                    <a:pt x="42045" y="19740"/>
                  </a:cubicBezTo>
                  <a:cubicBezTo>
                    <a:pt x="42094" y="19738"/>
                    <a:pt x="42143" y="19737"/>
                    <a:pt x="42192" y="19737"/>
                  </a:cubicBezTo>
                  <a:cubicBezTo>
                    <a:pt x="44439" y="19737"/>
                    <a:pt x="46563" y="21813"/>
                    <a:pt x="48776" y="22376"/>
                  </a:cubicBezTo>
                  <a:cubicBezTo>
                    <a:pt x="49490" y="22561"/>
                    <a:pt x="50082" y="22642"/>
                    <a:pt x="50590" y="22642"/>
                  </a:cubicBezTo>
                  <a:cubicBezTo>
                    <a:pt x="52628" y="22642"/>
                    <a:pt x="53328" y="21335"/>
                    <a:pt x="55159" y="20115"/>
                  </a:cubicBezTo>
                  <a:cubicBezTo>
                    <a:pt x="56564" y="19191"/>
                    <a:pt x="58652" y="19405"/>
                    <a:pt x="60057" y="18375"/>
                  </a:cubicBezTo>
                  <a:cubicBezTo>
                    <a:pt x="60766" y="17853"/>
                    <a:pt x="60793" y="17171"/>
                    <a:pt x="61261" y="16863"/>
                  </a:cubicBezTo>
                  <a:cubicBezTo>
                    <a:pt x="62720" y="15873"/>
                    <a:pt x="65302" y="15873"/>
                    <a:pt x="66453" y="14548"/>
                  </a:cubicBezTo>
                  <a:cubicBezTo>
                    <a:pt x="67551" y="13303"/>
                    <a:pt x="67631" y="11550"/>
                    <a:pt x="68862" y="10199"/>
                  </a:cubicBezTo>
                  <a:cubicBezTo>
                    <a:pt x="69585" y="9423"/>
                    <a:pt x="72207" y="7201"/>
                    <a:pt x="72247" y="6171"/>
                  </a:cubicBezTo>
                  <a:cubicBezTo>
                    <a:pt x="72368" y="3481"/>
                    <a:pt x="65891" y="4953"/>
                    <a:pt x="67096" y="2665"/>
                  </a:cubicBezTo>
                  <a:cubicBezTo>
                    <a:pt x="66404" y="2360"/>
                    <a:pt x="65786" y="2262"/>
                    <a:pt x="65197" y="2262"/>
                  </a:cubicBezTo>
                  <a:cubicBezTo>
                    <a:pt x="64149" y="2262"/>
                    <a:pt x="63190" y="2572"/>
                    <a:pt x="62057" y="2572"/>
                  </a:cubicBezTo>
                  <a:cubicBezTo>
                    <a:pt x="62041" y="2572"/>
                    <a:pt x="62026" y="2572"/>
                    <a:pt x="62011" y="2571"/>
                  </a:cubicBezTo>
                  <a:cubicBezTo>
                    <a:pt x="61518" y="2571"/>
                    <a:pt x="61211" y="2771"/>
                    <a:pt x="60883" y="2771"/>
                  </a:cubicBezTo>
                  <a:cubicBezTo>
                    <a:pt x="60667" y="2771"/>
                    <a:pt x="60443" y="2684"/>
                    <a:pt x="60151" y="2397"/>
                  </a:cubicBezTo>
                  <a:cubicBezTo>
                    <a:pt x="59696" y="1943"/>
                    <a:pt x="60445" y="979"/>
                    <a:pt x="60097" y="631"/>
                  </a:cubicBezTo>
                  <a:cubicBezTo>
                    <a:pt x="59631" y="174"/>
                    <a:pt x="59107" y="1"/>
                    <a:pt x="58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-309800" y="2118532"/>
              <a:ext cx="1449704" cy="3010004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639538" y="2020400"/>
              <a:ext cx="1058140" cy="2482305"/>
            </a:xfrm>
            <a:custGeom>
              <a:avLst/>
              <a:gdLst/>
              <a:ahLst/>
              <a:cxnLst/>
              <a:rect l="l" t="t" r="r" b="b"/>
              <a:pathLst>
                <a:path w="34244" h="80340" extrusionOk="0">
                  <a:moveTo>
                    <a:pt x="29254" y="0"/>
                  </a:moveTo>
                  <a:cubicBezTo>
                    <a:pt x="27493" y="0"/>
                    <a:pt x="25530" y="3258"/>
                    <a:pt x="24266" y="3258"/>
                  </a:cubicBezTo>
                  <a:cubicBezTo>
                    <a:pt x="23974" y="3258"/>
                    <a:pt x="23718" y="3083"/>
                    <a:pt x="23512" y="2653"/>
                  </a:cubicBezTo>
                  <a:cubicBezTo>
                    <a:pt x="21411" y="3817"/>
                    <a:pt x="21210" y="5557"/>
                    <a:pt x="19979" y="7176"/>
                  </a:cubicBezTo>
                  <a:cubicBezTo>
                    <a:pt x="19417" y="7925"/>
                    <a:pt x="19711" y="8581"/>
                    <a:pt x="18561" y="8741"/>
                  </a:cubicBezTo>
                  <a:cubicBezTo>
                    <a:pt x="18533" y="8745"/>
                    <a:pt x="18505" y="8747"/>
                    <a:pt x="18478" y="8747"/>
                  </a:cubicBezTo>
                  <a:cubicBezTo>
                    <a:pt x="17830" y="8747"/>
                    <a:pt x="17477" y="7600"/>
                    <a:pt x="16964" y="7600"/>
                  </a:cubicBezTo>
                  <a:cubicBezTo>
                    <a:pt x="16948" y="7600"/>
                    <a:pt x="16931" y="7602"/>
                    <a:pt x="16915" y="7604"/>
                  </a:cubicBezTo>
                  <a:cubicBezTo>
                    <a:pt x="13743" y="8086"/>
                    <a:pt x="14680" y="13157"/>
                    <a:pt x="12994" y="14857"/>
                  </a:cubicBezTo>
                  <a:cubicBezTo>
                    <a:pt x="12766" y="14562"/>
                    <a:pt x="12432" y="14375"/>
                    <a:pt x="12271" y="14188"/>
                  </a:cubicBezTo>
                  <a:cubicBezTo>
                    <a:pt x="11535" y="16034"/>
                    <a:pt x="11094" y="17948"/>
                    <a:pt x="10532" y="19848"/>
                  </a:cubicBezTo>
                  <a:cubicBezTo>
                    <a:pt x="9662" y="22872"/>
                    <a:pt x="10558" y="27181"/>
                    <a:pt x="9194" y="29790"/>
                  </a:cubicBezTo>
                  <a:cubicBezTo>
                    <a:pt x="7356" y="29770"/>
                    <a:pt x="6647" y="26820"/>
                    <a:pt x="5345" y="26820"/>
                  </a:cubicBezTo>
                  <a:cubicBezTo>
                    <a:pt x="4940" y="26820"/>
                    <a:pt x="4479" y="27105"/>
                    <a:pt x="3908" y="27850"/>
                  </a:cubicBezTo>
                  <a:cubicBezTo>
                    <a:pt x="2235" y="30018"/>
                    <a:pt x="4430" y="34956"/>
                    <a:pt x="5219" y="37150"/>
                  </a:cubicBezTo>
                  <a:cubicBezTo>
                    <a:pt x="6076" y="39532"/>
                    <a:pt x="6651" y="41553"/>
                    <a:pt x="6597" y="44135"/>
                  </a:cubicBezTo>
                  <a:cubicBezTo>
                    <a:pt x="6597" y="44898"/>
                    <a:pt x="6959" y="46919"/>
                    <a:pt x="6169" y="47414"/>
                  </a:cubicBezTo>
                  <a:cubicBezTo>
                    <a:pt x="6034" y="47501"/>
                    <a:pt x="5904" y="47537"/>
                    <a:pt x="5779" y="47537"/>
                  </a:cubicBezTo>
                  <a:cubicBezTo>
                    <a:pt x="5137" y="47537"/>
                    <a:pt x="4598" y="46592"/>
                    <a:pt x="3962" y="46592"/>
                  </a:cubicBezTo>
                  <a:cubicBezTo>
                    <a:pt x="3896" y="46592"/>
                    <a:pt x="3829" y="46602"/>
                    <a:pt x="3761" y="46624"/>
                  </a:cubicBezTo>
                  <a:cubicBezTo>
                    <a:pt x="1780" y="47280"/>
                    <a:pt x="5580" y="54961"/>
                    <a:pt x="5353" y="57611"/>
                  </a:cubicBezTo>
                  <a:cubicBezTo>
                    <a:pt x="4697" y="65078"/>
                    <a:pt x="1486" y="72558"/>
                    <a:pt x="0" y="79904"/>
                  </a:cubicBezTo>
                  <a:cubicBezTo>
                    <a:pt x="417" y="80088"/>
                    <a:pt x="1080" y="80339"/>
                    <a:pt x="1929" y="80339"/>
                  </a:cubicBezTo>
                  <a:cubicBezTo>
                    <a:pt x="2007" y="80339"/>
                    <a:pt x="2087" y="80337"/>
                    <a:pt x="2168" y="80333"/>
                  </a:cubicBezTo>
                  <a:cubicBezTo>
                    <a:pt x="3600" y="77362"/>
                    <a:pt x="4001" y="73709"/>
                    <a:pt x="5246" y="70591"/>
                  </a:cubicBezTo>
                  <a:cubicBezTo>
                    <a:pt x="6852" y="66576"/>
                    <a:pt x="8096" y="62321"/>
                    <a:pt x="10037" y="58454"/>
                  </a:cubicBezTo>
                  <a:cubicBezTo>
                    <a:pt x="10880" y="56754"/>
                    <a:pt x="11629" y="55108"/>
                    <a:pt x="13382" y="54105"/>
                  </a:cubicBezTo>
                  <a:cubicBezTo>
                    <a:pt x="15175" y="53088"/>
                    <a:pt x="17651" y="53676"/>
                    <a:pt x="19377" y="52619"/>
                  </a:cubicBezTo>
                  <a:cubicBezTo>
                    <a:pt x="25639" y="48819"/>
                    <a:pt x="14519" y="49528"/>
                    <a:pt x="13877" y="48873"/>
                  </a:cubicBezTo>
                  <a:cubicBezTo>
                    <a:pt x="16045" y="44055"/>
                    <a:pt x="21224" y="43921"/>
                    <a:pt x="25198" y="41553"/>
                  </a:cubicBezTo>
                  <a:cubicBezTo>
                    <a:pt x="26469" y="40790"/>
                    <a:pt x="28610" y="39813"/>
                    <a:pt x="27125" y="37967"/>
                  </a:cubicBezTo>
                  <a:cubicBezTo>
                    <a:pt x="26731" y="37487"/>
                    <a:pt x="26098" y="37390"/>
                    <a:pt x="25387" y="37390"/>
                  </a:cubicBezTo>
                  <a:cubicBezTo>
                    <a:pt x="24904" y="37390"/>
                    <a:pt x="24386" y="37435"/>
                    <a:pt x="23883" y="37435"/>
                  </a:cubicBezTo>
                  <a:cubicBezTo>
                    <a:pt x="23162" y="37435"/>
                    <a:pt x="22470" y="37343"/>
                    <a:pt x="21960" y="36896"/>
                  </a:cubicBezTo>
                  <a:cubicBezTo>
                    <a:pt x="23432" y="34755"/>
                    <a:pt x="26857" y="34260"/>
                    <a:pt x="28918" y="32614"/>
                  </a:cubicBezTo>
                  <a:cubicBezTo>
                    <a:pt x="32170" y="30005"/>
                    <a:pt x="31032" y="28399"/>
                    <a:pt x="31206" y="25294"/>
                  </a:cubicBezTo>
                  <a:cubicBezTo>
                    <a:pt x="31313" y="23394"/>
                    <a:pt x="32932" y="21641"/>
                    <a:pt x="32959" y="19687"/>
                  </a:cubicBezTo>
                  <a:cubicBezTo>
                    <a:pt x="32959" y="18670"/>
                    <a:pt x="32370" y="18202"/>
                    <a:pt x="32397" y="17560"/>
                  </a:cubicBezTo>
                  <a:cubicBezTo>
                    <a:pt x="32491" y="15553"/>
                    <a:pt x="34244" y="13224"/>
                    <a:pt x="33842" y="11284"/>
                  </a:cubicBezTo>
                  <a:cubicBezTo>
                    <a:pt x="33441" y="9451"/>
                    <a:pt x="31915" y="8179"/>
                    <a:pt x="31541" y="6159"/>
                  </a:cubicBezTo>
                  <a:cubicBezTo>
                    <a:pt x="31313" y="4981"/>
                    <a:pt x="31086" y="1100"/>
                    <a:pt x="30176" y="351"/>
                  </a:cubicBezTo>
                  <a:cubicBezTo>
                    <a:pt x="29879" y="105"/>
                    <a:pt x="29570" y="0"/>
                    <a:pt x="29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-441724" y="3400520"/>
              <a:ext cx="2257610" cy="2175474"/>
            </a:xfrm>
            <a:custGeom>
              <a:avLst/>
              <a:gdLst/>
              <a:ahLst/>
              <a:cxnLst/>
              <a:rect l="l" t="t" r="r" b="b"/>
              <a:pathLst>
                <a:path w="65571" h="63190" extrusionOk="0">
                  <a:moveTo>
                    <a:pt x="14225" y="0"/>
                  </a:moveTo>
                  <a:cubicBezTo>
                    <a:pt x="12419" y="1098"/>
                    <a:pt x="8779" y="1499"/>
                    <a:pt x="7628" y="3172"/>
                  </a:cubicBezTo>
                  <a:cubicBezTo>
                    <a:pt x="7802" y="2757"/>
                    <a:pt x="7882" y="2302"/>
                    <a:pt x="8096" y="1914"/>
                  </a:cubicBezTo>
                  <a:lnTo>
                    <a:pt x="8096" y="1914"/>
                  </a:lnTo>
                  <a:cubicBezTo>
                    <a:pt x="5661" y="4430"/>
                    <a:pt x="1" y="9662"/>
                    <a:pt x="1580" y="13650"/>
                  </a:cubicBezTo>
                  <a:cubicBezTo>
                    <a:pt x="1192" y="13195"/>
                    <a:pt x="911" y="12579"/>
                    <a:pt x="830" y="12017"/>
                  </a:cubicBezTo>
                  <a:cubicBezTo>
                    <a:pt x="777" y="12954"/>
                    <a:pt x="616" y="14546"/>
                    <a:pt x="723" y="15670"/>
                  </a:cubicBezTo>
                  <a:cubicBezTo>
                    <a:pt x="603" y="15282"/>
                    <a:pt x="402" y="14921"/>
                    <a:pt x="282" y="14533"/>
                  </a:cubicBezTo>
                  <a:lnTo>
                    <a:pt x="282" y="14533"/>
                  </a:lnTo>
                  <a:cubicBezTo>
                    <a:pt x="295" y="16848"/>
                    <a:pt x="429" y="20447"/>
                    <a:pt x="1620" y="22455"/>
                  </a:cubicBezTo>
                  <a:cubicBezTo>
                    <a:pt x="1178" y="22067"/>
                    <a:pt x="884" y="21598"/>
                    <a:pt x="522" y="21183"/>
                  </a:cubicBezTo>
                  <a:lnTo>
                    <a:pt x="522" y="21183"/>
                  </a:lnTo>
                  <a:cubicBezTo>
                    <a:pt x="1272" y="22950"/>
                    <a:pt x="335" y="26683"/>
                    <a:pt x="482" y="28851"/>
                  </a:cubicBezTo>
                  <a:cubicBezTo>
                    <a:pt x="589" y="30430"/>
                    <a:pt x="911" y="32156"/>
                    <a:pt x="1633" y="33588"/>
                  </a:cubicBezTo>
                  <a:cubicBezTo>
                    <a:pt x="1071" y="33026"/>
                    <a:pt x="630" y="32357"/>
                    <a:pt x="134" y="31728"/>
                  </a:cubicBezTo>
                  <a:lnTo>
                    <a:pt x="134" y="31728"/>
                  </a:lnTo>
                  <a:cubicBezTo>
                    <a:pt x="1312" y="34886"/>
                    <a:pt x="2704" y="37843"/>
                    <a:pt x="5099" y="40225"/>
                  </a:cubicBezTo>
                  <a:cubicBezTo>
                    <a:pt x="4443" y="39784"/>
                    <a:pt x="3707" y="39476"/>
                    <a:pt x="3052" y="39048"/>
                  </a:cubicBezTo>
                  <a:lnTo>
                    <a:pt x="3052" y="39048"/>
                  </a:lnTo>
                  <a:cubicBezTo>
                    <a:pt x="5674" y="41068"/>
                    <a:pt x="7454" y="43785"/>
                    <a:pt x="10385" y="45524"/>
                  </a:cubicBezTo>
                  <a:cubicBezTo>
                    <a:pt x="13141" y="47170"/>
                    <a:pt x="15670" y="49699"/>
                    <a:pt x="18601" y="50850"/>
                  </a:cubicBezTo>
                  <a:cubicBezTo>
                    <a:pt x="20207" y="51493"/>
                    <a:pt x="21358" y="54182"/>
                    <a:pt x="22535" y="55520"/>
                  </a:cubicBezTo>
                  <a:cubicBezTo>
                    <a:pt x="23726" y="56872"/>
                    <a:pt x="25078" y="58652"/>
                    <a:pt x="26536" y="59669"/>
                  </a:cubicBezTo>
                  <a:cubicBezTo>
                    <a:pt x="26295" y="59200"/>
                    <a:pt x="25921" y="58478"/>
                    <a:pt x="25666" y="57929"/>
                  </a:cubicBezTo>
                  <a:lnTo>
                    <a:pt x="25666" y="57929"/>
                  </a:lnTo>
                  <a:cubicBezTo>
                    <a:pt x="28695" y="60569"/>
                    <a:pt x="32749" y="63190"/>
                    <a:pt x="37052" y="63190"/>
                  </a:cubicBezTo>
                  <a:cubicBezTo>
                    <a:pt x="37787" y="63190"/>
                    <a:pt x="38530" y="63113"/>
                    <a:pt x="39275" y="62947"/>
                  </a:cubicBezTo>
                  <a:cubicBezTo>
                    <a:pt x="39222" y="60940"/>
                    <a:pt x="38981" y="59642"/>
                    <a:pt x="38205" y="57795"/>
                  </a:cubicBezTo>
                  <a:lnTo>
                    <a:pt x="38205" y="57795"/>
                  </a:lnTo>
                  <a:cubicBezTo>
                    <a:pt x="40908" y="59374"/>
                    <a:pt x="44642" y="59013"/>
                    <a:pt x="47733" y="59133"/>
                  </a:cubicBezTo>
                  <a:cubicBezTo>
                    <a:pt x="47452" y="57889"/>
                    <a:pt x="46903" y="56725"/>
                    <a:pt x="46421" y="55547"/>
                  </a:cubicBezTo>
                  <a:lnTo>
                    <a:pt x="46421" y="55547"/>
                  </a:lnTo>
                  <a:cubicBezTo>
                    <a:pt x="47013" y="55743"/>
                    <a:pt x="47656" y="55826"/>
                    <a:pt x="48319" y="55826"/>
                  </a:cubicBezTo>
                  <a:cubicBezTo>
                    <a:pt x="50102" y="55826"/>
                    <a:pt x="52035" y="55228"/>
                    <a:pt x="53527" y="54624"/>
                  </a:cubicBezTo>
                  <a:cubicBezTo>
                    <a:pt x="53005" y="54557"/>
                    <a:pt x="52550" y="54343"/>
                    <a:pt x="52068" y="54182"/>
                  </a:cubicBezTo>
                  <a:cubicBezTo>
                    <a:pt x="53500" y="54035"/>
                    <a:pt x="54972" y="53420"/>
                    <a:pt x="56310" y="52898"/>
                  </a:cubicBezTo>
                  <a:cubicBezTo>
                    <a:pt x="55855" y="52857"/>
                    <a:pt x="55414" y="52643"/>
                    <a:pt x="54959" y="52603"/>
                  </a:cubicBezTo>
                  <a:cubicBezTo>
                    <a:pt x="58973" y="51707"/>
                    <a:pt x="61730" y="47759"/>
                    <a:pt x="65570" y="46675"/>
                  </a:cubicBezTo>
                  <a:cubicBezTo>
                    <a:pt x="64781" y="45752"/>
                    <a:pt x="63349" y="45284"/>
                    <a:pt x="62171" y="44882"/>
                  </a:cubicBezTo>
                  <a:cubicBezTo>
                    <a:pt x="62653" y="44842"/>
                    <a:pt x="63081" y="44561"/>
                    <a:pt x="63536" y="44494"/>
                  </a:cubicBezTo>
                  <a:cubicBezTo>
                    <a:pt x="62198" y="43852"/>
                    <a:pt x="60994" y="42875"/>
                    <a:pt x="59522" y="42527"/>
                  </a:cubicBezTo>
                  <a:cubicBezTo>
                    <a:pt x="59870" y="42473"/>
                    <a:pt x="60445" y="42233"/>
                    <a:pt x="60873" y="42192"/>
                  </a:cubicBezTo>
                  <a:cubicBezTo>
                    <a:pt x="59803" y="42005"/>
                    <a:pt x="58853" y="41109"/>
                    <a:pt x="57916" y="40600"/>
                  </a:cubicBezTo>
                  <a:cubicBezTo>
                    <a:pt x="56524" y="39851"/>
                    <a:pt x="55093" y="39422"/>
                    <a:pt x="53621" y="38941"/>
                  </a:cubicBezTo>
                  <a:cubicBezTo>
                    <a:pt x="54089" y="38887"/>
                    <a:pt x="54571" y="38700"/>
                    <a:pt x="55093" y="38700"/>
                  </a:cubicBezTo>
                  <a:cubicBezTo>
                    <a:pt x="54009" y="38285"/>
                    <a:pt x="52965" y="37495"/>
                    <a:pt x="51774" y="37429"/>
                  </a:cubicBezTo>
                  <a:cubicBezTo>
                    <a:pt x="52175" y="37388"/>
                    <a:pt x="52590" y="37121"/>
                    <a:pt x="52911" y="37027"/>
                  </a:cubicBezTo>
                  <a:cubicBezTo>
                    <a:pt x="51825" y="36581"/>
                    <a:pt x="49973" y="35854"/>
                    <a:pt x="48603" y="35854"/>
                  </a:cubicBezTo>
                  <a:cubicBezTo>
                    <a:pt x="48176" y="35854"/>
                    <a:pt x="47796" y="35924"/>
                    <a:pt x="47501" y="36096"/>
                  </a:cubicBezTo>
                  <a:lnTo>
                    <a:pt x="47501" y="36096"/>
                  </a:lnTo>
                  <a:cubicBezTo>
                    <a:pt x="50474" y="33994"/>
                    <a:pt x="53990" y="30857"/>
                    <a:pt x="56350" y="27553"/>
                  </a:cubicBezTo>
                  <a:lnTo>
                    <a:pt x="56350" y="27553"/>
                  </a:lnTo>
                  <a:cubicBezTo>
                    <a:pt x="55895" y="27727"/>
                    <a:pt x="55360" y="27740"/>
                    <a:pt x="54905" y="27914"/>
                  </a:cubicBezTo>
                  <a:cubicBezTo>
                    <a:pt x="55440" y="27433"/>
                    <a:pt x="56002" y="26924"/>
                    <a:pt x="56605" y="26509"/>
                  </a:cubicBezTo>
                  <a:cubicBezTo>
                    <a:pt x="55465" y="26075"/>
                    <a:pt x="53454" y="25051"/>
                    <a:pt x="52006" y="25051"/>
                  </a:cubicBezTo>
                  <a:cubicBezTo>
                    <a:pt x="51669" y="25051"/>
                    <a:pt x="51363" y="25107"/>
                    <a:pt x="51105" y="25238"/>
                  </a:cubicBezTo>
                  <a:cubicBezTo>
                    <a:pt x="51212" y="24730"/>
                    <a:pt x="52630" y="24007"/>
                    <a:pt x="53273" y="23351"/>
                  </a:cubicBezTo>
                  <a:cubicBezTo>
                    <a:pt x="54303" y="22307"/>
                    <a:pt x="55333" y="20929"/>
                    <a:pt x="56069" y="19645"/>
                  </a:cubicBezTo>
                  <a:lnTo>
                    <a:pt x="56069" y="19645"/>
                  </a:lnTo>
                  <a:cubicBezTo>
                    <a:pt x="55547" y="19885"/>
                    <a:pt x="54999" y="20126"/>
                    <a:pt x="54450" y="20340"/>
                  </a:cubicBezTo>
                  <a:cubicBezTo>
                    <a:pt x="55855" y="18561"/>
                    <a:pt x="57434" y="15871"/>
                    <a:pt x="57943" y="13623"/>
                  </a:cubicBezTo>
                  <a:lnTo>
                    <a:pt x="57943" y="13623"/>
                  </a:lnTo>
                  <a:cubicBezTo>
                    <a:pt x="57702" y="13743"/>
                    <a:pt x="57234" y="13810"/>
                    <a:pt x="56953" y="13998"/>
                  </a:cubicBezTo>
                  <a:cubicBezTo>
                    <a:pt x="59615" y="10518"/>
                    <a:pt x="57408" y="6303"/>
                    <a:pt x="58063" y="2503"/>
                  </a:cubicBezTo>
                  <a:lnTo>
                    <a:pt x="58063" y="2503"/>
                  </a:lnTo>
                  <a:cubicBezTo>
                    <a:pt x="55052" y="2650"/>
                    <a:pt x="51172" y="2837"/>
                    <a:pt x="48576" y="4577"/>
                  </a:cubicBezTo>
                  <a:cubicBezTo>
                    <a:pt x="48857" y="4309"/>
                    <a:pt x="49392" y="3654"/>
                    <a:pt x="49486" y="3573"/>
                  </a:cubicBezTo>
                  <a:lnTo>
                    <a:pt x="49486" y="3573"/>
                  </a:lnTo>
                  <a:cubicBezTo>
                    <a:pt x="48027" y="4042"/>
                    <a:pt x="46729" y="4537"/>
                    <a:pt x="45404" y="5313"/>
                  </a:cubicBezTo>
                  <a:cubicBezTo>
                    <a:pt x="45806" y="4952"/>
                    <a:pt x="46100" y="4523"/>
                    <a:pt x="46448" y="4122"/>
                  </a:cubicBezTo>
                  <a:lnTo>
                    <a:pt x="46448" y="4122"/>
                  </a:lnTo>
                  <a:cubicBezTo>
                    <a:pt x="42206" y="5634"/>
                    <a:pt x="37603" y="6865"/>
                    <a:pt x="34753" y="10652"/>
                  </a:cubicBezTo>
                  <a:cubicBezTo>
                    <a:pt x="33776" y="10237"/>
                    <a:pt x="32210" y="7494"/>
                    <a:pt x="31180" y="6517"/>
                  </a:cubicBezTo>
                  <a:cubicBezTo>
                    <a:pt x="27567" y="8150"/>
                    <a:pt x="27406" y="12592"/>
                    <a:pt x="25091" y="15055"/>
                  </a:cubicBezTo>
                  <a:cubicBezTo>
                    <a:pt x="24730" y="14934"/>
                    <a:pt x="23940" y="10706"/>
                    <a:pt x="23525" y="9715"/>
                  </a:cubicBezTo>
                  <a:lnTo>
                    <a:pt x="23525" y="9715"/>
                  </a:lnTo>
                  <a:cubicBezTo>
                    <a:pt x="23753" y="10331"/>
                    <a:pt x="23713" y="11054"/>
                    <a:pt x="23445" y="11602"/>
                  </a:cubicBezTo>
                  <a:cubicBezTo>
                    <a:pt x="23405" y="9876"/>
                    <a:pt x="22763" y="7962"/>
                    <a:pt x="21893" y="6544"/>
                  </a:cubicBezTo>
                  <a:cubicBezTo>
                    <a:pt x="21719" y="6986"/>
                    <a:pt x="21344" y="7427"/>
                    <a:pt x="21210" y="7842"/>
                  </a:cubicBezTo>
                  <a:cubicBezTo>
                    <a:pt x="21398" y="6624"/>
                    <a:pt x="20648" y="5126"/>
                    <a:pt x="19752" y="4323"/>
                  </a:cubicBezTo>
                  <a:cubicBezTo>
                    <a:pt x="19685" y="4537"/>
                    <a:pt x="19564" y="4711"/>
                    <a:pt x="19484" y="4911"/>
                  </a:cubicBezTo>
                  <a:cubicBezTo>
                    <a:pt x="19805" y="1887"/>
                    <a:pt x="16366" y="1058"/>
                    <a:pt x="1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204152" y="3712376"/>
              <a:ext cx="2565195" cy="2309721"/>
            </a:xfrm>
            <a:custGeom>
              <a:avLst/>
              <a:gdLst/>
              <a:ahLst/>
              <a:cxnLst/>
              <a:rect l="l" t="t" r="r" b="b"/>
              <a:pathLst>
                <a:path w="73145" h="65865" extrusionOk="0">
                  <a:moveTo>
                    <a:pt x="44989" y="1486"/>
                  </a:moveTo>
                  <a:cubicBezTo>
                    <a:pt x="38486" y="3199"/>
                    <a:pt x="32745" y="8458"/>
                    <a:pt x="28637" y="13529"/>
                  </a:cubicBezTo>
                  <a:lnTo>
                    <a:pt x="28637" y="13529"/>
                  </a:lnTo>
                  <a:cubicBezTo>
                    <a:pt x="25305" y="17664"/>
                    <a:pt x="21291" y="22816"/>
                    <a:pt x="19899" y="28075"/>
                  </a:cubicBezTo>
                  <a:lnTo>
                    <a:pt x="19899" y="28075"/>
                  </a:lnTo>
                  <a:cubicBezTo>
                    <a:pt x="19404" y="29922"/>
                    <a:pt x="19926" y="34271"/>
                    <a:pt x="16955" y="34017"/>
                  </a:cubicBezTo>
                  <a:lnTo>
                    <a:pt x="16955" y="34017"/>
                  </a:lnTo>
                  <a:cubicBezTo>
                    <a:pt x="16058" y="29989"/>
                    <a:pt x="18507" y="26603"/>
                    <a:pt x="17557" y="22375"/>
                  </a:cubicBezTo>
                  <a:lnTo>
                    <a:pt x="17557" y="22375"/>
                  </a:lnTo>
                  <a:cubicBezTo>
                    <a:pt x="16232" y="16500"/>
                    <a:pt x="13610" y="10746"/>
                    <a:pt x="11388" y="5219"/>
                  </a:cubicBezTo>
                  <a:lnTo>
                    <a:pt x="11388" y="5219"/>
                  </a:lnTo>
                  <a:cubicBezTo>
                    <a:pt x="12204" y="9033"/>
                    <a:pt x="9020" y="13583"/>
                    <a:pt x="8632" y="17530"/>
                  </a:cubicBezTo>
                  <a:lnTo>
                    <a:pt x="8632" y="17530"/>
                  </a:lnTo>
                  <a:cubicBezTo>
                    <a:pt x="8244" y="21398"/>
                    <a:pt x="8230" y="25720"/>
                    <a:pt x="10318" y="29119"/>
                  </a:cubicBezTo>
                  <a:lnTo>
                    <a:pt x="10318" y="29119"/>
                  </a:lnTo>
                  <a:cubicBezTo>
                    <a:pt x="11803" y="31528"/>
                    <a:pt x="14640" y="31929"/>
                    <a:pt x="16018" y="33722"/>
                  </a:cubicBezTo>
                  <a:lnTo>
                    <a:pt x="16018" y="33722"/>
                  </a:lnTo>
                  <a:cubicBezTo>
                    <a:pt x="18066" y="36439"/>
                    <a:pt x="14774" y="36345"/>
                    <a:pt x="12633" y="36987"/>
                  </a:cubicBezTo>
                  <a:lnTo>
                    <a:pt x="12633" y="36987"/>
                  </a:lnTo>
                  <a:cubicBezTo>
                    <a:pt x="8872" y="38111"/>
                    <a:pt x="4135" y="39797"/>
                    <a:pt x="803" y="40520"/>
                  </a:cubicBezTo>
                  <a:lnTo>
                    <a:pt x="803" y="40520"/>
                  </a:lnTo>
                  <a:cubicBezTo>
                    <a:pt x="1071" y="41028"/>
                    <a:pt x="536" y="40908"/>
                    <a:pt x="0" y="40707"/>
                  </a:cubicBezTo>
                  <a:lnTo>
                    <a:pt x="0" y="40707"/>
                  </a:lnTo>
                  <a:cubicBezTo>
                    <a:pt x="148" y="41417"/>
                    <a:pt x="322" y="42286"/>
                    <a:pt x="536" y="42969"/>
                  </a:cubicBezTo>
                  <a:lnTo>
                    <a:pt x="536" y="42969"/>
                  </a:lnTo>
                  <a:cubicBezTo>
                    <a:pt x="4309" y="40426"/>
                    <a:pt x="11576" y="39650"/>
                    <a:pt x="16072" y="39102"/>
                  </a:cubicBezTo>
                  <a:lnTo>
                    <a:pt x="16072" y="39102"/>
                  </a:lnTo>
                  <a:cubicBezTo>
                    <a:pt x="17008" y="44334"/>
                    <a:pt x="13770" y="49941"/>
                    <a:pt x="15055" y="55400"/>
                  </a:cubicBezTo>
                  <a:lnTo>
                    <a:pt x="15055" y="55400"/>
                  </a:lnTo>
                  <a:cubicBezTo>
                    <a:pt x="16915" y="63322"/>
                    <a:pt x="23659" y="64500"/>
                    <a:pt x="30510" y="65865"/>
                  </a:cubicBezTo>
                  <a:lnTo>
                    <a:pt x="30510" y="65865"/>
                  </a:lnTo>
                  <a:cubicBezTo>
                    <a:pt x="27781" y="63161"/>
                    <a:pt x="28021" y="59763"/>
                    <a:pt x="26429" y="56431"/>
                  </a:cubicBezTo>
                  <a:lnTo>
                    <a:pt x="26429" y="56431"/>
                  </a:lnTo>
                  <a:cubicBezTo>
                    <a:pt x="25439" y="54330"/>
                    <a:pt x="23833" y="52670"/>
                    <a:pt x="22669" y="50717"/>
                  </a:cubicBezTo>
                  <a:lnTo>
                    <a:pt x="22669" y="50717"/>
                  </a:lnTo>
                  <a:cubicBezTo>
                    <a:pt x="21558" y="48897"/>
                    <a:pt x="19016" y="46675"/>
                    <a:pt x="18266" y="44735"/>
                  </a:cubicBezTo>
                  <a:lnTo>
                    <a:pt x="18266" y="44735"/>
                  </a:lnTo>
                  <a:cubicBezTo>
                    <a:pt x="17035" y="41497"/>
                    <a:pt x="18601" y="41617"/>
                    <a:pt x="20662" y="42634"/>
                  </a:cubicBezTo>
                  <a:lnTo>
                    <a:pt x="20662" y="42634"/>
                  </a:lnTo>
                  <a:cubicBezTo>
                    <a:pt x="23177" y="43879"/>
                    <a:pt x="23940" y="44869"/>
                    <a:pt x="25559" y="46943"/>
                  </a:cubicBezTo>
                  <a:lnTo>
                    <a:pt x="25559" y="46943"/>
                  </a:lnTo>
                  <a:cubicBezTo>
                    <a:pt x="29881" y="52483"/>
                    <a:pt x="38767" y="54423"/>
                    <a:pt x="45150" y="56618"/>
                  </a:cubicBezTo>
                  <a:lnTo>
                    <a:pt x="45150" y="56618"/>
                  </a:lnTo>
                  <a:cubicBezTo>
                    <a:pt x="49713" y="58184"/>
                    <a:pt x="53661" y="58893"/>
                    <a:pt x="58505" y="58906"/>
                  </a:cubicBezTo>
                  <a:lnTo>
                    <a:pt x="58505" y="58906"/>
                  </a:lnTo>
                  <a:cubicBezTo>
                    <a:pt x="59950" y="58920"/>
                    <a:pt x="61408" y="58772"/>
                    <a:pt x="62867" y="58639"/>
                  </a:cubicBezTo>
                  <a:lnTo>
                    <a:pt x="62867" y="58639"/>
                  </a:lnTo>
                  <a:cubicBezTo>
                    <a:pt x="64941" y="58438"/>
                    <a:pt x="67002" y="58237"/>
                    <a:pt x="69023" y="58451"/>
                  </a:cubicBezTo>
                  <a:lnTo>
                    <a:pt x="69023" y="58451"/>
                  </a:lnTo>
                  <a:cubicBezTo>
                    <a:pt x="67644" y="55347"/>
                    <a:pt x="64125" y="51747"/>
                    <a:pt x="61475" y="49780"/>
                  </a:cubicBezTo>
                  <a:lnTo>
                    <a:pt x="61475" y="49780"/>
                  </a:lnTo>
                  <a:cubicBezTo>
                    <a:pt x="55587" y="45391"/>
                    <a:pt x="49499" y="40413"/>
                    <a:pt x="41858" y="39918"/>
                  </a:cubicBezTo>
                  <a:lnTo>
                    <a:pt x="41858" y="39918"/>
                  </a:lnTo>
                  <a:cubicBezTo>
                    <a:pt x="38968" y="39730"/>
                    <a:pt x="36037" y="40333"/>
                    <a:pt x="33120" y="40935"/>
                  </a:cubicBezTo>
                  <a:lnTo>
                    <a:pt x="33120" y="40935"/>
                  </a:lnTo>
                  <a:cubicBezTo>
                    <a:pt x="30176" y="41550"/>
                    <a:pt x="27245" y="42152"/>
                    <a:pt x="24368" y="41952"/>
                  </a:cubicBezTo>
                  <a:lnTo>
                    <a:pt x="24368" y="41952"/>
                  </a:lnTo>
                  <a:cubicBezTo>
                    <a:pt x="22321" y="41818"/>
                    <a:pt x="18240" y="39677"/>
                    <a:pt x="18253" y="37268"/>
                  </a:cubicBezTo>
                  <a:lnTo>
                    <a:pt x="18253" y="37268"/>
                  </a:lnTo>
                  <a:cubicBezTo>
                    <a:pt x="20742" y="35930"/>
                    <a:pt x="23498" y="36773"/>
                    <a:pt x="26135" y="37068"/>
                  </a:cubicBezTo>
                  <a:lnTo>
                    <a:pt x="26135" y="37068"/>
                  </a:lnTo>
                  <a:cubicBezTo>
                    <a:pt x="30979" y="37630"/>
                    <a:pt x="35609" y="37951"/>
                    <a:pt x="40493" y="37951"/>
                  </a:cubicBezTo>
                  <a:lnTo>
                    <a:pt x="40493" y="37951"/>
                  </a:lnTo>
                  <a:cubicBezTo>
                    <a:pt x="46916" y="37951"/>
                    <a:pt x="53259" y="36037"/>
                    <a:pt x="59334" y="34164"/>
                  </a:cubicBezTo>
                  <a:lnTo>
                    <a:pt x="59334" y="34164"/>
                  </a:lnTo>
                  <a:cubicBezTo>
                    <a:pt x="62479" y="33187"/>
                    <a:pt x="65543" y="32130"/>
                    <a:pt x="68367" y="30377"/>
                  </a:cubicBezTo>
                  <a:lnTo>
                    <a:pt x="68367" y="30377"/>
                  </a:lnTo>
                  <a:cubicBezTo>
                    <a:pt x="70173" y="29266"/>
                    <a:pt x="71364" y="27326"/>
                    <a:pt x="73144" y="26349"/>
                  </a:cubicBezTo>
                  <a:lnTo>
                    <a:pt x="73144" y="26349"/>
                  </a:lnTo>
                  <a:cubicBezTo>
                    <a:pt x="69959" y="23887"/>
                    <a:pt x="63857" y="21826"/>
                    <a:pt x="59856" y="20876"/>
                  </a:cubicBezTo>
                  <a:lnTo>
                    <a:pt x="59856" y="20876"/>
                  </a:lnTo>
                  <a:cubicBezTo>
                    <a:pt x="55025" y="19738"/>
                    <a:pt x="50342" y="20354"/>
                    <a:pt x="45618" y="21732"/>
                  </a:cubicBezTo>
                  <a:lnTo>
                    <a:pt x="45618" y="21732"/>
                  </a:lnTo>
                  <a:cubicBezTo>
                    <a:pt x="39075" y="23659"/>
                    <a:pt x="33976" y="27513"/>
                    <a:pt x="28436" y="31340"/>
                  </a:cubicBezTo>
                  <a:lnTo>
                    <a:pt x="28436" y="31340"/>
                  </a:lnTo>
                  <a:cubicBezTo>
                    <a:pt x="26563" y="32638"/>
                    <a:pt x="22441" y="36265"/>
                    <a:pt x="19872" y="35435"/>
                  </a:cubicBezTo>
                  <a:lnTo>
                    <a:pt x="19872" y="35435"/>
                  </a:lnTo>
                  <a:cubicBezTo>
                    <a:pt x="20314" y="27634"/>
                    <a:pt x="27941" y="24649"/>
                    <a:pt x="34351" y="22495"/>
                  </a:cubicBezTo>
                  <a:lnTo>
                    <a:pt x="34351" y="22495"/>
                  </a:lnTo>
                  <a:cubicBezTo>
                    <a:pt x="40614" y="20394"/>
                    <a:pt x="46515" y="17638"/>
                    <a:pt x="50770" y="12365"/>
                  </a:cubicBezTo>
                  <a:lnTo>
                    <a:pt x="50770" y="12365"/>
                  </a:lnTo>
                  <a:cubicBezTo>
                    <a:pt x="53875" y="8525"/>
                    <a:pt x="56283" y="4243"/>
                    <a:pt x="58746" y="1"/>
                  </a:cubicBezTo>
                  <a:lnTo>
                    <a:pt x="58746" y="1"/>
                  </a:lnTo>
                  <a:cubicBezTo>
                    <a:pt x="54276" y="911"/>
                    <a:pt x="49459" y="308"/>
                    <a:pt x="44989" y="148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0"/>
          <p:cNvSpPr txBox="1"/>
          <p:nvPr/>
        </p:nvSpPr>
        <p:spPr>
          <a:xfrm>
            <a:off x="1106221" y="1375943"/>
            <a:ext cx="2020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rPr>
              <a:t>Localização </a:t>
            </a:r>
            <a:endParaRPr sz="2200" dirty="0">
              <a:solidFill>
                <a:schemeClr val="accent3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873" name="Google Shape;873;p60"/>
          <p:cNvSpPr txBox="1"/>
          <p:nvPr/>
        </p:nvSpPr>
        <p:spPr>
          <a:xfrm>
            <a:off x="1133375" y="3130505"/>
            <a:ext cx="1802330" cy="59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rPr>
              <a:t>Clima </a:t>
            </a:r>
            <a:endParaRPr sz="2200" dirty="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874" name="Google Shape;874;p60"/>
          <p:cNvSpPr txBox="1"/>
          <p:nvPr/>
        </p:nvSpPr>
        <p:spPr>
          <a:xfrm>
            <a:off x="5989825" y="1987500"/>
            <a:ext cx="2020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Vegetação</a:t>
            </a:r>
            <a:endParaRPr sz="2200" dirty="0">
              <a:solidFill>
                <a:schemeClr val="accent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876" name="Google Shape;876;p60"/>
          <p:cNvSpPr txBox="1"/>
          <p:nvPr/>
        </p:nvSpPr>
        <p:spPr>
          <a:xfrm>
            <a:off x="316965" y="1763247"/>
            <a:ext cx="3040482" cy="14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Os manguezais se formam em áreas de estuários, baías ou reentrância, onde há uma transição entre a terra firme e o mar.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7" name="Google Shape;877;p60"/>
          <p:cNvSpPr txBox="1"/>
          <p:nvPr/>
        </p:nvSpPr>
        <p:spPr>
          <a:xfrm>
            <a:off x="720000" y="3763406"/>
            <a:ext cx="4104663" cy="138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 climas das regiões onde os manguezais se desenvolvem é tropical ou subtropical, com a presença de estações quentes e chuvosas. </a:t>
            </a:r>
            <a:r>
              <a:rPr lang="pt-BR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lém disso, as temperaturas são elevadas maior parte do ano.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8" name="Google Shape;878;p60"/>
          <p:cNvSpPr txBox="1"/>
          <p:nvPr/>
        </p:nvSpPr>
        <p:spPr>
          <a:xfrm>
            <a:off x="5989825" y="2341771"/>
            <a:ext cx="2829323" cy="137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vegetação típica é o mangue,que se adapta à água salobra e ao movimento das marés. </a:t>
            </a:r>
            <a:r>
              <a:rPr lang="pt-BR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 arvores e arbustos têm raízes entrelaçadas.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0" name="Google Shape;880;p60"/>
          <p:cNvSpPr/>
          <p:nvPr/>
        </p:nvSpPr>
        <p:spPr>
          <a:xfrm>
            <a:off x="3427014" y="1384049"/>
            <a:ext cx="713700" cy="713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60"/>
          <p:cNvSpPr/>
          <p:nvPr/>
        </p:nvSpPr>
        <p:spPr>
          <a:xfrm>
            <a:off x="3649760" y="3059087"/>
            <a:ext cx="713700" cy="713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6" name="Google Shape;886;p60"/>
          <p:cNvSpPr/>
          <p:nvPr/>
        </p:nvSpPr>
        <p:spPr>
          <a:xfrm>
            <a:off x="4937014" y="1993649"/>
            <a:ext cx="713700" cy="71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8" name="Google Shape;888;p60"/>
          <p:cNvCxnSpPr>
            <a:cxnSpLocks/>
          </p:cNvCxnSpPr>
          <p:nvPr/>
        </p:nvCxnSpPr>
        <p:spPr>
          <a:xfrm rot="5400000">
            <a:off x="4549910" y="2109199"/>
            <a:ext cx="423300" cy="1509900"/>
          </a:xfrm>
          <a:prstGeom prst="bentConnector3">
            <a:avLst>
              <a:gd name="adj1" fmla="val 4998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Google Shape;890;p60"/>
          <p:cNvCxnSpPr>
            <a:stCxn id="880" idx="3"/>
            <a:endCxn id="886" idx="1"/>
          </p:cNvCxnSpPr>
          <p:nvPr/>
        </p:nvCxnSpPr>
        <p:spPr>
          <a:xfrm>
            <a:off x="4140714" y="1740899"/>
            <a:ext cx="796200" cy="60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1" name="Google Shape;891;p60"/>
          <p:cNvGrpSpPr/>
          <p:nvPr/>
        </p:nvGrpSpPr>
        <p:grpSpPr>
          <a:xfrm>
            <a:off x="5044116" y="3861814"/>
            <a:ext cx="499512" cy="489592"/>
            <a:chOff x="2703175" y="1387775"/>
            <a:chExt cx="424250" cy="415825"/>
          </a:xfrm>
        </p:grpSpPr>
        <p:sp>
          <p:nvSpPr>
            <p:cNvPr id="892" name="Google Shape;892;p60"/>
            <p:cNvSpPr/>
            <p:nvPr/>
          </p:nvSpPr>
          <p:spPr>
            <a:xfrm>
              <a:off x="2703175" y="1387775"/>
              <a:ext cx="424250" cy="337100"/>
            </a:xfrm>
            <a:custGeom>
              <a:avLst/>
              <a:gdLst/>
              <a:ahLst/>
              <a:cxnLst/>
              <a:rect l="l" t="t" r="r" b="b"/>
              <a:pathLst>
                <a:path w="16970" h="13484" extrusionOk="0">
                  <a:moveTo>
                    <a:pt x="8655" y="1"/>
                  </a:moveTo>
                  <a:cubicBezTo>
                    <a:pt x="7516" y="1"/>
                    <a:pt x="6439" y="617"/>
                    <a:pt x="5825" y="1593"/>
                  </a:cubicBezTo>
                  <a:cubicBezTo>
                    <a:pt x="4226" y="1593"/>
                    <a:pt x="3037" y="2835"/>
                    <a:pt x="2971" y="4289"/>
                  </a:cubicBezTo>
                  <a:cubicBezTo>
                    <a:pt x="1221" y="4763"/>
                    <a:pt x="396" y="6727"/>
                    <a:pt x="1193" y="8294"/>
                  </a:cubicBezTo>
                  <a:cubicBezTo>
                    <a:pt x="0" y="9552"/>
                    <a:pt x="82" y="11425"/>
                    <a:pt x="1262" y="12581"/>
                  </a:cubicBezTo>
                  <a:cubicBezTo>
                    <a:pt x="1852" y="13161"/>
                    <a:pt x="2632" y="13483"/>
                    <a:pt x="3456" y="13483"/>
                  </a:cubicBezTo>
                  <a:lnTo>
                    <a:pt x="5637" y="13483"/>
                  </a:lnTo>
                  <a:lnTo>
                    <a:pt x="4057" y="12477"/>
                  </a:lnTo>
                  <a:cubicBezTo>
                    <a:pt x="3458" y="12097"/>
                    <a:pt x="3220" y="11345"/>
                    <a:pt x="3489" y="10688"/>
                  </a:cubicBezTo>
                  <a:lnTo>
                    <a:pt x="3640" y="10323"/>
                  </a:lnTo>
                  <a:cubicBezTo>
                    <a:pt x="3876" y="9746"/>
                    <a:pt x="4425" y="9417"/>
                    <a:pt x="4992" y="9417"/>
                  </a:cubicBezTo>
                  <a:cubicBezTo>
                    <a:pt x="5247" y="9417"/>
                    <a:pt x="5507" y="9484"/>
                    <a:pt x="5743" y="9626"/>
                  </a:cubicBezTo>
                  <a:lnTo>
                    <a:pt x="6380" y="10006"/>
                  </a:lnTo>
                  <a:lnTo>
                    <a:pt x="6380" y="9240"/>
                  </a:lnTo>
                  <a:lnTo>
                    <a:pt x="4924" y="7784"/>
                  </a:lnTo>
                  <a:cubicBezTo>
                    <a:pt x="4365" y="7226"/>
                    <a:pt x="4357" y="6308"/>
                    <a:pt x="4903" y="5739"/>
                  </a:cubicBezTo>
                  <a:lnTo>
                    <a:pt x="5037" y="5599"/>
                  </a:lnTo>
                  <a:cubicBezTo>
                    <a:pt x="5312" y="5312"/>
                    <a:pt x="5695" y="5149"/>
                    <a:pt x="6092" y="5149"/>
                  </a:cubicBezTo>
                  <a:cubicBezTo>
                    <a:pt x="6278" y="5149"/>
                    <a:pt x="6467" y="5184"/>
                    <a:pt x="6649" y="5260"/>
                  </a:cubicBezTo>
                  <a:cubicBezTo>
                    <a:pt x="6733" y="4531"/>
                    <a:pt x="7353" y="3963"/>
                    <a:pt x="8101" y="3963"/>
                  </a:cubicBezTo>
                  <a:lnTo>
                    <a:pt x="9206" y="3963"/>
                  </a:lnTo>
                  <a:cubicBezTo>
                    <a:pt x="9957" y="3963"/>
                    <a:pt x="10577" y="4531"/>
                    <a:pt x="10659" y="5260"/>
                  </a:cubicBezTo>
                  <a:cubicBezTo>
                    <a:pt x="10840" y="5184"/>
                    <a:pt x="11029" y="5149"/>
                    <a:pt x="11214" y="5149"/>
                  </a:cubicBezTo>
                  <a:cubicBezTo>
                    <a:pt x="11611" y="5149"/>
                    <a:pt x="11994" y="5312"/>
                    <a:pt x="12270" y="5599"/>
                  </a:cubicBezTo>
                  <a:lnTo>
                    <a:pt x="12405" y="5739"/>
                  </a:lnTo>
                  <a:cubicBezTo>
                    <a:pt x="12953" y="6308"/>
                    <a:pt x="12943" y="7226"/>
                    <a:pt x="12384" y="7784"/>
                  </a:cubicBezTo>
                  <a:lnTo>
                    <a:pt x="10928" y="9240"/>
                  </a:lnTo>
                  <a:lnTo>
                    <a:pt x="10928" y="10006"/>
                  </a:lnTo>
                  <a:lnTo>
                    <a:pt x="11565" y="9626"/>
                  </a:lnTo>
                  <a:cubicBezTo>
                    <a:pt x="11801" y="9483"/>
                    <a:pt x="12061" y="9416"/>
                    <a:pt x="12316" y="9416"/>
                  </a:cubicBezTo>
                  <a:cubicBezTo>
                    <a:pt x="12884" y="9416"/>
                    <a:pt x="13434" y="9747"/>
                    <a:pt x="13670" y="10323"/>
                  </a:cubicBezTo>
                  <a:lnTo>
                    <a:pt x="13818" y="10688"/>
                  </a:lnTo>
                  <a:cubicBezTo>
                    <a:pt x="14087" y="11345"/>
                    <a:pt x="13849" y="12097"/>
                    <a:pt x="13251" y="12477"/>
                  </a:cubicBezTo>
                  <a:lnTo>
                    <a:pt x="11672" y="13483"/>
                  </a:lnTo>
                  <a:lnTo>
                    <a:pt x="13851" y="13483"/>
                  </a:lnTo>
                  <a:cubicBezTo>
                    <a:pt x="15557" y="13483"/>
                    <a:pt x="16970" y="12103"/>
                    <a:pt x="16970" y="10396"/>
                  </a:cubicBezTo>
                  <a:cubicBezTo>
                    <a:pt x="16970" y="9620"/>
                    <a:pt x="16662" y="8873"/>
                    <a:pt x="16114" y="8294"/>
                  </a:cubicBezTo>
                  <a:cubicBezTo>
                    <a:pt x="16909" y="6729"/>
                    <a:pt x="16089" y="4763"/>
                    <a:pt x="14337" y="4289"/>
                  </a:cubicBezTo>
                  <a:cubicBezTo>
                    <a:pt x="14270" y="2837"/>
                    <a:pt x="13083" y="1593"/>
                    <a:pt x="11483" y="1593"/>
                  </a:cubicBezTo>
                  <a:cubicBezTo>
                    <a:pt x="10869" y="617"/>
                    <a:pt x="9791" y="1"/>
                    <a:pt x="8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2810675" y="1511200"/>
              <a:ext cx="217700" cy="292400"/>
            </a:xfrm>
            <a:custGeom>
              <a:avLst/>
              <a:gdLst/>
              <a:ahLst/>
              <a:cxnLst/>
              <a:rect l="l" t="t" r="r" b="b"/>
              <a:pathLst>
                <a:path w="8708" h="11696" extrusionOk="0">
                  <a:moveTo>
                    <a:pt x="3801" y="1"/>
                  </a:moveTo>
                  <a:cubicBezTo>
                    <a:pt x="3532" y="1"/>
                    <a:pt x="3314" y="219"/>
                    <a:pt x="3314" y="488"/>
                  </a:cubicBezTo>
                  <a:lnTo>
                    <a:pt x="3314" y="2309"/>
                  </a:lnTo>
                  <a:lnTo>
                    <a:pt x="2103" y="1299"/>
                  </a:lnTo>
                  <a:cubicBezTo>
                    <a:pt x="2012" y="1223"/>
                    <a:pt x="1902" y="1186"/>
                    <a:pt x="1792" y="1186"/>
                  </a:cubicBezTo>
                  <a:cubicBezTo>
                    <a:pt x="1664" y="1186"/>
                    <a:pt x="1536" y="1237"/>
                    <a:pt x="1441" y="1336"/>
                  </a:cubicBezTo>
                  <a:lnTo>
                    <a:pt x="1306" y="1476"/>
                  </a:lnTo>
                  <a:cubicBezTo>
                    <a:pt x="1123" y="1667"/>
                    <a:pt x="1125" y="1972"/>
                    <a:pt x="1312" y="2159"/>
                  </a:cubicBezTo>
                  <a:lnTo>
                    <a:pt x="3055" y="3899"/>
                  </a:lnTo>
                  <a:lnTo>
                    <a:pt x="3055" y="6792"/>
                  </a:lnTo>
                  <a:lnTo>
                    <a:pt x="942" y="5523"/>
                  </a:lnTo>
                  <a:cubicBezTo>
                    <a:pt x="863" y="5476"/>
                    <a:pt x="777" y="5454"/>
                    <a:pt x="692" y="5454"/>
                  </a:cubicBezTo>
                  <a:cubicBezTo>
                    <a:pt x="502" y="5454"/>
                    <a:pt x="318" y="5565"/>
                    <a:pt x="240" y="5757"/>
                  </a:cubicBezTo>
                  <a:lnTo>
                    <a:pt x="90" y="6121"/>
                  </a:lnTo>
                  <a:cubicBezTo>
                    <a:pt x="0" y="6340"/>
                    <a:pt x="80" y="6591"/>
                    <a:pt x="279" y="6718"/>
                  </a:cubicBezTo>
                  <a:lnTo>
                    <a:pt x="2793" y="8318"/>
                  </a:lnTo>
                  <a:lnTo>
                    <a:pt x="2152" y="11099"/>
                  </a:lnTo>
                  <a:cubicBezTo>
                    <a:pt x="2082" y="11406"/>
                    <a:pt x="2314" y="11696"/>
                    <a:pt x="2628" y="11696"/>
                  </a:cubicBezTo>
                  <a:lnTo>
                    <a:pt x="6080" y="11696"/>
                  </a:lnTo>
                  <a:cubicBezTo>
                    <a:pt x="6394" y="11696"/>
                    <a:pt x="6626" y="11406"/>
                    <a:pt x="6555" y="11099"/>
                  </a:cubicBezTo>
                  <a:lnTo>
                    <a:pt x="5914" y="8318"/>
                  </a:lnTo>
                  <a:lnTo>
                    <a:pt x="8429" y="6718"/>
                  </a:lnTo>
                  <a:cubicBezTo>
                    <a:pt x="8627" y="6591"/>
                    <a:pt x="8707" y="6340"/>
                    <a:pt x="8618" y="6121"/>
                  </a:cubicBezTo>
                  <a:lnTo>
                    <a:pt x="8468" y="5757"/>
                  </a:lnTo>
                  <a:cubicBezTo>
                    <a:pt x="8389" y="5565"/>
                    <a:pt x="8206" y="5454"/>
                    <a:pt x="8015" y="5454"/>
                  </a:cubicBezTo>
                  <a:cubicBezTo>
                    <a:pt x="7931" y="5454"/>
                    <a:pt x="7844" y="5476"/>
                    <a:pt x="7766" y="5523"/>
                  </a:cubicBezTo>
                  <a:lnTo>
                    <a:pt x="5653" y="6792"/>
                  </a:lnTo>
                  <a:lnTo>
                    <a:pt x="5653" y="3899"/>
                  </a:lnTo>
                  <a:lnTo>
                    <a:pt x="7395" y="2159"/>
                  </a:lnTo>
                  <a:cubicBezTo>
                    <a:pt x="7583" y="1972"/>
                    <a:pt x="7585" y="1667"/>
                    <a:pt x="7401" y="1476"/>
                  </a:cubicBezTo>
                  <a:lnTo>
                    <a:pt x="7267" y="1336"/>
                  </a:lnTo>
                  <a:cubicBezTo>
                    <a:pt x="7171" y="1237"/>
                    <a:pt x="7044" y="1186"/>
                    <a:pt x="6916" y="1186"/>
                  </a:cubicBezTo>
                  <a:cubicBezTo>
                    <a:pt x="6806" y="1186"/>
                    <a:pt x="6695" y="1223"/>
                    <a:pt x="6604" y="1299"/>
                  </a:cubicBezTo>
                  <a:lnTo>
                    <a:pt x="5394" y="2309"/>
                  </a:lnTo>
                  <a:lnTo>
                    <a:pt x="5394" y="488"/>
                  </a:lnTo>
                  <a:cubicBezTo>
                    <a:pt x="5394" y="219"/>
                    <a:pt x="5175" y="1"/>
                    <a:pt x="4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60"/>
          <p:cNvGrpSpPr/>
          <p:nvPr/>
        </p:nvGrpSpPr>
        <p:grpSpPr>
          <a:xfrm>
            <a:off x="5058644" y="2115243"/>
            <a:ext cx="470464" cy="470521"/>
            <a:chOff x="3373100" y="2004200"/>
            <a:chExt cx="415825" cy="415875"/>
          </a:xfrm>
        </p:grpSpPr>
        <p:sp>
          <p:nvSpPr>
            <p:cNvPr id="900" name="Google Shape;900;p60"/>
            <p:cNvSpPr/>
            <p:nvPr/>
          </p:nvSpPr>
          <p:spPr>
            <a:xfrm>
              <a:off x="3469575" y="2222700"/>
              <a:ext cx="227450" cy="120200"/>
            </a:xfrm>
            <a:custGeom>
              <a:avLst/>
              <a:gdLst/>
              <a:ahLst/>
              <a:cxnLst/>
              <a:rect l="l" t="t" r="r" b="b"/>
              <a:pathLst>
                <a:path w="9098" h="4808" extrusionOk="0">
                  <a:moveTo>
                    <a:pt x="1" y="1"/>
                  </a:moveTo>
                  <a:lnTo>
                    <a:pt x="2379" y="3476"/>
                  </a:lnTo>
                  <a:lnTo>
                    <a:pt x="2379" y="4807"/>
                  </a:lnTo>
                  <a:lnTo>
                    <a:pt x="6537" y="4807"/>
                  </a:lnTo>
                  <a:lnTo>
                    <a:pt x="6537" y="3476"/>
                  </a:lnTo>
                  <a:lnTo>
                    <a:pt x="9098" y="1"/>
                  </a:lnTo>
                  <a:lnTo>
                    <a:pt x="6640" y="1"/>
                  </a:lnTo>
                  <a:lnTo>
                    <a:pt x="5498" y="1396"/>
                  </a:lnTo>
                  <a:lnTo>
                    <a:pt x="5498" y="1"/>
                  </a:lnTo>
                  <a:lnTo>
                    <a:pt x="3418" y="1"/>
                  </a:lnTo>
                  <a:lnTo>
                    <a:pt x="3418" y="1396"/>
                  </a:lnTo>
                  <a:lnTo>
                    <a:pt x="22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3529025" y="2367225"/>
              <a:ext cx="103975" cy="52850"/>
            </a:xfrm>
            <a:custGeom>
              <a:avLst/>
              <a:gdLst/>
              <a:ahLst/>
              <a:cxnLst/>
              <a:rect l="l" t="t" r="r" b="b"/>
              <a:pathLst>
                <a:path w="4159" h="2114" extrusionOk="0">
                  <a:moveTo>
                    <a:pt x="1" y="1"/>
                  </a:moveTo>
                  <a:lnTo>
                    <a:pt x="1" y="1627"/>
                  </a:lnTo>
                  <a:cubicBezTo>
                    <a:pt x="1" y="1896"/>
                    <a:pt x="219" y="2114"/>
                    <a:pt x="488" y="2114"/>
                  </a:cubicBezTo>
                  <a:lnTo>
                    <a:pt x="3671" y="2114"/>
                  </a:lnTo>
                  <a:cubicBezTo>
                    <a:pt x="3940" y="2114"/>
                    <a:pt x="4159" y="1896"/>
                    <a:pt x="4159" y="1627"/>
                  </a:cubicBezTo>
                  <a:lnTo>
                    <a:pt x="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3373100" y="2004200"/>
              <a:ext cx="415825" cy="194175"/>
            </a:xfrm>
            <a:custGeom>
              <a:avLst/>
              <a:gdLst/>
              <a:ahLst/>
              <a:cxnLst/>
              <a:rect l="l" t="t" r="r" b="b"/>
              <a:pathLst>
                <a:path w="16633" h="7767" extrusionOk="0">
                  <a:moveTo>
                    <a:pt x="8316" y="1"/>
                  </a:moveTo>
                  <a:cubicBezTo>
                    <a:pt x="7612" y="1"/>
                    <a:pt x="6971" y="461"/>
                    <a:pt x="6599" y="1192"/>
                  </a:cubicBezTo>
                  <a:cubicBezTo>
                    <a:pt x="6397" y="1112"/>
                    <a:pt x="6188" y="1074"/>
                    <a:pt x="5980" y="1074"/>
                  </a:cubicBezTo>
                  <a:cubicBezTo>
                    <a:pt x="5249" y="1074"/>
                    <a:pt x="4527" y="1552"/>
                    <a:pt x="4158" y="2455"/>
                  </a:cubicBezTo>
                  <a:cubicBezTo>
                    <a:pt x="3991" y="2400"/>
                    <a:pt x="3815" y="2373"/>
                    <a:pt x="3638" y="2373"/>
                  </a:cubicBezTo>
                  <a:cubicBezTo>
                    <a:pt x="2708" y="2373"/>
                    <a:pt x="1911" y="3152"/>
                    <a:pt x="1669" y="4242"/>
                  </a:cubicBezTo>
                  <a:cubicBezTo>
                    <a:pt x="718" y="4478"/>
                    <a:pt x="1" y="5517"/>
                    <a:pt x="1" y="6758"/>
                  </a:cubicBezTo>
                  <a:lnTo>
                    <a:pt x="1" y="7279"/>
                  </a:lnTo>
                  <a:cubicBezTo>
                    <a:pt x="1" y="7548"/>
                    <a:pt x="219" y="7766"/>
                    <a:pt x="488" y="7766"/>
                  </a:cubicBezTo>
                  <a:lnTo>
                    <a:pt x="16146" y="7766"/>
                  </a:lnTo>
                  <a:cubicBezTo>
                    <a:pt x="16415" y="7766"/>
                    <a:pt x="16633" y="7548"/>
                    <a:pt x="16633" y="7279"/>
                  </a:cubicBezTo>
                  <a:lnTo>
                    <a:pt x="16633" y="6758"/>
                  </a:lnTo>
                  <a:cubicBezTo>
                    <a:pt x="16633" y="5517"/>
                    <a:pt x="15916" y="4478"/>
                    <a:pt x="14964" y="4242"/>
                  </a:cubicBezTo>
                  <a:cubicBezTo>
                    <a:pt x="14723" y="3152"/>
                    <a:pt x="13924" y="2373"/>
                    <a:pt x="12994" y="2373"/>
                  </a:cubicBezTo>
                  <a:cubicBezTo>
                    <a:pt x="12818" y="2373"/>
                    <a:pt x="12643" y="2400"/>
                    <a:pt x="12475" y="2455"/>
                  </a:cubicBezTo>
                  <a:cubicBezTo>
                    <a:pt x="12106" y="1550"/>
                    <a:pt x="11383" y="1073"/>
                    <a:pt x="10654" y="1073"/>
                  </a:cubicBezTo>
                  <a:cubicBezTo>
                    <a:pt x="10445" y="1073"/>
                    <a:pt x="10236" y="1112"/>
                    <a:pt x="10035" y="1192"/>
                  </a:cubicBezTo>
                  <a:cubicBezTo>
                    <a:pt x="9663" y="461"/>
                    <a:pt x="9021" y="1"/>
                    <a:pt x="8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32EC992E-C69F-7170-DE61-861599C0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Gerais </a:t>
            </a:r>
          </a:p>
        </p:txBody>
      </p:sp>
      <p:grpSp>
        <p:nvGrpSpPr>
          <p:cNvPr id="4" name="Google Shape;5680;p82">
            <a:extLst>
              <a:ext uri="{FF2B5EF4-FFF2-40B4-BE49-F238E27FC236}">
                <a16:creationId xmlns:a16="http://schemas.microsoft.com/office/drawing/2014/main" id="{B74533C7-8186-3DA0-4CF7-20167F486375}"/>
              </a:ext>
            </a:extLst>
          </p:cNvPr>
          <p:cNvGrpSpPr/>
          <p:nvPr/>
        </p:nvGrpSpPr>
        <p:grpSpPr>
          <a:xfrm>
            <a:off x="3646519" y="1477425"/>
            <a:ext cx="360091" cy="441587"/>
            <a:chOff x="7414946" y="3220873"/>
            <a:chExt cx="360091" cy="360117"/>
          </a:xfrm>
        </p:grpSpPr>
        <p:sp>
          <p:nvSpPr>
            <p:cNvPr id="5" name="Google Shape;5681;p82">
              <a:extLst>
                <a:ext uri="{FF2B5EF4-FFF2-40B4-BE49-F238E27FC236}">
                  <a16:creationId xmlns:a16="http://schemas.microsoft.com/office/drawing/2014/main" id="{5A31B0B9-8004-4E8E-EEB4-FE98D05992A7}"/>
                </a:ext>
              </a:extLst>
            </p:cNvPr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82;p82">
              <a:extLst>
                <a:ext uri="{FF2B5EF4-FFF2-40B4-BE49-F238E27FC236}">
                  <a16:creationId xmlns:a16="http://schemas.microsoft.com/office/drawing/2014/main" id="{CDCCD93B-9ADC-E16F-A508-2477FA8CCC04}"/>
                </a:ext>
              </a:extLst>
            </p:cNvPr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83;p82">
              <a:extLst>
                <a:ext uri="{FF2B5EF4-FFF2-40B4-BE49-F238E27FC236}">
                  <a16:creationId xmlns:a16="http://schemas.microsoft.com/office/drawing/2014/main" id="{D9A0B429-92EB-5C5B-8512-142A1B285951}"/>
                </a:ext>
              </a:extLst>
            </p:cNvPr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84;p82">
              <a:extLst>
                <a:ext uri="{FF2B5EF4-FFF2-40B4-BE49-F238E27FC236}">
                  <a16:creationId xmlns:a16="http://schemas.microsoft.com/office/drawing/2014/main" id="{F65C47D7-8422-164B-E43B-888902108676}"/>
                </a:ext>
              </a:extLst>
            </p:cNvPr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85;p82">
              <a:extLst>
                <a:ext uri="{FF2B5EF4-FFF2-40B4-BE49-F238E27FC236}">
                  <a16:creationId xmlns:a16="http://schemas.microsoft.com/office/drawing/2014/main" id="{D2581E85-08E0-48D7-6280-D6937CFC3226}"/>
                </a:ext>
              </a:extLst>
            </p:cNvPr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86;p82">
              <a:extLst>
                <a:ext uri="{FF2B5EF4-FFF2-40B4-BE49-F238E27FC236}">
                  <a16:creationId xmlns:a16="http://schemas.microsoft.com/office/drawing/2014/main" id="{7BF33D93-7147-7B79-E814-DEF1A7A156FE}"/>
                </a:ext>
              </a:extLst>
            </p:cNvPr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87;p82">
              <a:extLst>
                <a:ext uri="{FF2B5EF4-FFF2-40B4-BE49-F238E27FC236}">
                  <a16:creationId xmlns:a16="http://schemas.microsoft.com/office/drawing/2014/main" id="{82C053C5-A65A-0A4A-32F6-551BFF3F9FC5}"/>
                </a:ext>
              </a:extLst>
            </p:cNvPr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88;p82">
              <a:extLst>
                <a:ext uri="{FF2B5EF4-FFF2-40B4-BE49-F238E27FC236}">
                  <a16:creationId xmlns:a16="http://schemas.microsoft.com/office/drawing/2014/main" id="{74396CBE-07E9-E097-5D26-BB9A3A672E6D}"/>
                </a:ext>
              </a:extLst>
            </p:cNvPr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89;p82">
              <a:extLst>
                <a:ext uri="{FF2B5EF4-FFF2-40B4-BE49-F238E27FC236}">
                  <a16:creationId xmlns:a16="http://schemas.microsoft.com/office/drawing/2014/main" id="{C37B5014-19EA-7B6E-77D3-293B8C371591}"/>
                </a:ext>
              </a:extLst>
            </p:cNvPr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90;p82">
              <a:extLst>
                <a:ext uri="{FF2B5EF4-FFF2-40B4-BE49-F238E27FC236}">
                  <a16:creationId xmlns:a16="http://schemas.microsoft.com/office/drawing/2014/main" id="{8A2F6166-0B66-16C1-6F51-ED91DD9374FD}"/>
                </a:ext>
              </a:extLst>
            </p:cNvPr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91;p82">
              <a:extLst>
                <a:ext uri="{FF2B5EF4-FFF2-40B4-BE49-F238E27FC236}">
                  <a16:creationId xmlns:a16="http://schemas.microsoft.com/office/drawing/2014/main" id="{72DD9DDD-16B9-9F2D-7EA6-0B326111DED2}"/>
                </a:ext>
              </a:extLst>
            </p:cNvPr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5624;p82">
            <a:extLst>
              <a:ext uri="{FF2B5EF4-FFF2-40B4-BE49-F238E27FC236}">
                <a16:creationId xmlns:a16="http://schemas.microsoft.com/office/drawing/2014/main" id="{C8CF38F6-787E-F7B3-861B-8D211B01EAD6}"/>
              </a:ext>
            </a:extLst>
          </p:cNvPr>
          <p:cNvGrpSpPr/>
          <p:nvPr/>
        </p:nvGrpSpPr>
        <p:grpSpPr>
          <a:xfrm>
            <a:off x="3826565" y="3257907"/>
            <a:ext cx="397818" cy="339782"/>
            <a:chOff x="2468465" y="3248854"/>
            <a:chExt cx="397818" cy="339782"/>
          </a:xfrm>
        </p:grpSpPr>
        <p:sp>
          <p:nvSpPr>
            <p:cNvPr id="17" name="Google Shape;5625;p82">
              <a:extLst>
                <a:ext uri="{FF2B5EF4-FFF2-40B4-BE49-F238E27FC236}">
                  <a16:creationId xmlns:a16="http://schemas.microsoft.com/office/drawing/2014/main" id="{2468C3D5-EDA3-4F6E-E60B-66511D191F09}"/>
                </a:ext>
              </a:extLst>
            </p:cNvPr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26;p82">
              <a:extLst>
                <a:ext uri="{FF2B5EF4-FFF2-40B4-BE49-F238E27FC236}">
                  <a16:creationId xmlns:a16="http://schemas.microsoft.com/office/drawing/2014/main" id="{E45C5CB1-75C1-3792-F77F-DFDBA6930B68}"/>
                </a:ext>
              </a:extLst>
            </p:cNvPr>
            <p:cNvSpPr/>
            <p:nvPr/>
          </p:nvSpPr>
          <p:spPr>
            <a:xfrm>
              <a:off x="2468465" y="3303448"/>
              <a:ext cx="397818" cy="285188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27;p82">
              <a:extLst>
                <a:ext uri="{FF2B5EF4-FFF2-40B4-BE49-F238E27FC236}">
                  <a16:creationId xmlns:a16="http://schemas.microsoft.com/office/drawing/2014/main" id="{F21286C9-A68B-C83D-4B7D-9D10FF9072C6}"/>
                </a:ext>
              </a:extLst>
            </p:cNvPr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28;p82">
              <a:extLst>
                <a:ext uri="{FF2B5EF4-FFF2-40B4-BE49-F238E27FC236}">
                  <a16:creationId xmlns:a16="http://schemas.microsoft.com/office/drawing/2014/main" id="{0B5EBA9A-F903-4808-04FE-BE62F48FB596}"/>
                </a:ext>
              </a:extLst>
            </p:cNvPr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29;p82">
              <a:extLst>
                <a:ext uri="{FF2B5EF4-FFF2-40B4-BE49-F238E27FC236}">
                  <a16:creationId xmlns:a16="http://schemas.microsoft.com/office/drawing/2014/main" id="{5EABF781-5CAD-9C72-60D7-47707636A75F}"/>
                </a:ext>
              </a:extLst>
            </p:cNvPr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30;p82">
              <a:extLst>
                <a:ext uri="{FF2B5EF4-FFF2-40B4-BE49-F238E27FC236}">
                  <a16:creationId xmlns:a16="http://schemas.microsoft.com/office/drawing/2014/main" id="{4AA3B5FD-F211-EFD8-5AEF-1D0417DF9D00}"/>
                </a:ext>
              </a:extLst>
            </p:cNvPr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720000" y="7014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Fauna e Flora </a:t>
            </a:r>
            <a:endParaRPr dirty="0"/>
          </a:p>
        </p:txBody>
      </p:sp>
      <p:sp>
        <p:nvSpPr>
          <p:cNvPr id="341" name="Google Shape;341;p40"/>
          <p:cNvSpPr txBox="1">
            <a:spLocks noGrp="1"/>
          </p:cNvSpPr>
          <p:nvPr>
            <p:ph type="subTitle" idx="1"/>
          </p:nvPr>
        </p:nvSpPr>
        <p:spPr>
          <a:xfrm>
            <a:off x="4068592" y="1513643"/>
            <a:ext cx="3060271" cy="3425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flora dos manguezais é composta por mangues de diferentes tipos, gramíneas, algodoeiro-do-manguezal, samambaia e algumas espécies de algas Essa vegetação é adaptada às variações de sal na água e respira pelas raízes aéreas. Os manguezais também incluem bancos de lama, salinas e pântanos salinos. A vegetação predominante é formada por árvores com raízes escoras e pneumatóforos</a:t>
            </a:r>
            <a:endParaRPr dirty="0"/>
          </a:p>
        </p:txBody>
      </p:sp>
      <p:sp>
        <p:nvSpPr>
          <p:cNvPr id="342" name="Google Shape;342;p40"/>
          <p:cNvSpPr txBox="1">
            <a:spLocks noGrp="1"/>
          </p:cNvSpPr>
          <p:nvPr>
            <p:ph type="subTitle" idx="2"/>
          </p:nvPr>
        </p:nvSpPr>
        <p:spPr>
          <a:xfrm>
            <a:off x="141018" y="1500095"/>
            <a:ext cx="3483664" cy="342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As espécies animais que vivem nesse ecossistema estão adaptadas a presença da água salobra e da vegetação composta por arbustos e plantas de porte médio a pequeno. Esses animais se alimentam, principalmente, de pequenos crustáceos e peixes.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Outra característica desses animais é que, grande parte deles, não vive exclusivamente nos manguezais. Utilizam esse habitat para alimentação, reprodução ou apenas para descanso.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Exemplo: Lontras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grpSp>
        <p:nvGrpSpPr>
          <p:cNvPr id="343" name="Google Shape;343;p40"/>
          <p:cNvGrpSpPr/>
          <p:nvPr/>
        </p:nvGrpSpPr>
        <p:grpSpPr>
          <a:xfrm>
            <a:off x="6666401" y="1718325"/>
            <a:ext cx="2885185" cy="3837896"/>
            <a:chOff x="6666401" y="1718325"/>
            <a:chExt cx="2885185" cy="3837896"/>
          </a:xfrm>
        </p:grpSpPr>
        <p:sp>
          <p:nvSpPr>
            <p:cNvPr id="344" name="Google Shape;344;p40"/>
            <p:cNvSpPr/>
            <p:nvPr/>
          </p:nvSpPr>
          <p:spPr>
            <a:xfrm rot="-2367747">
              <a:off x="7806761" y="1840649"/>
              <a:ext cx="845631" cy="1983783"/>
            </a:xfrm>
            <a:custGeom>
              <a:avLst/>
              <a:gdLst/>
              <a:ahLst/>
              <a:cxnLst/>
              <a:rect l="l" t="t" r="r" b="b"/>
              <a:pathLst>
                <a:path w="34244" h="80340" extrusionOk="0">
                  <a:moveTo>
                    <a:pt x="29254" y="0"/>
                  </a:moveTo>
                  <a:cubicBezTo>
                    <a:pt x="27493" y="0"/>
                    <a:pt x="25530" y="3258"/>
                    <a:pt x="24266" y="3258"/>
                  </a:cubicBezTo>
                  <a:cubicBezTo>
                    <a:pt x="23974" y="3258"/>
                    <a:pt x="23718" y="3083"/>
                    <a:pt x="23512" y="2653"/>
                  </a:cubicBezTo>
                  <a:cubicBezTo>
                    <a:pt x="21411" y="3817"/>
                    <a:pt x="21210" y="5557"/>
                    <a:pt x="19979" y="7176"/>
                  </a:cubicBezTo>
                  <a:cubicBezTo>
                    <a:pt x="19417" y="7925"/>
                    <a:pt x="19711" y="8581"/>
                    <a:pt x="18561" y="8741"/>
                  </a:cubicBezTo>
                  <a:cubicBezTo>
                    <a:pt x="18533" y="8745"/>
                    <a:pt x="18505" y="8747"/>
                    <a:pt x="18478" y="8747"/>
                  </a:cubicBezTo>
                  <a:cubicBezTo>
                    <a:pt x="17830" y="8747"/>
                    <a:pt x="17477" y="7600"/>
                    <a:pt x="16964" y="7600"/>
                  </a:cubicBezTo>
                  <a:cubicBezTo>
                    <a:pt x="16948" y="7600"/>
                    <a:pt x="16931" y="7602"/>
                    <a:pt x="16915" y="7604"/>
                  </a:cubicBezTo>
                  <a:cubicBezTo>
                    <a:pt x="13743" y="8086"/>
                    <a:pt x="14680" y="13157"/>
                    <a:pt x="12994" y="14857"/>
                  </a:cubicBezTo>
                  <a:cubicBezTo>
                    <a:pt x="12766" y="14562"/>
                    <a:pt x="12432" y="14375"/>
                    <a:pt x="12271" y="14188"/>
                  </a:cubicBezTo>
                  <a:cubicBezTo>
                    <a:pt x="11535" y="16034"/>
                    <a:pt x="11094" y="17948"/>
                    <a:pt x="10532" y="19848"/>
                  </a:cubicBezTo>
                  <a:cubicBezTo>
                    <a:pt x="9662" y="22872"/>
                    <a:pt x="10558" y="27181"/>
                    <a:pt x="9194" y="29790"/>
                  </a:cubicBezTo>
                  <a:cubicBezTo>
                    <a:pt x="7356" y="29770"/>
                    <a:pt x="6647" y="26820"/>
                    <a:pt x="5345" y="26820"/>
                  </a:cubicBezTo>
                  <a:cubicBezTo>
                    <a:pt x="4940" y="26820"/>
                    <a:pt x="4479" y="27105"/>
                    <a:pt x="3908" y="27850"/>
                  </a:cubicBezTo>
                  <a:cubicBezTo>
                    <a:pt x="2235" y="30018"/>
                    <a:pt x="4430" y="34956"/>
                    <a:pt x="5219" y="37150"/>
                  </a:cubicBezTo>
                  <a:cubicBezTo>
                    <a:pt x="6076" y="39532"/>
                    <a:pt x="6651" y="41553"/>
                    <a:pt x="6597" y="44135"/>
                  </a:cubicBezTo>
                  <a:cubicBezTo>
                    <a:pt x="6597" y="44898"/>
                    <a:pt x="6959" y="46919"/>
                    <a:pt x="6169" y="47414"/>
                  </a:cubicBezTo>
                  <a:cubicBezTo>
                    <a:pt x="6034" y="47501"/>
                    <a:pt x="5904" y="47537"/>
                    <a:pt x="5779" y="47537"/>
                  </a:cubicBezTo>
                  <a:cubicBezTo>
                    <a:pt x="5137" y="47537"/>
                    <a:pt x="4598" y="46592"/>
                    <a:pt x="3962" y="46592"/>
                  </a:cubicBezTo>
                  <a:cubicBezTo>
                    <a:pt x="3896" y="46592"/>
                    <a:pt x="3829" y="46602"/>
                    <a:pt x="3761" y="46624"/>
                  </a:cubicBezTo>
                  <a:cubicBezTo>
                    <a:pt x="1780" y="47280"/>
                    <a:pt x="5580" y="54961"/>
                    <a:pt x="5353" y="57611"/>
                  </a:cubicBezTo>
                  <a:cubicBezTo>
                    <a:pt x="4697" y="65078"/>
                    <a:pt x="1486" y="72558"/>
                    <a:pt x="0" y="79904"/>
                  </a:cubicBezTo>
                  <a:cubicBezTo>
                    <a:pt x="417" y="80088"/>
                    <a:pt x="1080" y="80339"/>
                    <a:pt x="1929" y="80339"/>
                  </a:cubicBezTo>
                  <a:cubicBezTo>
                    <a:pt x="2007" y="80339"/>
                    <a:pt x="2087" y="80337"/>
                    <a:pt x="2168" y="80333"/>
                  </a:cubicBezTo>
                  <a:cubicBezTo>
                    <a:pt x="3600" y="77362"/>
                    <a:pt x="4001" y="73709"/>
                    <a:pt x="5246" y="70591"/>
                  </a:cubicBezTo>
                  <a:cubicBezTo>
                    <a:pt x="6852" y="66576"/>
                    <a:pt x="8096" y="62321"/>
                    <a:pt x="10037" y="58454"/>
                  </a:cubicBezTo>
                  <a:cubicBezTo>
                    <a:pt x="10880" y="56754"/>
                    <a:pt x="11629" y="55108"/>
                    <a:pt x="13382" y="54105"/>
                  </a:cubicBezTo>
                  <a:cubicBezTo>
                    <a:pt x="15175" y="53088"/>
                    <a:pt x="17651" y="53676"/>
                    <a:pt x="19377" y="52619"/>
                  </a:cubicBezTo>
                  <a:cubicBezTo>
                    <a:pt x="25639" y="48819"/>
                    <a:pt x="14519" y="49528"/>
                    <a:pt x="13877" y="48873"/>
                  </a:cubicBezTo>
                  <a:cubicBezTo>
                    <a:pt x="16045" y="44055"/>
                    <a:pt x="21224" y="43921"/>
                    <a:pt x="25198" y="41553"/>
                  </a:cubicBezTo>
                  <a:cubicBezTo>
                    <a:pt x="26469" y="40790"/>
                    <a:pt x="28610" y="39813"/>
                    <a:pt x="27125" y="37967"/>
                  </a:cubicBezTo>
                  <a:cubicBezTo>
                    <a:pt x="26731" y="37487"/>
                    <a:pt x="26098" y="37390"/>
                    <a:pt x="25387" y="37390"/>
                  </a:cubicBezTo>
                  <a:cubicBezTo>
                    <a:pt x="24904" y="37390"/>
                    <a:pt x="24386" y="37435"/>
                    <a:pt x="23883" y="37435"/>
                  </a:cubicBezTo>
                  <a:cubicBezTo>
                    <a:pt x="23162" y="37435"/>
                    <a:pt x="22470" y="37343"/>
                    <a:pt x="21960" y="36896"/>
                  </a:cubicBezTo>
                  <a:cubicBezTo>
                    <a:pt x="23432" y="34755"/>
                    <a:pt x="26857" y="34260"/>
                    <a:pt x="28918" y="32614"/>
                  </a:cubicBezTo>
                  <a:cubicBezTo>
                    <a:pt x="32170" y="30005"/>
                    <a:pt x="31032" y="28399"/>
                    <a:pt x="31206" y="25294"/>
                  </a:cubicBezTo>
                  <a:cubicBezTo>
                    <a:pt x="31313" y="23394"/>
                    <a:pt x="32932" y="21641"/>
                    <a:pt x="32959" y="19687"/>
                  </a:cubicBezTo>
                  <a:cubicBezTo>
                    <a:pt x="32959" y="18670"/>
                    <a:pt x="32370" y="18202"/>
                    <a:pt x="32397" y="17560"/>
                  </a:cubicBezTo>
                  <a:cubicBezTo>
                    <a:pt x="32491" y="15553"/>
                    <a:pt x="34244" y="13224"/>
                    <a:pt x="33842" y="11284"/>
                  </a:cubicBezTo>
                  <a:cubicBezTo>
                    <a:pt x="33441" y="9451"/>
                    <a:pt x="31915" y="8179"/>
                    <a:pt x="31541" y="6159"/>
                  </a:cubicBezTo>
                  <a:cubicBezTo>
                    <a:pt x="31313" y="4981"/>
                    <a:pt x="31086" y="1100"/>
                    <a:pt x="30176" y="351"/>
                  </a:cubicBezTo>
                  <a:cubicBezTo>
                    <a:pt x="29879" y="105"/>
                    <a:pt x="29570" y="0"/>
                    <a:pt x="29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 flipH="1">
              <a:off x="8023400" y="1731032"/>
              <a:ext cx="1449704" cy="3010004"/>
            </a:xfrm>
            <a:custGeom>
              <a:avLst/>
              <a:gdLst/>
              <a:ahLst/>
              <a:cxnLst/>
              <a:rect l="l" t="t" r="r" b="b"/>
              <a:pathLst>
                <a:path w="46916" h="97419" extrusionOk="0">
                  <a:moveTo>
                    <a:pt x="20822" y="1"/>
                  </a:moveTo>
                  <a:cubicBezTo>
                    <a:pt x="17865" y="4229"/>
                    <a:pt x="14425" y="9327"/>
                    <a:pt x="13997" y="14800"/>
                  </a:cubicBezTo>
                  <a:cubicBezTo>
                    <a:pt x="13502" y="21143"/>
                    <a:pt x="18815" y="25747"/>
                    <a:pt x="18413" y="31929"/>
                  </a:cubicBezTo>
                  <a:cubicBezTo>
                    <a:pt x="18238" y="34539"/>
                    <a:pt x="17467" y="35483"/>
                    <a:pt x="16433" y="35483"/>
                  </a:cubicBezTo>
                  <a:cubicBezTo>
                    <a:pt x="14307" y="35483"/>
                    <a:pt x="11071" y="31490"/>
                    <a:pt x="9622" y="29761"/>
                  </a:cubicBezTo>
                  <a:cubicBezTo>
                    <a:pt x="7280" y="26951"/>
                    <a:pt x="4951" y="24904"/>
                    <a:pt x="1539" y="23873"/>
                  </a:cubicBezTo>
                  <a:lnTo>
                    <a:pt x="1539" y="23873"/>
                  </a:lnTo>
                  <a:cubicBezTo>
                    <a:pt x="0" y="30363"/>
                    <a:pt x="3921" y="36532"/>
                    <a:pt x="7173" y="41885"/>
                  </a:cubicBezTo>
                  <a:cubicBezTo>
                    <a:pt x="11174" y="48482"/>
                    <a:pt x="13783" y="56952"/>
                    <a:pt x="19270" y="62452"/>
                  </a:cubicBezTo>
                  <a:cubicBezTo>
                    <a:pt x="28128" y="71337"/>
                    <a:pt x="33575" y="83983"/>
                    <a:pt x="33909" y="96856"/>
                  </a:cubicBezTo>
                  <a:cubicBezTo>
                    <a:pt x="33937" y="96849"/>
                    <a:pt x="33964" y="96846"/>
                    <a:pt x="33991" y="96846"/>
                  </a:cubicBezTo>
                  <a:cubicBezTo>
                    <a:pt x="34322" y="96846"/>
                    <a:pt x="34592" y="97344"/>
                    <a:pt x="35756" y="97418"/>
                  </a:cubicBezTo>
                  <a:cubicBezTo>
                    <a:pt x="35100" y="84732"/>
                    <a:pt x="34110" y="72288"/>
                    <a:pt x="34203" y="59441"/>
                  </a:cubicBezTo>
                  <a:cubicBezTo>
                    <a:pt x="34257" y="52429"/>
                    <a:pt x="41376" y="46916"/>
                    <a:pt x="44066" y="40547"/>
                  </a:cubicBezTo>
                  <a:cubicBezTo>
                    <a:pt x="46354" y="35127"/>
                    <a:pt x="46916" y="28356"/>
                    <a:pt x="46274" y="22615"/>
                  </a:cubicBezTo>
                  <a:lnTo>
                    <a:pt x="46274" y="22615"/>
                  </a:lnTo>
                  <a:cubicBezTo>
                    <a:pt x="41443" y="25024"/>
                    <a:pt x="38807" y="28062"/>
                    <a:pt x="35729" y="32250"/>
                  </a:cubicBezTo>
                  <a:cubicBezTo>
                    <a:pt x="33960" y="34668"/>
                    <a:pt x="32265" y="35782"/>
                    <a:pt x="30906" y="35782"/>
                  </a:cubicBezTo>
                  <a:cubicBezTo>
                    <a:pt x="28820" y="35782"/>
                    <a:pt x="27527" y="33158"/>
                    <a:pt x="27981" y="28597"/>
                  </a:cubicBezTo>
                  <a:cubicBezTo>
                    <a:pt x="28530" y="23084"/>
                    <a:pt x="30483" y="17008"/>
                    <a:pt x="28449" y="11509"/>
                  </a:cubicBezTo>
                  <a:cubicBezTo>
                    <a:pt x="26830" y="7106"/>
                    <a:pt x="23137" y="3948"/>
                    <a:pt x="20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8110477" y="1718325"/>
              <a:ext cx="537969" cy="2215418"/>
            </a:xfrm>
            <a:custGeom>
              <a:avLst/>
              <a:gdLst/>
              <a:ahLst/>
              <a:cxnLst/>
              <a:rect l="l" t="t" r="r" b="b"/>
              <a:pathLst>
                <a:path w="14587" h="60071" extrusionOk="0">
                  <a:moveTo>
                    <a:pt x="6812" y="32156"/>
                  </a:moveTo>
                  <a:cubicBezTo>
                    <a:pt x="6878" y="35288"/>
                    <a:pt x="4737" y="60070"/>
                    <a:pt x="12512" y="55989"/>
                  </a:cubicBezTo>
                  <a:lnTo>
                    <a:pt x="12512" y="55989"/>
                  </a:lnTo>
                  <a:cubicBezTo>
                    <a:pt x="14586" y="54142"/>
                    <a:pt x="12445" y="49084"/>
                    <a:pt x="11910" y="45886"/>
                  </a:cubicBezTo>
                  <a:lnTo>
                    <a:pt x="11910" y="45886"/>
                  </a:lnTo>
                  <a:cubicBezTo>
                    <a:pt x="11134" y="41202"/>
                    <a:pt x="11388" y="36331"/>
                    <a:pt x="10853" y="31608"/>
                  </a:cubicBezTo>
                  <a:lnTo>
                    <a:pt x="10853" y="31608"/>
                  </a:lnTo>
                  <a:cubicBezTo>
                    <a:pt x="9488" y="19484"/>
                    <a:pt x="9474" y="8698"/>
                    <a:pt x="0" y="0"/>
                  </a:cubicBezTo>
                  <a:lnTo>
                    <a:pt x="0" y="0"/>
                  </a:lnTo>
                  <a:cubicBezTo>
                    <a:pt x="5968" y="8765"/>
                    <a:pt x="6597" y="21786"/>
                    <a:pt x="6812" y="3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6666401" y="2974599"/>
              <a:ext cx="2528778" cy="2199334"/>
            </a:xfrm>
            <a:custGeom>
              <a:avLst/>
              <a:gdLst/>
              <a:ahLst/>
              <a:cxnLst/>
              <a:rect l="l" t="t" r="r" b="b"/>
              <a:pathLst>
                <a:path w="76168" h="66245" extrusionOk="0">
                  <a:moveTo>
                    <a:pt x="24288" y="1"/>
                  </a:moveTo>
                  <a:cubicBezTo>
                    <a:pt x="23418" y="3828"/>
                    <a:pt x="19698" y="6946"/>
                    <a:pt x="20849" y="11241"/>
                  </a:cubicBezTo>
                  <a:cubicBezTo>
                    <a:pt x="20661" y="10974"/>
                    <a:pt x="20233" y="10720"/>
                    <a:pt x="20072" y="10519"/>
                  </a:cubicBezTo>
                  <a:lnTo>
                    <a:pt x="20072" y="10519"/>
                  </a:lnTo>
                  <a:cubicBezTo>
                    <a:pt x="19671" y="12820"/>
                    <a:pt x="20099" y="15965"/>
                    <a:pt x="20728" y="18186"/>
                  </a:cubicBezTo>
                  <a:cubicBezTo>
                    <a:pt x="20300" y="17785"/>
                    <a:pt x="19885" y="17343"/>
                    <a:pt x="19484" y="16915"/>
                  </a:cubicBezTo>
                  <a:lnTo>
                    <a:pt x="19484" y="16915"/>
                  </a:lnTo>
                  <a:cubicBezTo>
                    <a:pt x="19671" y="18401"/>
                    <a:pt x="20113" y="20100"/>
                    <a:pt x="20661" y="21492"/>
                  </a:cubicBezTo>
                  <a:cubicBezTo>
                    <a:pt x="21009" y="22361"/>
                    <a:pt x="22066" y="23593"/>
                    <a:pt x="21973" y="24114"/>
                  </a:cubicBezTo>
                  <a:cubicBezTo>
                    <a:pt x="21225" y="23248"/>
                    <a:pt x="19341" y="23164"/>
                    <a:pt x="17784" y="23164"/>
                  </a:cubicBezTo>
                  <a:cubicBezTo>
                    <a:pt x="17407" y="23164"/>
                    <a:pt x="17049" y="23169"/>
                    <a:pt x="16731" y="23169"/>
                  </a:cubicBezTo>
                  <a:cubicBezTo>
                    <a:pt x="16577" y="23169"/>
                    <a:pt x="16432" y="23168"/>
                    <a:pt x="16299" y="23164"/>
                  </a:cubicBezTo>
                  <a:lnTo>
                    <a:pt x="16299" y="23164"/>
                  </a:lnTo>
                  <a:cubicBezTo>
                    <a:pt x="16700" y="23793"/>
                    <a:pt x="17035" y="24489"/>
                    <a:pt x="17343" y="25158"/>
                  </a:cubicBezTo>
                  <a:cubicBezTo>
                    <a:pt x="16981" y="24810"/>
                    <a:pt x="16486" y="24596"/>
                    <a:pt x="16125" y="24248"/>
                  </a:cubicBezTo>
                  <a:lnTo>
                    <a:pt x="16125" y="24248"/>
                  </a:lnTo>
                  <a:cubicBezTo>
                    <a:pt x="17068" y="28269"/>
                    <a:pt x="19152" y="32597"/>
                    <a:pt x="21134" y="35741"/>
                  </a:cubicBezTo>
                  <a:lnTo>
                    <a:pt x="21134" y="35741"/>
                  </a:lnTo>
                  <a:cubicBezTo>
                    <a:pt x="20234" y="34572"/>
                    <a:pt x="17243" y="34512"/>
                    <a:pt x="15670" y="34512"/>
                  </a:cubicBezTo>
                  <a:cubicBezTo>
                    <a:pt x="15951" y="34713"/>
                    <a:pt x="16232" y="35127"/>
                    <a:pt x="16580" y="35328"/>
                  </a:cubicBezTo>
                  <a:cubicBezTo>
                    <a:pt x="16147" y="35175"/>
                    <a:pt x="15690" y="35129"/>
                    <a:pt x="15227" y="35129"/>
                  </a:cubicBezTo>
                  <a:cubicBezTo>
                    <a:pt x="14521" y="35129"/>
                    <a:pt x="13799" y="35236"/>
                    <a:pt x="13118" y="35236"/>
                  </a:cubicBezTo>
                  <a:cubicBezTo>
                    <a:pt x="13072" y="35236"/>
                    <a:pt x="13026" y="35236"/>
                    <a:pt x="12980" y="35235"/>
                  </a:cubicBezTo>
                  <a:lnTo>
                    <a:pt x="12980" y="35235"/>
                  </a:lnTo>
                  <a:cubicBezTo>
                    <a:pt x="13462" y="35435"/>
                    <a:pt x="13837" y="35797"/>
                    <a:pt x="14265" y="36024"/>
                  </a:cubicBezTo>
                  <a:cubicBezTo>
                    <a:pt x="13166" y="35950"/>
                    <a:pt x="12092" y="35849"/>
                    <a:pt x="11009" y="35849"/>
                  </a:cubicBezTo>
                  <a:cubicBezTo>
                    <a:pt x="10536" y="35849"/>
                    <a:pt x="10061" y="35868"/>
                    <a:pt x="9581" y="35917"/>
                  </a:cubicBezTo>
                  <a:cubicBezTo>
                    <a:pt x="8714" y="36013"/>
                    <a:pt x="7734" y="36333"/>
                    <a:pt x="6829" y="36333"/>
                  </a:cubicBezTo>
                  <a:cubicBezTo>
                    <a:pt x="6603" y="36333"/>
                    <a:pt x="6383" y="36313"/>
                    <a:pt x="6169" y="36265"/>
                  </a:cubicBezTo>
                  <a:lnTo>
                    <a:pt x="6169" y="36265"/>
                  </a:lnTo>
                  <a:cubicBezTo>
                    <a:pt x="6557" y="36466"/>
                    <a:pt x="6999" y="36921"/>
                    <a:pt x="7306" y="37108"/>
                  </a:cubicBezTo>
                  <a:cubicBezTo>
                    <a:pt x="6979" y="37053"/>
                    <a:pt x="6653" y="37032"/>
                    <a:pt x="6327" y="37032"/>
                  </a:cubicBezTo>
                  <a:cubicBezTo>
                    <a:pt x="5133" y="37032"/>
                    <a:pt x="3945" y="37326"/>
                    <a:pt x="2757" y="37389"/>
                  </a:cubicBezTo>
                  <a:cubicBezTo>
                    <a:pt x="3158" y="37643"/>
                    <a:pt x="3453" y="38058"/>
                    <a:pt x="3894" y="38299"/>
                  </a:cubicBezTo>
                  <a:cubicBezTo>
                    <a:pt x="3399" y="38267"/>
                    <a:pt x="2863" y="38230"/>
                    <a:pt x="2327" y="38230"/>
                  </a:cubicBezTo>
                  <a:cubicBezTo>
                    <a:pt x="1500" y="38230"/>
                    <a:pt x="674" y="38319"/>
                    <a:pt x="0" y="38660"/>
                  </a:cubicBezTo>
                  <a:cubicBezTo>
                    <a:pt x="3198" y="41176"/>
                    <a:pt x="4242" y="45953"/>
                    <a:pt x="7681" y="48389"/>
                  </a:cubicBezTo>
                  <a:cubicBezTo>
                    <a:pt x="7240" y="48241"/>
                    <a:pt x="6731" y="48255"/>
                    <a:pt x="6289" y="48121"/>
                  </a:cubicBezTo>
                  <a:lnTo>
                    <a:pt x="6289" y="48121"/>
                  </a:lnTo>
                  <a:cubicBezTo>
                    <a:pt x="7347" y="49138"/>
                    <a:pt x="8484" y="50289"/>
                    <a:pt x="9782" y="50998"/>
                  </a:cubicBezTo>
                  <a:cubicBezTo>
                    <a:pt x="9260" y="50958"/>
                    <a:pt x="8765" y="50971"/>
                    <a:pt x="8230" y="50837"/>
                  </a:cubicBezTo>
                  <a:lnTo>
                    <a:pt x="8230" y="50837"/>
                  </a:lnTo>
                  <a:cubicBezTo>
                    <a:pt x="9836" y="52416"/>
                    <a:pt x="12231" y="54303"/>
                    <a:pt x="14559" y="54477"/>
                  </a:cubicBezTo>
                  <a:cubicBezTo>
                    <a:pt x="13663" y="55400"/>
                    <a:pt x="12686" y="56270"/>
                    <a:pt x="11936" y="57341"/>
                  </a:cubicBezTo>
                  <a:cubicBezTo>
                    <a:pt x="14586" y="58324"/>
                    <a:pt x="17569" y="59855"/>
                    <a:pt x="20432" y="59855"/>
                  </a:cubicBezTo>
                  <a:cubicBezTo>
                    <a:pt x="20764" y="59855"/>
                    <a:pt x="21095" y="59834"/>
                    <a:pt x="21424" y="59790"/>
                  </a:cubicBezTo>
                  <a:lnTo>
                    <a:pt x="21424" y="59790"/>
                  </a:lnTo>
                  <a:cubicBezTo>
                    <a:pt x="19979" y="61221"/>
                    <a:pt x="19243" y="62359"/>
                    <a:pt x="18413" y="64232"/>
                  </a:cubicBezTo>
                  <a:cubicBezTo>
                    <a:pt x="20504" y="65701"/>
                    <a:pt x="22938" y="66244"/>
                    <a:pt x="25408" y="66244"/>
                  </a:cubicBezTo>
                  <a:cubicBezTo>
                    <a:pt x="28092" y="66244"/>
                    <a:pt x="30817" y="65602"/>
                    <a:pt x="33186" y="64808"/>
                  </a:cubicBezTo>
                  <a:lnTo>
                    <a:pt x="33186" y="64808"/>
                  </a:lnTo>
                  <a:cubicBezTo>
                    <a:pt x="32731" y="65223"/>
                    <a:pt x="32089" y="65758"/>
                    <a:pt x="31674" y="66106"/>
                  </a:cubicBezTo>
                  <a:cubicBezTo>
                    <a:pt x="33441" y="65718"/>
                    <a:pt x="35421" y="64567"/>
                    <a:pt x="37067" y="63751"/>
                  </a:cubicBezTo>
                  <a:cubicBezTo>
                    <a:pt x="38689" y="62966"/>
                    <a:pt x="40800" y="60900"/>
                    <a:pt x="42560" y="60900"/>
                  </a:cubicBezTo>
                  <a:cubicBezTo>
                    <a:pt x="42571" y="60900"/>
                    <a:pt x="42582" y="60900"/>
                    <a:pt x="42594" y="60900"/>
                  </a:cubicBezTo>
                  <a:cubicBezTo>
                    <a:pt x="42654" y="60901"/>
                    <a:pt x="42714" y="60902"/>
                    <a:pt x="42775" y="60902"/>
                  </a:cubicBezTo>
                  <a:cubicBezTo>
                    <a:pt x="45931" y="60902"/>
                    <a:pt x="49225" y="59553"/>
                    <a:pt x="52402" y="59094"/>
                  </a:cubicBezTo>
                  <a:cubicBezTo>
                    <a:pt x="55841" y="58585"/>
                    <a:pt x="58571" y="56725"/>
                    <a:pt x="61836" y="55842"/>
                  </a:cubicBezTo>
                  <a:lnTo>
                    <a:pt x="61836" y="55842"/>
                  </a:lnTo>
                  <a:cubicBezTo>
                    <a:pt x="61047" y="55989"/>
                    <a:pt x="60244" y="56003"/>
                    <a:pt x="59441" y="56163"/>
                  </a:cubicBezTo>
                  <a:cubicBezTo>
                    <a:pt x="62639" y="54852"/>
                    <a:pt x="65088" y="52604"/>
                    <a:pt x="67430" y="50088"/>
                  </a:cubicBezTo>
                  <a:lnTo>
                    <a:pt x="67430" y="50088"/>
                  </a:lnTo>
                  <a:cubicBezTo>
                    <a:pt x="66721" y="50489"/>
                    <a:pt x="66038" y="50944"/>
                    <a:pt x="65302" y="51252"/>
                  </a:cubicBezTo>
                  <a:cubicBezTo>
                    <a:pt x="66533" y="50182"/>
                    <a:pt x="67510" y="48683"/>
                    <a:pt x="68219" y="47238"/>
                  </a:cubicBezTo>
                  <a:cubicBezTo>
                    <a:pt x="69210" y="45271"/>
                    <a:pt x="69785" y="41377"/>
                    <a:pt x="71177" y="40012"/>
                  </a:cubicBezTo>
                  <a:lnTo>
                    <a:pt x="71177" y="40012"/>
                  </a:lnTo>
                  <a:cubicBezTo>
                    <a:pt x="70682" y="40253"/>
                    <a:pt x="70213" y="40574"/>
                    <a:pt x="69651" y="40788"/>
                  </a:cubicBezTo>
                  <a:cubicBezTo>
                    <a:pt x="71551" y="39356"/>
                    <a:pt x="73077" y="36011"/>
                    <a:pt x="73987" y="33843"/>
                  </a:cubicBezTo>
                  <a:lnTo>
                    <a:pt x="73987" y="33843"/>
                  </a:lnTo>
                  <a:cubicBezTo>
                    <a:pt x="73733" y="34164"/>
                    <a:pt x="73398" y="34418"/>
                    <a:pt x="73144" y="34739"/>
                  </a:cubicBezTo>
                  <a:cubicBezTo>
                    <a:pt x="73679" y="33722"/>
                    <a:pt x="74147" y="32170"/>
                    <a:pt x="74455" y="31260"/>
                  </a:cubicBezTo>
                  <a:lnTo>
                    <a:pt x="74455" y="31260"/>
                  </a:lnTo>
                  <a:cubicBezTo>
                    <a:pt x="74161" y="31769"/>
                    <a:pt x="73652" y="32224"/>
                    <a:pt x="73117" y="32505"/>
                  </a:cubicBezTo>
                  <a:cubicBezTo>
                    <a:pt x="76168" y="29360"/>
                    <a:pt x="72863" y="22228"/>
                    <a:pt x="71551" y="18922"/>
                  </a:cubicBezTo>
                  <a:lnTo>
                    <a:pt x="71551" y="18922"/>
                  </a:lnTo>
                  <a:cubicBezTo>
                    <a:pt x="71605" y="19364"/>
                    <a:pt x="71498" y="19819"/>
                    <a:pt x="71511" y="20274"/>
                  </a:cubicBezTo>
                  <a:cubicBezTo>
                    <a:pt x="71070" y="18267"/>
                    <a:pt x="67804" y="16460"/>
                    <a:pt x="66533" y="14721"/>
                  </a:cubicBezTo>
                  <a:cubicBezTo>
                    <a:pt x="64111" y="14895"/>
                    <a:pt x="60538" y="14319"/>
                    <a:pt x="59668" y="17303"/>
                  </a:cubicBezTo>
                  <a:cubicBezTo>
                    <a:pt x="59668" y="17089"/>
                    <a:pt x="59628" y="16875"/>
                    <a:pt x="59642" y="16648"/>
                  </a:cubicBezTo>
                  <a:lnTo>
                    <a:pt x="59642" y="16648"/>
                  </a:lnTo>
                  <a:cubicBezTo>
                    <a:pt x="58491" y="17049"/>
                    <a:pt x="57193" y="18160"/>
                    <a:pt x="56898" y="19391"/>
                  </a:cubicBezTo>
                  <a:lnTo>
                    <a:pt x="56898" y="19391"/>
                  </a:lnTo>
                  <a:cubicBezTo>
                    <a:pt x="56939" y="18936"/>
                    <a:pt x="56765" y="18374"/>
                    <a:pt x="56765" y="17905"/>
                  </a:cubicBezTo>
                  <a:cubicBezTo>
                    <a:pt x="55386" y="18896"/>
                    <a:pt x="54048" y="20448"/>
                    <a:pt x="53326" y="22054"/>
                  </a:cubicBezTo>
                  <a:cubicBezTo>
                    <a:pt x="53285" y="21425"/>
                    <a:pt x="53540" y="20742"/>
                    <a:pt x="53981" y="20247"/>
                  </a:cubicBezTo>
                  <a:lnTo>
                    <a:pt x="53981" y="20247"/>
                  </a:lnTo>
                  <a:cubicBezTo>
                    <a:pt x="53208" y="21021"/>
                    <a:pt x="50841" y="24663"/>
                    <a:pt x="50440" y="24663"/>
                  </a:cubicBezTo>
                  <a:cubicBezTo>
                    <a:pt x="50438" y="24663"/>
                    <a:pt x="50437" y="24663"/>
                    <a:pt x="50435" y="24663"/>
                  </a:cubicBezTo>
                  <a:cubicBezTo>
                    <a:pt x="49217" y="21438"/>
                    <a:pt x="50797" y="17210"/>
                    <a:pt x="48027" y="14252"/>
                  </a:cubicBezTo>
                  <a:cubicBezTo>
                    <a:pt x="46688" y="14774"/>
                    <a:pt x="44146" y="16741"/>
                    <a:pt x="43062" y="16755"/>
                  </a:cubicBezTo>
                  <a:cubicBezTo>
                    <a:pt x="41844" y="12071"/>
                    <a:pt x="37990" y="9127"/>
                    <a:pt x="34578" y="6049"/>
                  </a:cubicBezTo>
                  <a:lnTo>
                    <a:pt x="34578" y="6049"/>
                  </a:lnTo>
                  <a:cubicBezTo>
                    <a:pt x="34752" y="6558"/>
                    <a:pt x="34859" y="7080"/>
                    <a:pt x="35113" y="7575"/>
                  </a:cubicBezTo>
                  <a:cubicBezTo>
                    <a:pt x="34163" y="6330"/>
                    <a:pt x="33133" y="5354"/>
                    <a:pt x="31942" y="4337"/>
                  </a:cubicBezTo>
                  <a:lnTo>
                    <a:pt x="31942" y="4337"/>
                  </a:lnTo>
                  <a:cubicBezTo>
                    <a:pt x="31995" y="4457"/>
                    <a:pt x="32250" y="5287"/>
                    <a:pt x="32410" y="5648"/>
                  </a:cubicBezTo>
                  <a:cubicBezTo>
                    <a:pt x="30644" y="2998"/>
                    <a:pt x="27058" y="1299"/>
                    <a:pt x="24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7207346" y="2977092"/>
              <a:ext cx="2344240" cy="2579129"/>
            </a:xfrm>
            <a:custGeom>
              <a:avLst/>
              <a:gdLst/>
              <a:ahLst/>
              <a:cxnLst/>
              <a:rect l="l" t="t" r="r" b="b"/>
              <a:pathLst>
                <a:path w="63564" h="69933" extrusionOk="0">
                  <a:moveTo>
                    <a:pt x="20006" y="12820"/>
                  </a:moveTo>
                  <a:cubicBezTo>
                    <a:pt x="18989" y="17477"/>
                    <a:pt x="19631" y="21960"/>
                    <a:pt x="21037" y="26469"/>
                  </a:cubicBezTo>
                  <a:lnTo>
                    <a:pt x="21037" y="26469"/>
                  </a:lnTo>
                  <a:cubicBezTo>
                    <a:pt x="22963" y="32705"/>
                    <a:pt x="26737" y="37549"/>
                    <a:pt x="30497" y="42808"/>
                  </a:cubicBezTo>
                  <a:lnTo>
                    <a:pt x="30497" y="42808"/>
                  </a:lnTo>
                  <a:cubicBezTo>
                    <a:pt x="31769" y="44588"/>
                    <a:pt x="35301" y="48482"/>
                    <a:pt x="34539" y="50958"/>
                  </a:cubicBezTo>
                  <a:lnTo>
                    <a:pt x="34539" y="50958"/>
                  </a:lnTo>
                  <a:cubicBezTo>
                    <a:pt x="27058" y="50650"/>
                    <a:pt x="24088" y="43370"/>
                    <a:pt x="21920" y="37255"/>
                  </a:cubicBezTo>
                  <a:lnTo>
                    <a:pt x="21920" y="37255"/>
                  </a:lnTo>
                  <a:cubicBezTo>
                    <a:pt x="19819" y="31287"/>
                    <a:pt x="17089" y="25667"/>
                    <a:pt x="11964" y="21665"/>
                  </a:cubicBezTo>
                  <a:lnTo>
                    <a:pt x="11964" y="21665"/>
                  </a:lnTo>
                  <a:cubicBezTo>
                    <a:pt x="8230" y="18748"/>
                    <a:pt x="4095" y="16500"/>
                    <a:pt x="1" y="14199"/>
                  </a:cubicBezTo>
                  <a:lnTo>
                    <a:pt x="1" y="14199"/>
                  </a:lnTo>
                  <a:cubicBezTo>
                    <a:pt x="924" y="18467"/>
                    <a:pt x="429" y="23084"/>
                    <a:pt x="1620" y="27366"/>
                  </a:cubicBezTo>
                  <a:lnTo>
                    <a:pt x="1620" y="27366"/>
                  </a:lnTo>
                  <a:cubicBezTo>
                    <a:pt x="3359" y="33588"/>
                    <a:pt x="8485" y="39008"/>
                    <a:pt x="13409" y="42875"/>
                  </a:cubicBezTo>
                  <a:lnTo>
                    <a:pt x="13409" y="42875"/>
                  </a:lnTo>
                  <a:cubicBezTo>
                    <a:pt x="17423" y="46006"/>
                    <a:pt x="22415" y="49780"/>
                    <a:pt x="27473" y="51038"/>
                  </a:cubicBezTo>
                  <a:lnTo>
                    <a:pt x="27473" y="51038"/>
                  </a:lnTo>
                  <a:cubicBezTo>
                    <a:pt x="29266" y="51493"/>
                    <a:pt x="33414" y="50918"/>
                    <a:pt x="33214" y="53781"/>
                  </a:cubicBezTo>
                  <a:lnTo>
                    <a:pt x="33214" y="53781"/>
                  </a:lnTo>
                  <a:cubicBezTo>
                    <a:pt x="31314" y="54236"/>
                    <a:pt x="29547" y="53902"/>
                    <a:pt x="27754" y="53567"/>
                  </a:cubicBezTo>
                  <a:lnTo>
                    <a:pt x="27754" y="53567"/>
                  </a:lnTo>
                  <a:cubicBezTo>
                    <a:pt x="25934" y="53219"/>
                    <a:pt x="24088" y="52885"/>
                    <a:pt x="22054" y="53366"/>
                  </a:cubicBezTo>
                  <a:lnTo>
                    <a:pt x="22054" y="53366"/>
                  </a:lnTo>
                  <a:cubicBezTo>
                    <a:pt x="16433" y="54731"/>
                    <a:pt x="10960" y="57327"/>
                    <a:pt x="5688" y="59535"/>
                  </a:cubicBezTo>
                  <a:lnTo>
                    <a:pt x="5688" y="59535"/>
                  </a:lnTo>
                  <a:cubicBezTo>
                    <a:pt x="9328" y="58692"/>
                    <a:pt x="13744" y="61690"/>
                    <a:pt x="17531" y="61997"/>
                  </a:cubicBezTo>
                  <a:lnTo>
                    <a:pt x="17531" y="61997"/>
                  </a:lnTo>
                  <a:cubicBezTo>
                    <a:pt x="21251" y="62305"/>
                    <a:pt x="25399" y="62265"/>
                    <a:pt x="28624" y="60204"/>
                  </a:cubicBezTo>
                  <a:lnTo>
                    <a:pt x="28624" y="60204"/>
                  </a:lnTo>
                  <a:cubicBezTo>
                    <a:pt x="30912" y="58759"/>
                    <a:pt x="31247" y="56016"/>
                    <a:pt x="32959" y="54678"/>
                  </a:cubicBezTo>
                  <a:lnTo>
                    <a:pt x="32959" y="54678"/>
                  </a:lnTo>
                  <a:cubicBezTo>
                    <a:pt x="35529" y="52670"/>
                    <a:pt x="35489" y="55842"/>
                    <a:pt x="36131" y="57876"/>
                  </a:cubicBezTo>
                  <a:lnTo>
                    <a:pt x="36131" y="57876"/>
                  </a:lnTo>
                  <a:cubicBezTo>
                    <a:pt x="37268" y="61476"/>
                    <a:pt x="38954" y="65998"/>
                    <a:pt x="39690" y="69170"/>
                  </a:cubicBezTo>
                  <a:lnTo>
                    <a:pt x="39690" y="69170"/>
                  </a:lnTo>
                  <a:cubicBezTo>
                    <a:pt x="40186" y="68902"/>
                    <a:pt x="40065" y="69424"/>
                    <a:pt x="39891" y="69933"/>
                  </a:cubicBezTo>
                  <a:lnTo>
                    <a:pt x="39891" y="69933"/>
                  </a:lnTo>
                  <a:cubicBezTo>
                    <a:pt x="40560" y="69785"/>
                    <a:pt x="41390" y="69612"/>
                    <a:pt x="42046" y="69384"/>
                  </a:cubicBezTo>
                  <a:lnTo>
                    <a:pt x="42046" y="69384"/>
                  </a:lnTo>
                  <a:cubicBezTo>
                    <a:pt x="39557" y="65811"/>
                    <a:pt x="38700" y="58853"/>
                    <a:pt x="38111" y="54544"/>
                  </a:cubicBezTo>
                  <a:lnTo>
                    <a:pt x="38111" y="54544"/>
                  </a:lnTo>
                  <a:cubicBezTo>
                    <a:pt x="40507" y="54076"/>
                    <a:pt x="43009" y="54531"/>
                    <a:pt x="45538" y="54985"/>
                  </a:cubicBezTo>
                  <a:lnTo>
                    <a:pt x="45538" y="54985"/>
                  </a:lnTo>
                  <a:cubicBezTo>
                    <a:pt x="48268" y="55481"/>
                    <a:pt x="51051" y="55976"/>
                    <a:pt x="53754" y="55293"/>
                  </a:cubicBezTo>
                  <a:lnTo>
                    <a:pt x="53754" y="55293"/>
                  </a:lnTo>
                  <a:cubicBezTo>
                    <a:pt x="61328" y="53393"/>
                    <a:pt x="62359" y="46903"/>
                    <a:pt x="63563" y="40319"/>
                  </a:cubicBezTo>
                  <a:lnTo>
                    <a:pt x="63563" y="40319"/>
                  </a:lnTo>
                  <a:cubicBezTo>
                    <a:pt x="61021" y="42969"/>
                    <a:pt x="57756" y="42782"/>
                    <a:pt x="54584" y="44361"/>
                  </a:cubicBezTo>
                  <a:lnTo>
                    <a:pt x="54584" y="44361"/>
                  </a:lnTo>
                  <a:cubicBezTo>
                    <a:pt x="52590" y="45351"/>
                    <a:pt x="51011" y="46903"/>
                    <a:pt x="49165" y="48054"/>
                  </a:cubicBezTo>
                  <a:lnTo>
                    <a:pt x="49165" y="48054"/>
                  </a:lnTo>
                  <a:cubicBezTo>
                    <a:pt x="47425" y="49138"/>
                    <a:pt x="45337" y="51627"/>
                    <a:pt x="43477" y="52363"/>
                  </a:cubicBezTo>
                  <a:lnTo>
                    <a:pt x="43477" y="52363"/>
                  </a:lnTo>
                  <a:cubicBezTo>
                    <a:pt x="40400" y="53594"/>
                    <a:pt x="40493" y="52095"/>
                    <a:pt x="41430" y="50101"/>
                  </a:cubicBezTo>
                  <a:lnTo>
                    <a:pt x="41430" y="50101"/>
                  </a:lnTo>
                  <a:cubicBezTo>
                    <a:pt x="42581" y="47666"/>
                    <a:pt x="43531" y="46930"/>
                    <a:pt x="45498" y="45337"/>
                  </a:cubicBezTo>
                  <a:lnTo>
                    <a:pt x="45498" y="45337"/>
                  </a:lnTo>
                  <a:cubicBezTo>
                    <a:pt x="50744" y="41109"/>
                    <a:pt x="52483" y="32571"/>
                    <a:pt x="54490" y="26403"/>
                  </a:cubicBezTo>
                  <a:lnTo>
                    <a:pt x="54490" y="26403"/>
                  </a:lnTo>
                  <a:cubicBezTo>
                    <a:pt x="55922" y="22013"/>
                    <a:pt x="56551" y="18213"/>
                    <a:pt x="56498" y="13570"/>
                  </a:cubicBezTo>
                  <a:lnTo>
                    <a:pt x="56498" y="13570"/>
                  </a:lnTo>
                  <a:cubicBezTo>
                    <a:pt x="56458" y="10211"/>
                    <a:pt x="55601" y="6812"/>
                    <a:pt x="55896" y="3493"/>
                  </a:cubicBezTo>
                  <a:lnTo>
                    <a:pt x="55896" y="3493"/>
                  </a:lnTo>
                  <a:cubicBezTo>
                    <a:pt x="52938" y="4858"/>
                    <a:pt x="49539" y="8284"/>
                    <a:pt x="47693" y="10853"/>
                  </a:cubicBezTo>
                  <a:lnTo>
                    <a:pt x="47693" y="10853"/>
                  </a:lnTo>
                  <a:cubicBezTo>
                    <a:pt x="43571" y="16554"/>
                    <a:pt x="38874" y="22482"/>
                    <a:pt x="38513" y="29801"/>
                  </a:cubicBezTo>
                  <a:lnTo>
                    <a:pt x="38513" y="29801"/>
                  </a:lnTo>
                  <a:cubicBezTo>
                    <a:pt x="38245" y="35395"/>
                    <a:pt x="41029" y="41029"/>
                    <a:pt x="40734" y="46555"/>
                  </a:cubicBezTo>
                  <a:lnTo>
                    <a:pt x="40734" y="46555"/>
                  </a:lnTo>
                  <a:cubicBezTo>
                    <a:pt x="40627" y="48522"/>
                    <a:pt x="38633" y="52456"/>
                    <a:pt x="36318" y="52483"/>
                  </a:cubicBezTo>
                  <a:lnTo>
                    <a:pt x="36318" y="52483"/>
                  </a:lnTo>
                  <a:cubicBezTo>
                    <a:pt x="35007" y="50128"/>
                    <a:pt x="35770" y="47465"/>
                    <a:pt x="36024" y="44936"/>
                  </a:cubicBezTo>
                  <a:lnTo>
                    <a:pt x="36024" y="44936"/>
                  </a:lnTo>
                  <a:cubicBezTo>
                    <a:pt x="36492" y="40279"/>
                    <a:pt x="36733" y="35837"/>
                    <a:pt x="36653" y="31140"/>
                  </a:cubicBezTo>
                  <a:lnTo>
                    <a:pt x="36653" y="31140"/>
                  </a:lnTo>
                  <a:cubicBezTo>
                    <a:pt x="36559" y="24984"/>
                    <a:pt x="34632" y="18936"/>
                    <a:pt x="32745" y="13141"/>
                  </a:cubicBezTo>
                  <a:lnTo>
                    <a:pt x="32745" y="13141"/>
                  </a:lnTo>
                  <a:cubicBezTo>
                    <a:pt x="31769" y="10131"/>
                    <a:pt x="30711" y="7213"/>
                    <a:pt x="28999" y="4524"/>
                  </a:cubicBezTo>
                  <a:lnTo>
                    <a:pt x="28999" y="4524"/>
                  </a:lnTo>
                  <a:cubicBezTo>
                    <a:pt x="27888" y="2811"/>
                    <a:pt x="26014" y="1700"/>
                    <a:pt x="25064" y="1"/>
                  </a:cubicBezTo>
                  <a:lnTo>
                    <a:pt x="25064" y="1"/>
                  </a:lnTo>
                  <a:cubicBezTo>
                    <a:pt x="22749" y="3092"/>
                    <a:pt x="20849" y="8980"/>
                    <a:pt x="20006" y="12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Curiosidades</a:t>
            </a:r>
            <a:endParaRPr dirty="0"/>
          </a:p>
        </p:txBody>
      </p:sp>
      <p:sp>
        <p:nvSpPr>
          <p:cNvPr id="369" name="Google Shape;369;p42"/>
          <p:cNvSpPr txBox="1">
            <a:spLocks noGrp="1"/>
          </p:cNvSpPr>
          <p:nvPr>
            <p:ph type="subTitle" idx="1"/>
          </p:nvPr>
        </p:nvSpPr>
        <p:spPr>
          <a:xfrm>
            <a:off x="4923082" y="3057025"/>
            <a:ext cx="26400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Os manguezais atuam como barreiras naturais, reduzindo o impacto de tempestades e erosão costeira.</a:t>
            </a:r>
            <a:endParaRPr dirty="0"/>
          </a:p>
        </p:txBody>
      </p:sp>
      <p:sp>
        <p:nvSpPr>
          <p:cNvPr id="370" name="Google Shape;370;p42"/>
          <p:cNvSpPr txBox="1">
            <a:spLocks noGrp="1"/>
          </p:cNvSpPr>
          <p:nvPr>
            <p:ph type="subTitle" idx="2"/>
          </p:nvPr>
        </p:nvSpPr>
        <p:spPr>
          <a:xfrm>
            <a:off x="1400655" y="3020675"/>
            <a:ext cx="2640000" cy="133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Muitos peixes e crustáceos passam a primeira fase de suas vidas nos manguezais, que servem como criadouros naturais. </a:t>
            </a:r>
            <a:endParaRPr dirty="0"/>
          </a:p>
        </p:txBody>
      </p:sp>
      <p:sp>
        <p:nvSpPr>
          <p:cNvPr id="371" name="Google Shape;371;p42"/>
          <p:cNvSpPr txBox="1">
            <a:spLocks noGrp="1"/>
          </p:cNvSpPr>
          <p:nvPr>
            <p:ph type="subTitle" idx="3"/>
          </p:nvPr>
        </p:nvSpPr>
        <p:spPr>
          <a:xfrm>
            <a:off x="582283" y="2571750"/>
            <a:ext cx="4243077" cy="4806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Berçário da vida marinha</a:t>
            </a:r>
            <a:endParaRPr lang="en" dirty="0"/>
          </a:p>
        </p:txBody>
      </p:sp>
      <p:sp>
        <p:nvSpPr>
          <p:cNvPr id="372" name="Google Shape;372;p42"/>
          <p:cNvSpPr txBox="1">
            <a:spLocks noGrp="1"/>
          </p:cNvSpPr>
          <p:nvPr>
            <p:ph type="subTitle" idx="4"/>
          </p:nvPr>
        </p:nvSpPr>
        <p:spPr>
          <a:xfrm>
            <a:off x="4923082" y="2574325"/>
            <a:ext cx="290947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Protetores de costa </a:t>
            </a:r>
            <a:endParaRPr dirty="0"/>
          </a:p>
        </p:txBody>
      </p:sp>
      <p:sp>
        <p:nvSpPr>
          <p:cNvPr id="373" name="Google Shape;373;p42"/>
          <p:cNvSpPr/>
          <p:nvPr/>
        </p:nvSpPr>
        <p:spPr>
          <a:xfrm rot="337787">
            <a:off x="11998" y="3370804"/>
            <a:ext cx="845625" cy="1983725"/>
          </a:xfrm>
          <a:custGeom>
            <a:avLst/>
            <a:gdLst/>
            <a:ahLst/>
            <a:cxnLst/>
            <a:rect l="l" t="t" r="r" b="b"/>
            <a:pathLst>
              <a:path w="34244" h="80340" extrusionOk="0">
                <a:moveTo>
                  <a:pt x="29254" y="0"/>
                </a:moveTo>
                <a:cubicBezTo>
                  <a:pt x="27493" y="0"/>
                  <a:pt x="25530" y="3258"/>
                  <a:pt x="24266" y="3258"/>
                </a:cubicBezTo>
                <a:cubicBezTo>
                  <a:pt x="23974" y="3258"/>
                  <a:pt x="23718" y="3083"/>
                  <a:pt x="23512" y="2653"/>
                </a:cubicBezTo>
                <a:cubicBezTo>
                  <a:pt x="21411" y="3817"/>
                  <a:pt x="21210" y="5557"/>
                  <a:pt x="19979" y="7176"/>
                </a:cubicBezTo>
                <a:cubicBezTo>
                  <a:pt x="19417" y="7925"/>
                  <a:pt x="19711" y="8581"/>
                  <a:pt x="18561" y="8741"/>
                </a:cubicBezTo>
                <a:cubicBezTo>
                  <a:pt x="18533" y="8745"/>
                  <a:pt x="18505" y="8747"/>
                  <a:pt x="18478" y="8747"/>
                </a:cubicBezTo>
                <a:cubicBezTo>
                  <a:pt x="17830" y="8747"/>
                  <a:pt x="17477" y="7600"/>
                  <a:pt x="16964" y="7600"/>
                </a:cubicBezTo>
                <a:cubicBezTo>
                  <a:pt x="16948" y="7600"/>
                  <a:pt x="16931" y="7602"/>
                  <a:pt x="16915" y="7604"/>
                </a:cubicBezTo>
                <a:cubicBezTo>
                  <a:pt x="13743" y="8086"/>
                  <a:pt x="14680" y="13157"/>
                  <a:pt x="12994" y="14857"/>
                </a:cubicBezTo>
                <a:cubicBezTo>
                  <a:pt x="12766" y="14562"/>
                  <a:pt x="12432" y="14375"/>
                  <a:pt x="12271" y="14188"/>
                </a:cubicBezTo>
                <a:cubicBezTo>
                  <a:pt x="11535" y="16034"/>
                  <a:pt x="11094" y="17948"/>
                  <a:pt x="10532" y="19848"/>
                </a:cubicBezTo>
                <a:cubicBezTo>
                  <a:pt x="9662" y="22872"/>
                  <a:pt x="10558" y="27181"/>
                  <a:pt x="9194" y="29790"/>
                </a:cubicBezTo>
                <a:cubicBezTo>
                  <a:pt x="7356" y="29770"/>
                  <a:pt x="6647" y="26820"/>
                  <a:pt x="5345" y="26820"/>
                </a:cubicBezTo>
                <a:cubicBezTo>
                  <a:pt x="4940" y="26820"/>
                  <a:pt x="4479" y="27105"/>
                  <a:pt x="3908" y="27850"/>
                </a:cubicBezTo>
                <a:cubicBezTo>
                  <a:pt x="2235" y="30018"/>
                  <a:pt x="4430" y="34956"/>
                  <a:pt x="5219" y="37150"/>
                </a:cubicBezTo>
                <a:cubicBezTo>
                  <a:pt x="6076" y="39532"/>
                  <a:pt x="6651" y="41553"/>
                  <a:pt x="6597" y="44135"/>
                </a:cubicBezTo>
                <a:cubicBezTo>
                  <a:pt x="6597" y="44898"/>
                  <a:pt x="6959" y="46919"/>
                  <a:pt x="6169" y="47414"/>
                </a:cubicBezTo>
                <a:cubicBezTo>
                  <a:pt x="6034" y="47501"/>
                  <a:pt x="5904" y="47537"/>
                  <a:pt x="5779" y="47537"/>
                </a:cubicBezTo>
                <a:cubicBezTo>
                  <a:pt x="5137" y="47537"/>
                  <a:pt x="4598" y="46592"/>
                  <a:pt x="3962" y="46592"/>
                </a:cubicBezTo>
                <a:cubicBezTo>
                  <a:pt x="3896" y="46592"/>
                  <a:pt x="3829" y="46602"/>
                  <a:pt x="3761" y="46624"/>
                </a:cubicBezTo>
                <a:cubicBezTo>
                  <a:pt x="1780" y="47280"/>
                  <a:pt x="5580" y="54961"/>
                  <a:pt x="5353" y="57611"/>
                </a:cubicBezTo>
                <a:cubicBezTo>
                  <a:pt x="4697" y="65078"/>
                  <a:pt x="1486" y="72558"/>
                  <a:pt x="0" y="79904"/>
                </a:cubicBezTo>
                <a:cubicBezTo>
                  <a:pt x="417" y="80088"/>
                  <a:pt x="1080" y="80339"/>
                  <a:pt x="1929" y="80339"/>
                </a:cubicBezTo>
                <a:cubicBezTo>
                  <a:pt x="2007" y="80339"/>
                  <a:pt x="2087" y="80337"/>
                  <a:pt x="2168" y="80333"/>
                </a:cubicBezTo>
                <a:cubicBezTo>
                  <a:pt x="3600" y="77362"/>
                  <a:pt x="4001" y="73709"/>
                  <a:pt x="5246" y="70591"/>
                </a:cubicBezTo>
                <a:cubicBezTo>
                  <a:pt x="6852" y="66576"/>
                  <a:pt x="8096" y="62321"/>
                  <a:pt x="10037" y="58454"/>
                </a:cubicBezTo>
                <a:cubicBezTo>
                  <a:pt x="10880" y="56754"/>
                  <a:pt x="11629" y="55108"/>
                  <a:pt x="13382" y="54105"/>
                </a:cubicBezTo>
                <a:cubicBezTo>
                  <a:pt x="15175" y="53088"/>
                  <a:pt x="17651" y="53676"/>
                  <a:pt x="19377" y="52619"/>
                </a:cubicBezTo>
                <a:cubicBezTo>
                  <a:pt x="25639" y="48819"/>
                  <a:pt x="14519" y="49528"/>
                  <a:pt x="13877" y="48873"/>
                </a:cubicBezTo>
                <a:cubicBezTo>
                  <a:pt x="16045" y="44055"/>
                  <a:pt x="21224" y="43921"/>
                  <a:pt x="25198" y="41553"/>
                </a:cubicBezTo>
                <a:cubicBezTo>
                  <a:pt x="26469" y="40790"/>
                  <a:pt x="28610" y="39813"/>
                  <a:pt x="27125" y="37967"/>
                </a:cubicBezTo>
                <a:cubicBezTo>
                  <a:pt x="26731" y="37487"/>
                  <a:pt x="26098" y="37390"/>
                  <a:pt x="25387" y="37390"/>
                </a:cubicBezTo>
                <a:cubicBezTo>
                  <a:pt x="24904" y="37390"/>
                  <a:pt x="24386" y="37435"/>
                  <a:pt x="23883" y="37435"/>
                </a:cubicBezTo>
                <a:cubicBezTo>
                  <a:pt x="23162" y="37435"/>
                  <a:pt x="22470" y="37343"/>
                  <a:pt x="21960" y="36896"/>
                </a:cubicBezTo>
                <a:cubicBezTo>
                  <a:pt x="23432" y="34755"/>
                  <a:pt x="26857" y="34260"/>
                  <a:pt x="28918" y="32614"/>
                </a:cubicBezTo>
                <a:cubicBezTo>
                  <a:pt x="32170" y="30005"/>
                  <a:pt x="31032" y="28399"/>
                  <a:pt x="31206" y="25294"/>
                </a:cubicBezTo>
                <a:cubicBezTo>
                  <a:pt x="31313" y="23394"/>
                  <a:pt x="32932" y="21641"/>
                  <a:pt x="32959" y="19687"/>
                </a:cubicBezTo>
                <a:cubicBezTo>
                  <a:pt x="32959" y="18670"/>
                  <a:pt x="32370" y="18202"/>
                  <a:pt x="32397" y="17560"/>
                </a:cubicBezTo>
                <a:cubicBezTo>
                  <a:pt x="32491" y="15553"/>
                  <a:pt x="34244" y="13224"/>
                  <a:pt x="33842" y="11284"/>
                </a:cubicBezTo>
                <a:cubicBezTo>
                  <a:pt x="33441" y="9451"/>
                  <a:pt x="31915" y="8179"/>
                  <a:pt x="31541" y="6159"/>
                </a:cubicBezTo>
                <a:cubicBezTo>
                  <a:pt x="31313" y="4981"/>
                  <a:pt x="31086" y="1100"/>
                  <a:pt x="30176" y="351"/>
                </a:cubicBezTo>
                <a:cubicBezTo>
                  <a:pt x="29879" y="105"/>
                  <a:pt x="29570" y="0"/>
                  <a:pt x="292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2"/>
          <p:cNvSpPr/>
          <p:nvPr/>
        </p:nvSpPr>
        <p:spPr>
          <a:xfrm rot="-313971">
            <a:off x="-951352" y="4269379"/>
            <a:ext cx="2257510" cy="2175379"/>
          </a:xfrm>
          <a:custGeom>
            <a:avLst/>
            <a:gdLst/>
            <a:ahLst/>
            <a:cxnLst/>
            <a:rect l="l" t="t" r="r" b="b"/>
            <a:pathLst>
              <a:path w="65571" h="63190" extrusionOk="0">
                <a:moveTo>
                  <a:pt x="14225" y="0"/>
                </a:moveTo>
                <a:cubicBezTo>
                  <a:pt x="12419" y="1098"/>
                  <a:pt x="8779" y="1499"/>
                  <a:pt x="7628" y="3172"/>
                </a:cubicBezTo>
                <a:cubicBezTo>
                  <a:pt x="7802" y="2757"/>
                  <a:pt x="7882" y="2302"/>
                  <a:pt x="8096" y="1914"/>
                </a:cubicBezTo>
                <a:lnTo>
                  <a:pt x="8096" y="1914"/>
                </a:lnTo>
                <a:cubicBezTo>
                  <a:pt x="5661" y="4430"/>
                  <a:pt x="1" y="9662"/>
                  <a:pt x="1580" y="13650"/>
                </a:cubicBezTo>
                <a:cubicBezTo>
                  <a:pt x="1192" y="13195"/>
                  <a:pt x="911" y="12579"/>
                  <a:pt x="830" y="12017"/>
                </a:cubicBezTo>
                <a:cubicBezTo>
                  <a:pt x="777" y="12954"/>
                  <a:pt x="616" y="14546"/>
                  <a:pt x="723" y="15670"/>
                </a:cubicBezTo>
                <a:cubicBezTo>
                  <a:pt x="603" y="15282"/>
                  <a:pt x="402" y="14921"/>
                  <a:pt x="282" y="14533"/>
                </a:cubicBezTo>
                <a:lnTo>
                  <a:pt x="282" y="14533"/>
                </a:lnTo>
                <a:cubicBezTo>
                  <a:pt x="295" y="16848"/>
                  <a:pt x="429" y="20447"/>
                  <a:pt x="1620" y="22455"/>
                </a:cubicBezTo>
                <a:cubicBezTo>
                  <a:pt x="1178" y="22067"/>
                  <a:pt x="884" y="21598"/>
                  <a:pt x="522" y="21183"/>
                </a:cubicBezTo>
                <a:lnTo>
                  <a:pt x="522" y="21183"/>
                </a:lnTo>
                <a:cubicBezTo>
                  <a:pt x="1272" y="22950"/>
                  <a:pt x="335" y="26683"/>
                  <a:pt x="482" y="28851"/>
                </a:cubicBezTo>
                <a:cubicBezTo>
                  <a:pt x="589" y="30430"/>
                  <a:pt x="911" y="32156"/>
                  <a:pt x="1633" y="33588"/>
                </a:cubicBezTo>
                <a:cubicBezTo>
                  <a:pt x="1071" y="33026"/>
                  <a:pt x="630" y="32357"/>
                  <a:pt x="134" y="31728"/>
                </a:cubicBezTo>
                <a:lnTo>
                  <a:pt x="134" y="31728"/>
                </a:lnTo>
                <a:cubicBezTo>
                  <a:pt x="1312" y="34886"/>
                  <a:pt x="2704" y="37843"/>
                  <a:pt x="5099" y="40225"/>
                </a:cubicBezTo>
                <a:cubicBezTo>
                  <a:pt x="4443" y="39784"/>
                  <a:pt x="3707" y="39476"/>
                  <a:pt x="3052" y="39048"/>
                </a:cubicBezTo>
                <a:lnTo>
                  <a:pt x="3052" y="39048"/>
                </a:lnTo>
                <a:cubicBezTo>
                  <a:pt x="5674" y="41068"/>
                  <a:pt x="7454" y="43785"/>
                  <a:pt x="10385" y="45524"/>
                </a:cubicBezTo>
                <a:cubicBezTo>
                  <a:pt x="13141" y="47170"/>
                  <a:pt x="15670" y="49699"/>
                  <a:pt x="18601" y="50850"/>
                </a:cubicBezTo>
                <a:cubicBezTo>
                  <a:pt x="20207" y="51493"/>
                  <a:pt x="21358" y="54182"/>
                  <a:pt x="22535" y="55520"/>
                </a:cubicBezTo>
                <a:cubicBezTo>
                  <a:pt x="23726" y="56872"/>
                  <a:pt x="25078" y="58652"/>
                  <a:pt x="26536" y="59669"/>
                </a:cubicBezTo>
                <a:cubicBezTo>
                  <a:pt x="26295" y="59200"/>
                  <a:pt x="25921" y="58478"/>
                  <a:pt x="25666" y="57929"/>
                </a:cubicBezTo>
                <a:lnTo>
                  <a:pt x="25666" y="57929"/>
                </a:lnTo>
                <a:cubicBezTo>
                  <a:pt x="28695" y="60569"/>
                  <a:pt x="32749" y="63190"/>
                  <a:pt x="37052" y="63190"/>
                </a:cubicBezTo>
                <a:cubicBezTo>
                  <a:pt x="37787" y="63190"/>
                  <a:pt x="38530" y="63113"/>
                  <a:pt x="39275" y="62947"/>
                </a:cubicBezTo>
                <a:cubicBezTo>
                  <a:pt x="39222" y="60940"/>
                  <a:pt x="38981" y="59642"/>
                  <a:pt x="38205" y="57795"/>
                </a:cubicBezTo>
                <a:lnTo>
                  <a:pt x="38205" y="57795"/>
                </a:lnTo>
                <a:cubicBezTo>
                  <a:pt x="40908" y="59374"/>
                  <a:pt x="44642" y="59013"/>
                  <a:pt x="47733" y="59133"/>
                </a:cubicBezTo>
                <a:cubicBezTo>
                  <a:pt x="47452" y="57889"/>
                  <a:pt x="46903" y="56725"/>
                  <a:pt x="46421" y="55547"/>
                </a:cubicBezTo>
                <a:lnTo>
                  <a:pt x="46421" y="55547"/>
                </a:lnTo>
                <a:cubicBezTo>
                  <a:pt x="47013" y="55743"/>
                  <a:pt x="47656" y="55826"/>
                  <a:pt x="48319" y="55826"/>
                </a:cubicBezTo>
                <a:cubicBezTo>
                  <a:pt x="50102" y="55826"/>
                  <a:pt x="52035" y="55228"/>
                  <a:pt x="53527" y="54624"/>
                </a:cubicBezTo>
                <a:cubicBezTo>
                  <a:pt x="53005" y="54557"/>
                  <a:pt x="52550" y="54343"/>
                  <a:pt x="52068" y="54182"/>
                </a:cubicBezTo>
                <a:cubicBezTo>
                  <a:pt x="53500" y="54035"/>
                  <a:pt x="54972" y="53420"/>
                  <a:pt x="56310" y="52898"/>
                </a:cubicBezTo>
                <a:cubicBezTo>
                  <a:pt x="55855" y="52857"/>
                  <a:pt x="55414" y="52643"/>
                  <a:pt x="54959" y="52603"/>
                </a:cubicBezTo>
                <a:cubicBezTo>
                  <a:pt x="58973" y="51707"/>
                  <a:pt x="61730" y="47759"/>
                  <a:pt x="65570" y="46675"/>
                </a:cubicBezTo>
                <a:cubicBezTo>
                  <a:pt x="64781" y="45752"/>
                  <a:pt x="63349" y="45284"/>
                  <a:pt x="62171" y="44882"/>
                </a:cubicBezTo>
                <a:cubicBezTo>
                  <a:pt x="62653" y="44842"/>
                  <a:pt x="63081" y="44561"/>
                  <a:pt x="63536" y="44494"/>
                </a:cubicBezTo>
                <a:cubicBezTo>
                  <a:pt x="62198" y="43852"/>
                  <a:pt x="60994" y="42875"/>
                  <a:pt x="59522" y="42527"/>
                </a:cubicBezTo>
                <a:cubicBezTo>
                  <a:pt x="59870" y="42473"/>
                  <a:pt x="60445" y="42233"/>
                  <a:pt x="60873" y="42192"/>
                </a:cubicBezTo>
                <a:cubicBezTo>
                  <a:pt x="59803" y="42005"/>
                  <a:pt x="58853" y="41109"/>
                  <a:pt x="57916" y="40600"/>
                </a:cubicBezTo>
                <a:cubicBezTo>
                  <a:pt x="56524" y="39851"/>
                  <a:pt x="55093" y="39422"/>
                  <a:pt x="53621" y="38941"/>
                </a:cubicBezTo>
                <a:cubicBezTo>
                  <a:pt x="54089" y="38887"/>
                  <a:pt x="54571" y="38700"/>
                  <a:pt x="55093" y="38700"/>
                </a:cubicBezTo>
                <a:cubicBezTo>
                  <a:pt x="54009" y="38285"/>
                  <a:pt x="52965" y="37495"/>
                  <a:pt x="51774" y="37429"/>
                </a:cubicBezTo>
                <a:cubicBezTo>
                  <a:pt x="52175" y="37388"/>
                  <a:pt x="52590" y="37121"/>
                  <a:pt x="52911" y="37027"/>
                </a:cubicBezTo>
                <a:cubicBezTo>
                  <a:pt x="51825" y="36581"/>
                  <a:pt x="49973" y="35854"/>
                  <a:pt x="48603" y="35854"/>
                </a:cubicBezTo>
                <a:cubicBezTo>
                  <a:pt x="48176" y="35854"/>
                  <a:pt x="47796" y="35924"/>
                  <a:pt x="47501" y="36096"/>
                </a:cubicBezTo>
                <a:lnTo>
                  <a:pt x="47501" y="36096"/>
                </a:lnTo>
                <a:cubicBezTo>
                  <a:pt x="50474" y="33994"/>
                  <a:pt x="53990" y="30857"/>
                  <a:pt x="56350" y="27553"/>
                </a:cubicBezTo>
                <a:lnTo>
                  <a:pt x="56350" y="27553"/>
                </a:lnTo>
                <a:cubicBezTo>
                  <a:pt x="55895" y="27727"/>
                  <a:pt x="55360" y="27740"/>
                  <a:pt x="54905" y="27914"/>
                </a:cubicBezTo>
                <a:cubicBezTo>
                  <a:pt x="55440" y="27433"/>
                  <a:pt x="56002" y="26924"/>
                  <a:pt x="56605" y="26509"/>
                </a:cubicBezTo>
                <a:cubicBezTo>
                  <a:pt x="55465" y="26075"/>
                  <a:pt x="53454" y="25051"/>
                  <a:pt x="52006" y="25051"/>
                </a:cubicBezTo>
                <a:cubicBezTo>
                  <a:pt x="51669" y="25051"/>
                  <a:pt x="51363" y="25107"/>
                  <a:pt x="51105" y="25238"/>
                </a:cubicBezTo>
                <a:cubicBezTo>
                  <a:pt x="51212" y="24730"/>
                  <a:pt x="52630" y="24007"/>
                  <a:pt x="53273" y="23351"/>
                </a:cubicBezTo>
                <a:cubicBezTo>
                  <a:pt x="54303" y="22307"/>
                  <a:pt x="55333" y="20929"/>
                  <a:pt x="56069" y="19645"/>
                </a:cubicBezTo>
                <a:lnTo>
                  <a:pt x="56069" y="19645"/>
                </a:lnTo>
                <a:cubicBezTo>
                  <a:pt x="55547" y="19885"/>
                  <a:pt x="54999" y="20126"/>
                  <a:pt x="54450" y="20340"/>
                </a:cubicBezTo>
                <a:cubicBezTo>
                  <a:pt x="55855" y="18561"/>
                  <a:pt x="57434" y="15871"/>
                  <a:pt x="57943" y="13623"/>
                </a:cubicBezTo>
                <a:lnTo>
                  <a:pt x="57943" y="13623"/>
                </a:lnTo>
                <a:cubicBezTo>
                  <a:pt x="57702" y="13743"/>
                  <a:pt x="57234" y="13810"/>
                  <a:pt x="56953" y="13998"/>
                </a:cubicBezTo>
                <a:cubicBezTo>
                  <a:pt x="59615" y="10518"/>
                  <a:pt x="57408" y="6303"/>
                  <a:pt x="58063" y="2503"/>
                </a:cubicBezTo>
                <a:lnTo>
                  <a:pt x="58063" y="2503"/>
                </a:lnTo>
                <a:cubicBezTo>
                  <a:pt x="55052" y="2650"/>
                  <a:pt x="51172" y="2837"/>
                  <a:pt x="48576" y="4577"/>
                </a:cubicBezTo>
                <a:cubicBezTo>
                  <a:pt x="48857" y="4309"/>
                  <a:pt x="49392" y="3654"/>
                  <a:pt x="49486" y="3573"/>
                </a:cubicBezTo>
                <a:lnTo>
                  <a:pt x="49486" y="3573"/>
                </a:lnTo>
                <a:cubicBezTo>
                  <a:pt x="48027" y="4042"/>
                  <a:pt x="46729" y="4537"/>
                  <a:pt x="45404" y="5313"/>
                </a:cubicBezTo>
                <a:cubicBezTo>
                  <a:pt x="45806" y="4952"/>
                  <a:pt x="46100" y="4523"/>
                  <a:pt x="46448" y="4122"/>
                </a:cubicBezTo>
                <a:lnTo>
                  <a:pt x="46448" y="4122"/>
                </a:lnTo>
                <a:cubicBezTo>
                  <a:pt x="42206" y="5634"/>
                  <a:pt x="37603" y="6865"/>
                  <a:pt x="34753" y="10652"/>
                </a:cubicBezTo>
                <a:cubicBezTo>
                  <a:pt x="33776" y="10237"/>
                  <a:pt x="32210" y="7494"/>
                  <a:pt x="31180" y="6517"/>
                </a:cubicBezTo>
                <a:cubicBezTo>
                  <a:pt x="27567" y="8150"/>
                  <a:pt x="27406" y="12592"/>
                  <a:pt x="25091" y="15055"/>
                </a:cubicBezTo>
                <a:cubicBezTo>
                  <a:pt x="24730" y="14934"/>
                  <a:pt x="23940" y="10706"/>
                  <a:pt x="23525" y="9715"/>
                </a:cubicBezTo>
                <a:lnTo>
                  <a:pt x="23525" y="9715"/>
                </a:lnTo>
                <a:cubicBezTo>
                  <a:pt x="23753" y="10331"/>
                  <a:pt x="23713" y="11054"/>
                  <a:pt x="23445" y="11602"/>
                </a:cubicBezTo>
                <a:cubicBezTo>
                  <a:pt x="23405" y="9876"/>
                  <a:pt x="22763" y="7962"/>
                  <a:pt x="21893" y="6544"/>
                </a:cubicBezTo>
                <a:cubicBezTo>
                  <a:pt x="21719" y="6986"/>
                  <a:pt x="21344" y="7427"/>
                  <a:pt x="21210" y="7842"/>
                </a:cubicBezTo>
                <a:cubicBezTo>
                  <a:pt x="21398" y="6624"/>
                  <a:pt x="20648" y="5126"/>
                  <a:pt x="19752" y="4323"/>
                </a:cubicBezTo>
                <a:cubicBezTo>
                  <a:pt x="19685" y="4537"/>
                  <a:pt x="19564" y="4711"/>
                  <a:pt x="19484" y="4911"/>
                </a:cubicBezTo>
                <a:cubicBezTo>
                  <a:pt x="19805" y="1887"/>
                  <a:pt x="16366" y="1058"/>
                  <a:pt x="142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2"/>
          <p:cNvSpPr/>
          <p:nvPr/>
        </p:nvSpPr>
        <p:spPr>
          <a:xfrm>
            <a:off x="2481805" y="1600100"/>
            <a:ext cx="838200" cy="8382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376" name="Google Shape;376;p42"/>
          <p:cNvSpPr/>
          <p:nvPr/>
        </p:nvSpPr>
        <p:spPr>
          <a:xfrm>
            <a:off x="5823982" y="1600100"/>
            <a:ext cx="838200" cy="8382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3648;p87">
            <a:extLst>
              <a:ext uri="{FF2B5EF4-FFF2-40B4-BE49-F238E27FC236}">
                <a16:creationId xmlns:a16="http://schemas.microsoft.com/office/drawing/2014/main" id="{0D8B3728-301F-7A94-5B44-9236A5DAEB44}"/>
              </a:ext>
            </a:extLst>
          </p:cNvPr>
          <p:cNvGrpSpPr/>
          <p:nvPr/>
        </p:nvGrpSpPr>
        <p:grpSpPr>
          <a:xfrm>
            <a:off x="6064624" y="1865335"/>
            <a:ext cx="372046" cy="307730"/>
            <a:chOff x="7423823" y="2464077"/>
            <a:chExt cx="372046" cy="307730"/>
          </a:xfrm>
        </p:grpSpPr>
        <p:sp>
          <p:nvSpPr>
            <p:cNvPr id="3" name="Google Shape;13649;p87">
              <a:extLst>
                <a:ext uri="{FF2B5EF4-FFF2-40B4-BE49-F238E27FC236}">
                  <a16:creationId xmlns:a16="http://schemas.microsoft.com/office/drawing/2014/main" id="{4D657DE0-D36D-2198-5033-4A7A04F29272}"/>
                </a:ext>
              </a:extLst>
            </p:cNvPr>
            <p:cNvSpPr/>
            <p:nvPr/>
          </p:nvSpPr>
          <p:spPr>
            <a:xfrm>
              <a:off x="7423823" y="2464077"/>
              <a:ext cx="212909" cy="149249"/>
            </a:xfrm>
            <a:custGeom>
              <a:avLst/>
              <a:gdLst/>
              <a:ahLst/>
              <a:cxnLst/>
              <a:rect l="l" t="t" r="r" b="b"/>
              <a:pathLst>
                <a:path w="8117" h="5690" extrusionOk="0">
                  <a:moveTo>
                    <a:pt x="5929" y="0"/>
                  </a:moveTo>
                  <a:cubicBezTo>
                    <a:pt x="5761" y="0"/>
                    <a:pt x="5579" y="11"/>
                    <a:pt x="5384" y="35"/>
                  </a:cubicBezTo>
                  <a:cubicBezTo>
                    <a:pt x="3133" y="319"/>
                    <a:pt x="0" y="3004"/>
                    <a:pt x="0" y="5690"/>
                  </a:cubicBezTo>
                  <a:lnTo>
                    <a:pt x="0" y="5690"/>
                  </a:lnTo>
                  <a:lnTo>
                    <a:pt x="8117" y="1479"/>
                  </a:lnTo>
                  <a:cubicBezTo>
                    <a:pt x="8117" y="1479"/>
                    <a:pt x="7898" y="0"/>
                    <a:pt x="5929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650;p87">
              <a:extLst>
                <a:ext uri="{FF2B5EF4-FFF2-40B4-BE49-F238E27FC236}">
                  <a16:creationId xmlns:a16="http://schemas.microsoft.com/office/drawing/2014/main" id="{488B0D66-2E22-CF8B-177D-F9DD19830E6C}"/>
                </a:ext>
              </a:extLst>
            </p:cNvPr>
            <p:cNvSpPr/>
            <p:nvPr/>
          </p:nvSpPr>
          <p:spPr>
            <a:xfrm>
              <a:off x="7434840" y="2507645"/>
              <a:ext cx="359115" cy="258287"/>
            </a:xfrm>
            <a:custGeom>
              <a:avLst/>
              <a:gdLst/>
              <a:ahLst/>
              <a:cxnLst/>
              <a:rect l="l" t="t" r="r" b="b"/>
              <a:pathLst>
                <a:path w="13691" h="9847" extrusionOk="0">
                  <a:moveTo>
                    <a:pt x="4056" y="1"/>
                  </a:moveTo>
                  <a:lnTo>
                    <a:pt x="1" y="2883"/>
                  </a:lnTo>
                  <a:lnTo>
                    <a:pt x="1" y="7215"/>
                  </a:lnTo>
                  <a:lnTo>
                    <a:pt x="7636" y="9846"/>
                  </a:lnTo>
                  <a:lnTo>
                    <a:pt x="13691" y="9846"/>
                  </a:lnTo>
                  <a:lnTo>
                    <a:pt x="13684" y="8443"/>
                  </a:lnTo>
                  <a:cubicBezTo>
                    <a:pt x="13684" y="8226"/>
                    <a:pt x="13528" y="8043"/>
                    <a:pt x="13311" y="8002"/>
                  </a:cubicBezTo>
                  <a:cubicBezTo>
                    <a:pt x="9643" y="7385"/>
                    <a:pt x="4279" y="4646"/>
                    <a:pt x="5452" y="2069"/>
                  </a:cubicBezTo>
                  <a:cubicBezTo>
                    <a:pt x="5886" y="1126"/>
                    <a:pt x="7093" y="991"/>
                    <a:pt x="7093" y="991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651;p87">
              <a:extLst>
                <a:ext uri="{FF2B5EF4-FFF2-40B4-BE49-F238E27FC236}">
                  <a16:creationId xmlns:a16="http://schemas.microsoft.com/office/drawing/2014/main" id="{B3E74B51-6CA2-B0A5-9EE7-2602E02E630F}"/>
                </a:ext>
              </a:extLst>
            </p:cNvPr>
            <p:cNvSpPr/>
            <p:nvPr/>
          </p:nvSpPr>
          <p:spPr>
            <a:xfrm>
              <a:off x="7434656" y="2507645"/>
              <a:ext cx="302406" cy="223060"/>
            </a:xfrm>
            <a:custGeom>
              <a:avLst/>
              <a:gdLst/>
              <a:ahLst/>
              <a:cxnLst/>
              <a:rect l="l" t="t" r="r" b="b"/>
              <a:pathLst>
                <a:path w="11529" h="8504" extrusionOk="0">
                  <a:moveTo>
                    <a:pt x="4063" y="1"/>
                  </a:moveTo>
                  <a:lnTo>
                    <a:pt x="1" y="2883"/>
                  </a:lnTo>
                  <a:lnTo>
                    <a:pt x="1" y="6612"/>
                  </a:lnTo>
                  <a:lnTo>
                    <a:pt x="4076" y="5276"/>
                  </a:lnTo>
                  <a:cubicBezTo>
                    <a:pt x="4524" y="5846"/>
                    <a:pt x="5059" y="6347"/>
                    <a:pt x="5663" y="6754"/>
                  </a:cubicBezTo>
                  <a:cubicBezTo>
                    <a:pt x="5709" y="6790"/>
                    <a:pt x="5755" y="6805"/>
                    <a:pt x="5799" y="6805"/>
                  </a:cubicBezTo>
                  <a:cubicBezTo>
                    <a:pt x="5990" y="6805"/>
                    <a:pt x="6129" y="6520"/>
                    <a:pt x="5914" y="6388"/>
                  </a:cubicBezTo>
                  <a:cubicBezTo>
                    <a:pt x="4958" y="5724"/>
                    <a:pt x="4286" y="4944"/>
                    <a:pt x="3913" y="4130"/>
                  </a:cubicBezTo>
                  <a:cubicBezTo>
                    <a:pt x="3859" y="4015"/>
                    <a:pt x="3907" y="3886"/>
                    <a:pt x="4015" y="3825"/>
                  </a:cubicBezTo>
                  <a:cubicBezTo>
                    <a:pt x="4045" y="3810"/>
                    <a:pt x="4078" y="3803"/>
                    <a:pt x="4110" y="3803"/>
                  </a:cubicBezTo>
                  <a:cubicBezTo>
                    <a:pt x="4193" y="3803"/>
                    <a:pt x="4274" y="3851"/>
                    <a:pt x="4313" y="3934"/>
                  </a:cubicBezTo>
                  <a:cubicBezTo>
                    <a:pt x="5371" y="6117"/>
                    <a:pt x="8992" y="7799"/>
                    <a:pt x="11148" y="8490"/>
                  </a:cubicBezTo>
                  <a:cubicBezTo>
                    <a:pt x="11169" y="8497"/>
                    <a:pt x="11189" y="8504"/>
                    <a:pt x="11216" y="8504"/>
                  </a:cubicBezTo>
                  <a:cubicBezTo>
                    <a:pt x="11474" y="8504"/>
                    <a:pt x="11528" y="8144"/>
                    <a:pt x="11284" y="8063"/>
                  </a:cubicBezTo>
                  <a:lnTo>
                    <a:pt x="11291" y="8063"/>
                  </a:lnTo>
                  <a:cubicBezTo>
                    <a:pt x="8314" y="7107"/>
                    <a:pt x="4924" y="5147"/>
                    <a:pt x="4510" y="3120"/>
                  </a:cubicBezTo>
                  <a:cubicBezTo>
                    <a:pt x="4327" y="2238"/>
                    <a:pt x="4734" y="896"/>
                    <a:pt x="6300" y="1"/>
                  </a:cubicBezTo>
                  <a:close/>
                </a:path>
              </a:pathLst>
            </a:custGeom>
            <a:solidFill>
              <a:srgbClr val="7F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652;p87">
              <a:extLst>
                <a:ext uri="{FF2B5EF4-FFF2-40B4-BE49-F238E27FC236}">
                  <a16:creationId xmlns:a16="http://schemas.microsoft.com/office/drawing/2014/main" id="{9D2F3A80-7437-23D6-AF33-1FF8CE76B17B}"/>
                </a:ext>
              </a:extLst>
            </p:cNvPr>
            <p:cNvSpPr/>
            <p:nvPr/>
          </p:nvSpPr>
          <p:spPr>
            <a:xfrm>
              <a:off x="7434840" y="2507645"/>
              <a:ext cx="129865" cy="173433"/>
            </a:xfrm>
            <a:custGeom>
              <a:avLst/>
              <a:gdLst/>
              <a:ahLst/>
              <a:cxnLst/>
              <a:rect l="l" t="t" r="r" b="b"/>
              <a:pathLst>
                <a:path w="4951" h="6612" extrusionOk="0">
                  <a:moveTo>
                    <a:pt x="4056" y="1"/>
                  </a:moveTo>
                  <a:lnTo>
                    <a:pt x="1" y="2883"/>
                  </a:lnTo>
                  <a:lnTo>
                    <a:pt x="1" y="6612"/>
                  </a:lnTo>
                  <a:lnTo>
                    <a:pt x="2998" y="5629"/>
                  </a:lnTo>
                  <a:cubicBezTo>
                    <a:pt x="2896" y="5405"/>
                    <a:pt x="2801" y="5168"/>
                    <a:pt x="2713" y="4930"/>
                  </a:cubicBezTo>
                  <a:cubicBezTo>
                    <a:pt x="1370" y="1343"/>
                    <a:pt x="4951" y="1"/>
                    <a:pt x="495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653;p87">
              <a:extLst>
                <a:ext uri="{FF2B5EF4-FFF2-40B4-BE49-F238E27FC236}">
                  <a16:creationId xmlns:a16="http://schemas.microsoft.com/office/drawing/2014/main" id="{5966720F-5F26-2692-E065-A4AAE902C561}"/>
                </a:ext>
              </a:extLst>
            </p:cNvPr>
            <p:cNvSpPr/>
            <p:nvPr/>
          </p:nvSpPr>
          <p:spPr>
            <a:xfrm>
              <a:off x="7459915" y="2490045"/>
              <a:ext cx="205932" cy="82729"/>
            </a:xfrm>
            <a:custGeom>
              <a:avLst/>
              <a:gdLst/>
              <a:ahLst/>
              <a:cxnLst/>
              <a:rect l="l" t="t" r="r" b="b"/>
              <a:pathLst>
                <a:path w="7851" h="3154" extrusionOk="0">
                  <a:moveTo>
                    <a:pt x="5181" y="1"/>
                  </a:moveTo>
                  <a:cubicBezTo>
                    <a:pt x="1811" y="1"/>
                    <a:pt x="1" y="3154"/>
                    <a:pt x="1" y="3154"/>
                  </a:cubicBezTo>
                  <a:lnTo>
                    <a:pt x="659" y="3059"/>
                  </a:lnTo>
                  <a:cubicBezTo>
                    <a:pt x="659" y="3059"/>
                    <a:pt x="1465" y="1621"/>
                    <a:pt x="2923" y="1031"/>
                  </a:cubicBezTo>
                  <a:cubicBezTo>
                    <a:pt x="3340" y="862"/>
                    <a:pt x="3761" y="777"/>
                    <a:pt x="4165" y="777"/>
                  </a:cubicBezTo>
                  <a:cubicBezTo>
                    <a:pt x="4978" y="777"/>
                    <a:pt x="5718" y="1125"/>
                    <a:pt x="6198" y="1845"/>
                  </a:cubicBezTo>
                  <a:cubicBezTo>
                    <a:pt x="6346" y="2067"/>
                    <a:pt x="6531" y="2160"/>
                    <a:pt x="6713" y="2160"/>
                  </a:cubicBezTo>
                  <a:cubicBezTo>
                    <a:pt x="7301" y="2160"/>
                    <a:pt x="7851" y="1192"/>
                    <a:pt x="6944" y="529"/>
                  </a:cubicBezTo>
                  <a:cubicBezTo>
                    <a:pt x="6680" y="340"/>
                    <a:pt x="5914" y="1"/>
                    <a:pt x="5181" y="1"/>
                  </a:cubicBezTo>
                  <a:close/>
                </a:path>
              </a:pathLst>
            </a:custGeom>
            <a:solidFill>
              <a:srgbClr val="E6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654;p87">
              <a:extLst>
                <a:ext uri="{FF2B5EF4-FFF2-40B4-BE49-F238E27FC236}">
                  <a16:creationId xmlns:a16="http://schemas.microsoft.com/office/drawing/2014/main" id="{3B92592E-10BF-76D8-ADF1-356D4CEBEEB6}"/>
                </a:ext>
              </a:extLst>
            </p:cNvPr>
            <p:cNvSpPr/>
            <p:nvPr/>
          </p:nvSpPr>
          <p:spPr>
            <a:xfrm>
              <a:off x="7423823" y="2553469"/>
              <a:ext cx="102192" cy="177236"/>
            </a:xfrm>
            <a:custGeom>
              <a:avLst/>
              <a:gdLst/>
              <a:ahLst/>
              <a:cxnLst/>
              <a:rect l="l" t="t" r="r" b="b"/>
              <a:pathLst>
                <a:path w="3896" h="6757" extrusionOk="0">
                  <a:moveTo>
                    <a:pt x="2643" y="1"/>
                  </a:moveTo>
                  <a:cubicBezTo>
                    <a:pt x="2298" y="1"/>
                    <a:pt x="1882" y="67"/>
                    <a:pt x="1445" y="207"/>
                  </a:cubicBezTo>
                  <a:cubicBezTo>
                    <a:pt x="583" y="491"/>
                    <a:pt x="0" y="1292"/>
                    <a:pt x="0" y="2200"/>
                  </a:cubicBezTo>
                  <a:lnTo>
                    <a:pt x="0" y="5190"/>
                  </a:lnTo>
                  <a:cubicBezTo>
                    <a:pt x="0" y="6058"/>
                    <a:pt x="699" y="6757"/>
                    <a:pt x="1567" y="6757"/>
                  </a:cubicBezTo>
                  <a:lnTo>
                    <a:pt x="1024" y="3678"/>
                  </a:lnTo>
                  <a:cubicBezTo>
                    <a:pt x="50" y="2921"/>
                    <a:pt x="302" y="1044"/>
                    <a:pt x="1818" y="1044"/>
                  </a:cubicBezTo>
                  <a:cubicBezTo>
                    <a:pt x="2012" y="1044"/>
                    <a:pt x="2226" y="1075"/>
                    <a:pt x="2462" y="1142"/>
                  </a:cubicBezTo>
                  <a:cubicBezTo>
                    <a:pt x="2622" y="1189"/>
                    <a:pt x="2769" y="1210"/>
                    <a:pt x="2899" y="1210"/>
                  </a:cubicBezTo>
                  <a:cubicBezTo>
                    <a:pt x="3663" y="1210"/>
                    <a:pt x="3895" y="506"/>
                    <a:pt x="3357" y="152"/>
                  </a:cubicBezTo>
                  <a:cubicBezTo>
                    <a:pt x="3200" y="53"/>
                    <a:pt x="2950" y="1"/>
                    <a:pt x="2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655;p87">
              <a:extLst>
                <a:ext uri="{FF2B5EF4-FFF2-40B4-BE49-F238E27FC236}">
                  <a16:creationId xmlns:a16="http://schemas.microsoft.com/office/drawing/2014/main" id="{8CF6407E-E935-DED7-C44D-9DF054A611DA}"/>
                </a:ext>
              </a:extLst>
            </p:cNvPr>
            <p:cNvSpPr/>
            <p:nvPr/>
          </p:nvSpPr>
          <p:spPr>
            <a:xfrm>
              <a:off x="7423823" y="2581456"/>
              <a:ext cx="41102" cy="149249"/>
            </a:xfrm>
            <a:custGeom>
              <a:avLst/>
              <a:gdLst/>
              <a:ahLst/>
              <a:cxnLst/>
              <a:rect l="l" t="t" r="r" b="b"/>
              <a:pathLst>
                <a:path w="1567" h="5690" extrusionOk="0">
                  <a:moveTo>
                    <a:pt x="1533" y="1"/>
                  </a:moveTo>
                  <a:cubicBezTo>
                    <a:pt x="990" y="62"/>
                    <a:pt x="0" y="360"/>
                    <a:pt x="0" y="2110"/>
                  </a:cubicBezTo>
                  <a:cubicBezTo>
                    <a:pt x="0" y="4476"/>
                    <a:pt x="1567" y="5690"/>
                    <a:pt x="1567" y="5690"/>
                  </a:cubicBezTo>
                  <a:lnTo>
                    <a:pt x="1024" y="2611"/>
                  </a:lnTo>
                  <a:cubicBezTo>
                    <a:pt x="109" y="1899"/>
                    <a:pt x="278" y="218"/>
                    <a:pt x="1540" y="1"/>
                  </a:cubicBezTo>
                  <a:close/>
                </a:path>
              </a:pathLst>
            </a:custGeom>
            <a:solidFill>
              <a:srgbClr val="E6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656;p87">
              <a:extLst>
                <a:ext uri="{FF2B5EF4-FFF2-40B4-BE49-F238E27FC236}">
                  <a16:creationId xmlns:a16="http://schemas.microsoft.com/office/drawing/2014/main" id="{678D2937-2EC3-F72E-D5C9-9C0AC3AF4E26}"/>
                </a:ext>
              </a:extLst>
            </p:cNvPr>
            <p:cNvSpPr/>
            <p:nvPr/>
          </p:nvSpPr>
          <p:spPr>
            <a:xfrm>
              <a:off x="7445882" y="2660251"/>
              <a:ext cx="347915" cy="111556"/>
            </a:xfrm>
            <a:custGeom>
              <a:avLst/>
              <a:gdLst/>
              <a:ahLst/>
              <a:cxnLst/>
              <a:rect l="l" t="t" r="r" b="b"/>
              <a:pathLst>
                <a:path w="13264" h="4253" extrusionOk="0">
                  <a:moveTo>
                    <a:pt x="271" y="1"/>
                  </a:moveTo>
                  <a:cubicBezTo>
                    <a:pt x="271" y="1"/>
                    <a:pt x="0" y="1757"/>
                    <a:pt x="719" y="2686"/>
                  </a:cubicBezTo>
                  <a:cubicBezTo>
                    <a:pt x="1580" y="3805"/>
                    <a:pt x="2950" y="4252"/>
                    <a:pt x="3967" y="4252"/>
                  </a:cubicBezTo>
                  <a:lnTo>
                    <a:pt x="13039" y="4252"/>
                  </a:lnTo>
                  <a:cubicBezTo>
                    <a:pt x="13161" y="4252"/>
                    <a:pt x="13263" y="4157"/>
                    <a:pt x="13263" y="4028"/>
                  </a:cubicBezTo>
                  <a:cubicBezTo>
                    <a:pt x="13256" y="3906"/>
                    <a:pt x="13161" y="3805"/>
                    <a:pt x="13039" y="3805"/>
                  </a:cubicBezTo>
                  <a:cubicBezTo>
                    <a:pt x="5594" y="3730"/>
                    <a:pt x="2909" y="21"/>
                    <a:pt x="2909" y="21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7F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57;p87">
              <a:extLst>
                <a:ext uri="{FF2B5EF4-FFF2-40B4-BE49-F238E27FC236}">
                  <a16:creationId xmlns:a16="http://schemas.microsoft.com/office/drawing/2014/main" id="{00C7DC93-4758-1733-2EAD-8D510CE8905B}"/>
                </a:ext>
              </a:extLst>
            </p:cNvPr>
            <p:cNvSpPr/>
            <p:nvPr/>
          </p:nvSpPr>
          <p:spPr>
            <a:xfrm>
              <a:off x="7446040" y="2660251"/>
              <a:ext cx="349830" cy="111556"/>
            </a:xfrm>
            <a:custGeom>
              <a:avLst/>
              <a:gdLst/>
              <a:ahLst/>
              <a:cxnLst/>
              <a:rect l="l" t="t" r="r" b="b"/>
              <a:pathLst>
                <a:path w="13337" h="4253" extrusionOk="0">
                  <a:moveTo>
                    <a:pt x="272" y="1"/>
                  </a:moveTo>
                  <a:cubicBezTo>
                    <a:pt x="272" y="1"/>
                    <a:pt x="1" y="1750"/>
                    <a:pt x="720" y="2686"/>
                  </a:cubicBezTo>
                  <a:cubicBezTo>
                    <a:pt x="1574" y="3805"/>
                    <a:pt x="2951" y="4252"/>
                    <a:pt x="3961" y="4252"/>
                  </a:cubicBezTo>
                  <a:lnTo>
                    <a:pt x="13033" y="4252"/>
                  </a:lnTo>
                  <a:cubicBezTo>
                    <a:pt x="13036" y="4252"/>
                    <a:pt x="13038" y="4252"/>
                    <a:pt x="13040" y="4252"/>
                  </a:cubicBezTo>
                  <a:cubicBezTo>
                    <a:pt x="13332" y="4252"/>
                    <a:pt x="13336" y="3811"/>
                    <a:pt x="13040" y="3805"/>
                  </a:cubicBezTo>
                  <a:lnTo>
                    <a:pt x="6314" y="3805"/>
                  </a:lnTo>
                  <a:cubicBezTo>
                    <a:pt x="4497" y="3805"/>
                    <a:pt x="3195" y="3187"/>
                    <a:pt x="2361" y="2374"/>
                  </a:cubicBezTo>
                  <a:cubicBezTo>
                    <a:pt x="2051" y="2064"/>
                    <a:pt x="2270" y="1547"/>
                    <a:pt x="2698" y="1547"/>
                  </a:cubicBezTo>
                  <a:cubicBezTo>
                    <a:pt x="2701" y="1547"/>
                    <a:pt x="2704" y="1547"/>
                    <a:pt x="2706" y="1547"/>
                  </a:cubicBezTo>
                  <a:cubicBezTo>
                    <a:pt x="3120" y="1547"/>
                    <a:pt x="3513" y="1269"/>
                    <a:pt x="3703" y="841"/>
                  </a:cubicBezTo>
                  <a:cubicBezTo>
                    <a:pt x="3405" y="597"/>
                    <a:pt x="3134" y="319"/>
                    <a:pt x="2896" y="2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58;p87">
              <a:extLst>
                <a:ext uri="{FF2B5EF4-FFF2-40B4-BE49-F238E27FC236}">
                  <a16:creationId xmlns:a16="http://schemas.microsoft.com/office/drawing/2014/main" id="{0AB3EEAD-24F7-C8D7-28C1-9D66A93674F4}"/>
                </a:ext>
              </a:extLst>
            </p:cNvPr>
            <p:cNvSpPr/>
            <p:nvPr/>
          </p:nvSpPr>
          <p:spPr>
            <a:xfrm>
              <a:off x="7433423" y="2624133"/>
              <a:ext cx="118533" cy="106572"/>
            </a:xfrm>
            <a:custGeom>
              <a:avLst/>
              <a:gdLst/>
              <a:ahLst/>
              <a:cxnLst/>
              <a:rect l="l" t="t" r="r" b="b"/>
              <a:pathLst>
                <a:path w="4519" h="4063" extrusionOk="0">
                  <a:moveTo>
                    <a:pt x="2572" y="0"/>
                  </a:moveTo>
                  <a:cubicBezTo>
                    <a:pt x="1620" y="0"/>
                    <a:pt x="606" y="422"/>
                    <a:pt x="326" y="1581"/>
                  </a:cubicBezTo>
                  <a:cubicBezTo>
                    <a:pt x="1" y="2903"/>
                    <a:pt x="1201" y="4063"/>
                    <a:pt x="1201" y="4063"/>
                  </a:cubicBezTo>
                  <a:cubicBezTo>
                    <a:pt x="1201" y="4063"/>
                    <a:pt x="557" y="2951"/>
                    <a:pt x="1045" y="2151"/>
                  </a:cubicBezTo>
                  <a:cubicBezTo>
                    <a:pt x="1207" y="1884"/>
                    <a:pt x="1451" y="1723"/>
                    <a:pt x="1746" y="1723"/>
                  </a:cubicBezTo>
                  <a:cubicBezTo>
                    <a:pt x="2045" y="1723"/>
                    <a:pt x="2396" y="1888"/>
                    <a:pt x="2767" y="2273"/>
                  </a:cubicBezTo>
                  <a:cubicBezTo>
                    <a:pt x="2902" y="2414"/>
                    <a:pt x="3050" y="2474"/>
                    <a:pt x="3191" y="2474"/>
                  </a:cubicBezTo>
                  <a:cubicBezTo>
                    <a:pt x="3639" y="2474"/>
                    <a:pt x="4023" y="1879"/>
                    <a:pt x="3750" y="1405"/>
                  </a:cubicBezTo>
                  <a:lnTo>
                    <a:pt x="3750" y="1405"/>
                  </a:lnTo>
                  <a:cubicBezTo>
                    <a:pt x="3801" y="1413"/>
                    <a:pt x="3852" y="1418"/>
                    <a:pt x="3902" y="1418"/>
                  </a:cubicBezTo>
                  <a:cubicBezTo>
                    <a:pt x="4167" y="1418"/>
                    <a:pt x="4408" y="1296"/>
                    <a:pt x="4442" y="1045"/>
                  </a:cubicBezTo>
                  <a:cubicBezTo>
                    <a:pt x="4519" y="473"/>
                    <a:pt x="3580" y="0"/>
                    <a:pt x="2572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59;p87">
              <a:extLst>
                <a:ext uri="{FF2B5EF4-FFF2-40B4-BE49-F238E27FC236}">
                  <a16:creationId xmlns:a16="http://schemas.microsoft.com/office/drawing/2014/main" id="{0025BF48-F714-D674-F2DA-44D93EAE56A6}"/>
                </a:ext>
              </a:extLst>
            </p:cNvPr>
            <p:cNvSpPr/>
            <p:nvPr/>
          </p:nvSpPr>
          <p:spPr>
            <a:xfrm>
              <a:off x="7439823" y="2642126"/>
              <a:ext cx="99149" cy="88579"/>
            </a:xfrm>
            <a:custGeom>
              <a:avLst/>
              <a:gdLst/>
              <a:ahLst/>
              <a:cxnLst/>
              <a:rect l="l" t="t" r="r" b="b"/>
              <a:pathLst>
                <a:path w="3780" h="3377" extrusionOk="0">
                  <a:moveTo>
                    <a:pt x="1956" y="0"/>
                  </a:moveTo>
                  <a:cubicBezTo>
                    <a:pt x="1403" y="0"/>
                    <a:pt x="869" y="220"/>
                    <a:pt x="591" y="692"/>
                  </a:cubicBezTo>
                  <a:cubicBezTo>
                    <a:pt x="1" y="1709"/>
                    <a:pt x="509" y="2780"/>
                    <a:pt x="957" y="3377"/>
                  </a:cubicBezTo>
                  <a:cubicBezTo>
                    <a:pt x="957" y="3377"/>
                    <a:pt x="313" y="2271"/>
                    <a:pt x="801" y="1465"/>
                  </a:cubicBezTo>
                  <a:cubicBezTo>
                    <a:pt x="963" y="1198"/>
                    <a:pt x="1207" y="1037"/>
                    <a:pt x="1502" y="1037"/>
                  </a:cubicBezTo>
                  <a:cubicBezTo>
                    <a:pt x="1801" y="1037"/>
                    <a:pt x="2152" y="1202"/>
                    <a:pt x="2523" y="1587"/>
                  </a:cubicBezTo>
                  <a:cubicBezTo>
                    <a:pt x="2658" y="1728"/>
                    <a:pt x="2806" y="1788"/>
                    <a:pt x="2947" y="1788"/>
                  </a:cubicBezTo>
                  <a:cubicBezTo>
                    <a:pt x="3395" y="1788"/>
                    <a:pt x="3779" y="1193"/>
                    <a:pt x="3506" y="719"/>
                  </a:cubicBezTo>
                  <a:cubicBezTo>
                    <a:pt x="3163" y="252"/>
                    <a:pt x="2549" y="0"/>
                    <a:pt x="1956" y="0"/>
                  </a:cubicBezTo>
                  <a:close/>
                </a:path>
              </a:pathLst>
            </a:custGeom>
            <a:solidFill>
              <a:srgbClr val="E6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60;p87">
              <a:extLst>
                <a:ext uri="{FF2B5EF4-FFF2-40B4-BE49-F238E27FC236}">
                  <a16:creationId xmlns:a16="http://schemas.microsoft.com/office/drawing/2014/main" id="{0D995873-37C5-1555-A6C0-4E7399B82100}"/>
                </a:ext>
              </a:extLst>
            </p:cNvPr>
            <p:cNvSpPr/>
            <p:nvPr/>
          </p:nvSpPr>
          <p:spPr>
            <a:xfrm>
              <a:off x="7744196" y="2725669"/>
              <a:ext cx="26650" cy="14112"/>
            </a:xfrm>
            <a:custGeom>
              <a:avLst/>
              <a:gdLst/>
              <a:ahLst/>
              <a:cxnLst/>
              <a:rect l="l" t="t" r="r" b="b"/>
              <a:pathLst>
                <a:path w="1016" h="538" extrusionOk="0">
                  <a:moveTo>
                    <a:pt x="313" y="0"/>
                  </a:moveTo>
                  <a:cubicBezTo>
                    <a:pt x="72" y="0"/>
                    <a:pt x="1" y="374"/>
                    <a:pt x="270" y="443"/>
                  </a:cubicBezTo>
                  <a:cubicBezTo>
                    <a:pt x="405" y="476"/>
                    <a:pt x="534" y="510"/>
                    <a:pt x="663" y="538"/>
                  </a:cubicBezTo>
                  <a:lnTo>
                    <a:pt x="710" y="538"/>
                  </a:lnTo>
                  <a:cubicBezTo>
                    <a:pt x="975" y="538"/>
                    <a:pt x="1015" y="151"/>
                    <a:pt x="751" y="97"/>
                  </a:cubicBezTo>
                  <a:cubicBezTo>
                    <a:pt x="636" y="70"/>
                    <a:pt x="507" y="43"/>
                    <a:pt x="378" y="9"/>
                  </a:cubicBezTo>
                  <a:cubicBezTo>
                    <a:pt x="355" y="3"/>
                    <a:pt x="333" y="0"/>
                    <a:pt x="313" y="0"/>
                  </a:cubicBezTo>
                  <a:close/>
                </a:path>
              </a:pathLst>
            </a:custGeom>
            <a:solidFill>
              <a:srgbClr val="AD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61;p87">
              <a:extLst>
                <a:ext uri="{FF2B5EF4-FFF2-40B4-BE49-F238E27FC236}">
                  <a16:creationId xmlns:a16="http://schemas.microsoft.com/office/drawing/2014/main" id="{BC688AB8-1DFA-F75F-E926-A527A4B3DBF8}"/>
                </a:ext>
              </a:extLst>
            </p:cNvPr>
            <p:cNvSpPr/>
            <p:nvPr/>
          </p:nvSpPr>
          <p:spPr>
            <a:xfrm>
              <a:off x="7596679" y="2685694"/>
              <a:ext cx="24578" cy="16027"/>
            </a:xfrm>
            <a:custGeom>
              <a:avLst/>
              <a:gdLst/>
              <a:ahLst/>
              <a:cxnLst/>
              <a:rect l="l" t="t" r="r" b="b"/>
              <a:pathLst>
                <a:path w="937" h="611" extrusionOk="0">
                  <a:moveTo>
                    <a:pt x="322" y="0"/>
                  </a:moveTo>
                  <a:cubicBezTo>
                    <a:pt x="121" y="0"/>
                    <a:pt x="1" y="295"/>
                    <a:pt x="218" y="421"/>
                  </a:cubicBezTo>
                  <a:cubicBezTo>
                    <a:pt x="313" y="475"/>
                    <a:pt x="415" y="529"/>
                    <a:pt x="516" y="583"/>
                  </a:cubicBezTo>
                  <a:cubicBezTo>
                    <a:pt x="544" y="597"/>
                    <a:pt x="584" y="610"/>
                    <a:pt x="618" y="610"/>
                  </a:cubicBezTo>
                  <a:cubicBezTo>
                    <a:pt x="856" y="610"/>
                    <a:pt x="937" y="292"/>
                    <a:pt x="720" y="183"/>
                  </a:cubicBezTo>
                  <a:cubicBezTo>
                    <a:pt x="625" y="136"/>
                    <a:pt x="530" y="82"/>
                    <a:pt x="442" y="34"/>
                  </a:cubicBezTo>
                  <a:cubicBezTo>
                    <a:pt x="400" y="11"/>
                    <a:pt x="360" y="0"/>
                    <a:pt x="322" y="0"/>
                  </a:cubicBezTo>
                  <a:close/>
                </a:path>
              </a:pathLst>
            </a:custGeom>
            <a:solidFill>
              <a:srgbClr val="AD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767;p87">
            <a:extLst>
              <a:ext uri="{FF2B5EF4-FFF2-40B4-BE49-F238E27FC236}">
                <a16:creationId xmlns:a16="http://schemas.microsoft.com/office/drawing/2014/main" id="{BC604BD5-65BC-1187-5261-DFFADA08A900}"/>
              </a:ext>
            </a:extLst>
          </p:cNvPr>
          <p:cNvGrpSpPr/>
          <p:nvPr/>
        </p:nvGrpSpPr>
        <p:grpSpPr>
          <a:xfrm>
            <a:off x="2703821" y="1887192"/>
            <a:ext cx="371102" cy="271585"/>
            <a:chOff x="4137047" y="2482176"/>
            <a:chExt cx="371102" cy="271585"/>
          </a:xfrm>
        </p:grpSpPr>
        <p:sp>
          <p:nvSpPr>
            <p:cNvPr id="17" name="Google Shape;13768;p87">
              <a:extLst>
                <a:ext uri="{FF2B5EF4-FFF2-40B4-BE49-F238E27FC236}">
                  <a16:creationId xmlns:a16="http://schemas.microsoft.com/office/drawing/2014/main" id="{0EB6C669-9D5E-F946-2965-928BF66226A3}"/>
                </a:ext>
              </a:extLst>
            </p:cNvPr>
            <p:cNvSpPr/>
            <p:nvPr/>
          </p:nvSpPr>
          <p:spPr>
            <a:xfrm>
              <a:off x="4264367" y="2702062"/>
              <a:ext cx="108540" cy="51699"/>
            </a:xfrm>
            <a:custGeom>
              <a:avLst/>
              <a:gdLst/>
              <a:ahLst/>
              <a:cxnLst/>
              <a:rect l="l" t="t" r="r" b="b"/>
              <a:pathLst>
                <a:path w="4138" h="1971" extrusionOk="0">
                  <a:moveTo>
                    <a:pt x="3927" y="0"/>
                  </a:moveTo>
                  <a:lnTo>
                    <a:pt x="1" y="1160"/>
                  </a:lnTo>
                  <a:cubicBezTo>
                    <a:pt x="1" y="1160"/>
                    <a:pt x="1711" y="1970"/>
                    <a:pt x="3364" y="1970"/>
                  </a:cubicBezTo>
                  <a:cubicBezTo>
                    <a:pt x="3544" y="1970"/>
                    <a:pt x="3723" y="1961"/>
                    <a:pt x="3900" y="1939"/>
                  </a:cubicBezTo>
                  <a:cubicBezTo>
                    <a:pt x="4049" y="1926"/>
                    <a:pt x="4137" y="1770"/>
                    <a:pt x="4090" y="1627"/>
                  </a:cubicBezTo>
                  <a:cubicBezTo>
                    <a:pt x="3954" y="1282"/>
                    <a:pt x="3771" y="631"/>
                    <a:pt x="3927" y="0"/>
                  </a:cubicBezTo>
                  <a:close/>
                </a:path>
              </a:pathLst>
            </a:custGeom>
            <a:solidFill>
              <a:srgbClr val="5D7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769;p87">
              <a:extLst>
                <a:ext uri="{FF2B5EF4-FFF2-40B4-BE49-F238E27FC236}">
                  <a16:creationId xmlns:a16="http://schemas.microsoft.com/office/drawing/2014/main" id="{A2952383-B200-37A7-F01C-80D5F189BC34}"/>
                </a:ext>
              </a:extLst>
            </p:cNvPr>
            <p:cNvSpPr/>
            <p:nvPr/>
          </p:nvSpPr>
          <p:spPr>
            <a:xfrm>
              <a:off x="4240026" y="2482176"/>
              <a:ext cx="181958" cy="104841"/>
            </a:xfrm>
            <a:custGeom>
              <a:avLst/>
              <a:gdLst/>
              <a:ahLst/>
              <a:cxnLst/>
              <a:rect l="l" t="t" r="r" b="b"/>
              <a:pathLst>
                <a:path w="6937" h="3997" extrusionOk="0">
                  <a:moveTo>
                    <a:pt x="1310" y="1"/>
                  </a:moveTo>
                  <a:cubicBezTo>
                    <a:pt x="1233" y="1"/>
                    <a:pt x="1156" y="41"/>
                    <a:pt x="1119" y="111"/>
                  </a:cubicBezTo>
                  <a:lnTo>
                    <a:pt x="0" y="1914"/>
                  </a:lnTo>
                  <a:lnTo>
                    <a:pt x="6937" y="3996"/>
                  </a:lnTo>
                  <a:cubicBezTo>
                    <a:pt x="5628" y="2036"/>
                    <a:pt x="3648" y="619"/>
                    <a:pt x="1370" y="9"/>
                  </a:cubicBezTo>
                  <a:cubicBezTo>
                    <a:pt x="1350" y="3"/>
                    <a:pt x="1330" y="1"/>
                    <a:pt x="1310" y="1"/>
                  </a:cubicBezTo>
                  <a:close/>
                </a:path>
              </a:pathLst>
            </a:custGeom>
            <a:solidFill>
              <a:srgbClr val="5D7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70;p87">
              <a:extLst>
                <a:ext uri="{FF2B5EF4-FFF2-40B4-BE49-F238E27FC236}">
                  <a16:creationId xmlns:a16="http://schemas.microsoft.com/office/drawing/2014/main" id="{DECF5170-966E-3A26-D03B-3193BDA53728}"/>
                </a:ext>
              </a:extLst>
            </p:cNvPr>
            <p:cNvSpPr/>
            <p:nvPr/>
          </p:nvSpPr>
          <p:spPr>
            <a:xfrm>
              <a:off x="4415924" y="2545049"/>
              <a:ext cx="92225" cy="168528"/>
            </a:xfrm>
            <a:custGeom>
              <a:avLst/>
              <a:gdLst/>
              <a:ahLst/>
              <a:cxnLst/>
              <a:rect l="l" t="t" r="r" b="b"/>
              <a:pathLst>
                <a:path w="3516" h="6425" extrusionOk="0">
                  <a:moveTo>
                    <a:pt x="3267" y="1"/>
                  </a:moveTo>
                  <a:cubicBezTo>
                    <a:pt x="3209" y="1"/>
                    <a:pt x="3150" y="25"/>
                    <a:pt x="3106" y="80"/>
                  </a:cubicBezTo>
                  <a:cubicBezTo>
                    <a:pt x="2522" y="758"/>
                    <a:pt x="1505" y="1674"/>
                    <a:pt x="0" y="2060"/>
                  </a:cubicBezTo>
                  <a:lnTo>
                    <a:pt x="41" y="4372"/>
                  </a:lnTo>
                  <a:cubicBezTo>
                    <a:pt x="1519" y="4759"/>
                    <a:pt x="2522" y="5667"/>
                    <a:pt x="3106" y="6345"/>
                  </a:cubicBezTo>
                  <a:cubicBezTo>
                    <a:pt x="3150" y="6401"/>
                    <a:pt x="3209" y="6425"/>
                    <a:pt x="3266" y="6425"/>
                  </a:cubicBezTo>
                  <a:cubicBezTo>
                    <a:pt x="3391" y="6425"/>
                    <a:pt x="3511" y="6311"/>
                    <a:pt x="3479" y="6162"/>
                  </a:cubicBezTo>
                  <a:lnTo>
                    <a:pt x="2950" y="3728"/>
                  </a:lnTo>
                  <a:cubicBezTo>
                    <a:pt x="2895" y="3389"/>
                    <a:pt x="2895" y="3043"/>
                    <a:pt x="2950" y="2697"/>
                  </a:cubicBezTo>
                  <a:lnTo>
                    <a:pt x="3479" y="263"/>
                  </a:lnTo>
                  <a:cubicBezTo>
                    <a:pt x="3516" y="114"/>
                    <a:pt x="3394" y="1"/>
                    <a:pt x="3267" y="1"/>
                  </a:cubicBezTo>
                  <a:close/>
                </a:path>
              </a:pathLst>
            </a:custGeom>
            <a:solidFill>
              <a:srgbClr val="BEC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71;p87">
              <a:extLst>
                <a:ext uri="{FF2B5EF4-FFF2-40B4-BE49-F238E27FC236}">
                  <a16:creationId xmlns:a16="http://schemas.microsoft.com/office/drawing/2014/main" id="{3C1CC174-D6A2-3B70-97FD-6CADBA8B179B}"/>
                </a:ext>
              </a:extLst>
            </p:cNvPr>
            <p:cNvSpPr/>
            <p:nvPr/>
          </p:nvSpPr>
          <p:spPr>
            <a:xfrm>
              <a:off x="4137047" y="2520104"/>
              <a:ext cx="315363" cy="218443"/>
            </a:xfrm>
            <a:custGeom>
              <a:avLst/>
              <a:gdLst/>
              <a:ahLst/>
              <a:cxnLst/>
              <a:rect l="l" t="t" r="r" b="b"/>
              <a:pathLst>
                <a:path w="12023" h="8328" extrusionOk="0">
                  <a:moveTo>
                    <a:pt x="4157" y="1"/>
                  </a:moveTo>
                  <a:cubicBezTo>
                    <a:pt x="678" y="1"/>
                    <a:pt x="95" y="3269"/>
                    <a:pt x="14" y="4015"/>
                  </a:cubicBezTo>
                  <a:cubicBezTo>
                    <a:pt x="0" y="4110"/>
                    <a:pt x="47" y="4204"/>
                    <a:pt x="136" y="4245"/>
                  </a:cubicBezTo>
                  <a:cubicBezTo>
                    <a:pt x="335" y="4345"/>
                    <a:pt x="763" y="4503"/>
                    <a:pt x="1440" y="4503"/>
                  </a:cubicBezTo>
                  <a:cubicBezTo>
                    <a:pt x="1594" y="4503"/>
                    <a:pt x="1760" y="4495"/>
                    <a:pt x="1939" y="4476"/>
                  </a:cubicBezTo>
                  <a:lnTo>
                    <a:pt x="1939" y="4476"/>
                  </a:lnTo>
                  <a:cubicBezTo>
                    <a:pt x="1709" y="4957"/>
                    <a:pt x="1166" y="5283"/>
                    <a:pt x="658" y="5398"/>
                  </a:cubicBezTo>
                  <a:cubicBezTo>
                    <a:pt x="529" y="5425"/>
                    <a:pt x="454" y="5554"/>
                    <a:pt x="488" y="5683"/>
                  </a:cubicBezTo>
                  <a:cubicBezTo>
                    <a:pt x="678" y="6381"/>
                    <a:pt x="1458" y="8327"/>
                    <a:pt x="4163" y="8327"/>
                  </a:cubicBezTo>
                  <a:cubicBezTo>
                    <a:pt x="6462" y="8327"/>
                    <a:pt x="12022" y="6462"/>
                    <a:pt x="12022" y="4164"/>
                  </a:cubicBezTo>
                  <a:cubicBezTo>
                    <a:pt x="12022" y="1865"/>
                    <a:pt x="6455" y="1"/>
                    <a:pt x="4157" y="1"/>
                  </a:cubicBezTo>
                  <a:close/>
                </a:path>
              </a:pathLst>
            </a:custGeom>
            <a:solidFill>
              <a:srgbClr val="7F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72;p87">
              <a:extLst>
                <a:ext uri="{FF2B5EF4-FFF2-40B4-BE49-F238E27FC236}">
                  <a16:creationId xmlns:a16="http://schemas.microsoft.com/office/drawing/2014/main" id="{71877285-5188-D56F-95B8-6ECB375766E8}"/>
                </a:ext>
              </a:extLst>
            </p:cNvPr>
            <p:cNvSpPr/>
            <p:nvPr/>
          </p:nvSpPr>
          <p:spPr>
            <a:xfrm>
              <a:off x="4148955" y="2618283"/>
              <a:ext cx="303455" cy="120265"/>
            </a:xfrm>
            <a:custGeom>
              <a:avLst/>
              <a:gdLst/>
              <a:ahLst/>
              <a:cxnLst/>
              <a:rect l="l" t="t" r="r" b="b"/>
              <a:pathLst>
                <a:path w="11569" h="4585" extrusionOk="0">
                  <a:moveTo>
                    <a:pt x="11507" y="0"/>
                  </a:moveTo>
                  <a:cubicBezTo>
                    <a:pt x="10063" y="1316"/>
                    <a:pt x="6035" y="2272"/>
                    <a:pt x="4170" y="2272"/>
                  </a:cubicBezTo>
                  <a:cubicBezTo>
                    <a:pt x="2570" y="2272"/>
                    <a:pt x="1648" y="1743"/>
                    <a:pt x="1119" y="1201"/>
                  </a:cubicBezTo>
                  <a:cubicBezTo>
                    <a:pt x="855" y="1424"/>
                    <a:pt x="536" y="1580"/>
                    <a:pt x="204" y="1655"/>
                  </a:cubicBezTo>
                  <a:cubicBezTo>
                    <a:pt x="75" y="1682"/>
                    <a:pt x="0" y="1811"/>
                    <a:pt x="34" y="1940"/>
                  </a:cubicBezTo>
                  <a:cubicBezTo>
                    <a:pt x="224" y="2638"/>
                    <a:pt x="997" y="4584"/>
                    <a:pt x="3703" y="4584"/>
                  </a:cubicBezTo>
                  <a:cubicBezTo>
                    <a:pt x="6001" y="4584"/>
                    <a:pt x="11568" y="2719"/>
                    <a:pt x="11568" y="421"/>
                  </a:cubicBezTo>
                  <a:cubicBezTo>
                    <a:pt x="11568" y="278"/>
                    <a:pt x="11548" y="136"/>
                    <a:pt x="11507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73;p87">
              <a:extLst>
                <a:ext uri="{FF2B5EF4-FFF2-40B4-BE49-F238E27FC236}">
                  <a16:creationId xmlns:a16="http://schemas.microsoft.com/office/drawing/2014/main" id="{793A99AF-2604-80FB-A541-10D1100A0606}"/>
                </a:ext>
              </a:extLst>
            </p:cNvPr>
            <p:cNvSpPr/>
            <p:nvPr/>
          </p:nvSpPr>
          <p:spPr>
            <a:xfrm>
              <a:off x="4137047" y="2520996"/>
              <a:ext cx="151714" cy="216817"/>
            </a:xfrm>
            <a:custGeom>
              <a:avLst/>
              <a:gdLst/>
              <a:ahLst/>
              <a:cxnLst/>
              <a:rect l="l" t="t" r="r" b="b"/>
              <a:pathLst>
                <a:path w="5784" h="8266" extrusionOk="0">
                  <a:moveTo>
                    <a:pt x="3634" y="0"/>
                  </a:moveTo>
                  <a:cubicBezTo>
                    <a:pt x="624" y="312"/>
                    <a:pt x="102" y="3269"/>
                    <a:pt x="14" y="3981"/>
                  </a:cubicBezTo>
                  <a:cubicBezTo>
                    <a:pt x="0" y="4076"/>
                    <a:pt x="54" y="4170"/>
                    <a:pt x="136" y="4211"/>
                  </a:cubicBezTo>
                  <a:cubicBezTo>
                    <a:pt x="341" y="4314"/>
                    <a:pt x="771" y="4470"/>
                    <a:pt x="1450" y="4470"/>
                  </a:cubicBezTo>
                  <a:cubicBezTo>
                    <a:pt x="1534" y="4470"/>
                    <a:pt x="1623" y="4467"/>
                    <a:pt x="1716" y="4462"/>
                  </a:cubicBezTo>
                  <a:cubicBezTo>
                    <a:pt x="1718" y="4462"/>
                    <a:pt x="1721" y="4462"/>
                    <a:pt x="1724" y="4462"/>
                  </a:cubicBezTo>
                  <a:cubicBezTo>
                    <a:pt x="1821" y="4462"/>
                    <a:pt x="1877" y="4573"/>
                    <a:pt x="1824" y="4652"/>
                  </a:cubicBezTo>
                  <a:cubicBezTo>
                    <a:pt x="1546" y="5018"/>
                    <a:pt x="1092" y="5269"/>
                    <a:pt x="665" y="5371"/>
                  </a:cubicBezTo>
                  <a:cubicBezTo>
                    <a:pt x="536" y="5398"/>
                    <a:pt x="454" y="5527"/>
                    <a:pt x="495" y="5655"/>
                  </a:cubicBezTo>
                  <a:cubicBezTo>
                    <a:pt x="671" y="6306"/>
                    <a:pt x="1363" y="8029"/>
                    <a:pt x="3628" y="8266"/>
                  </a:cubicBezTo>
                  <a:cubicBezTo>
                    <a:pt x="4916" y="7412"/>
                    <a:pt x="5784" y="5886"/>
                    <a:pt x="5784" y="4137"/>
                  </a:cubicBezTo>
                  <a:cubicBezTo>
                    <a:pt x="5784" y="2387"/>
                    <a:pt x="4916" y="855"/>
                    <a:pt x="3634" y="0"/>
                  </a:cubicBezTo>
                  <a:close/>
                </a:path>
              </a:pathLst>
            </a:custGeom>
            <a:solidFill>
              <a:srgbClr val="BEC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74;p87">
              <a:extLst>
                <a:ext uri="{FF2B5EF4-FFF2-40B4-BE49-F238E27FC236}">
                  <a16:creationId xmlns:a16="http://schemas.microsoft.com/office/drawing/2014/main" id="{2CDCF394-F503-E8AA-B375-47CCAEC793E2}"/>
                </a:ext>
              </a:extLst>
            </p:cNvPr>
            <p:cNvSpPr/>
            <p:nvPr/>
          </p:nvSpPr>
          <p:spPr>
            <a:xfrm>
              <a:off x="4148771" y="2649759"/>
              <a:ext cx="131281" cy="88054"/>
            </a:xfrm>
            <a:custGeom>
              <a:avLst/>
              <a:gdLst/>
              <a:ahLst/>
              <a:cxnLst/>
              <a:rect l="l" t="t" r="r" b="b"/>
              <a:pathLst>
                <a:path w="5005" h="3357" extrusionOk="0">
                  <a:moveTo>
                    <a:pt x="1126" y="1"/>
                  </a:moveTo>
                  <a:cubicBezTo>
                    <a:pt x="862" y="224"/>
                    <a:pt x="543" y="380"/>
                    <a:pt x="211" y="455"/>
                  </a:cubicBezTo>
                  <a:cubicBezTo>
                    <a:pt x="82" y="482"/>
                    <a:pt x="1" y="618"/>
                    <a:pt x="41" y="740"/>
                  </a:cubicBezTo>
                  <a:cubicBezTo>
                    <a:pt x="218" y="1391"/>
                    <a:pt x="909" y="3113"/>
                    <a:pt x="3174" y="3357"/>
                  </a:cubicBezTo>
                  <a:cubicBezTo>
                    <a:pt x="4015" y="2787"/>
                    <a:pt x="4659" y="1974"/>
                    <a:pt x="5005" y="1024"/>
                  </a:cubicBezTo>
                  <a:lnTo>
                    <a:pt x="5005" y="1024"/>
                  </a:lnTo>
                  <a:cubicBezTo>
                    <a:pt x="4700" y="1058"/>
                    <a:pt x="4422" y="1072"/>
                    <a:pt x="4177" y="1072"/>
                  </a:cubicBezTo>
                  <a:cubicBezTo>
                    <a:pt x="2577" y="1072"/>
                    <a:pt x="1655" y="543"/>
                    <a:pt x="1126" y="1"/>
                  </a:cubicBezTo>
                  <a:close/>
                </a:path>
              </a:pathLst>
            </a:custGeom>
            <a:solidFill>
              <a:srgbClr val="7F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75;p87">
              <a:extLst>
                <a:ext uri="{FF2B5EF4-FFF2-40B4-BE49-F238E27FC236}">
                  <a16:creationId xmlns:a16="http://schemas.microsoft.com/office/drawing/2014/main" id="{3A6E10A9-ED65-8BF2-BAD7-B5C872E9465F}"/>
                </a:ext>
              </a:extLst>
            </p:cNvPr>
            <p:cNvSpPr/>
            <p:nvPr/>
          </p:nvSpPr>
          <p:spPr>
            <a:xfrm>
              <a:off x="4315411" y="2615608"/>
              <a:ext cx="77588" cy="55109"/>
            </a:xfrm>
            <a:custGeom>
              <a:avLst/>
              <a:gdLst/>
              <a:ahLst/>
              <a:cxnLst/>
              <a:rect l="l" t="t" r="r" b="b"/>
              <a:pathLst>
                <a:path w="2958" h="2101" extrusionOk="0">
                  <a:moveTo>
                    <a:pt x="937" y="1"/>
                  </a:moveTo>
                  <a:cubicBezTo>
                    <a:pt x="835" y="1"/>
                    <a:pt x="727" y="48"/>
                    <a:pt x="659" y="130"/>
                  </a:cubicBezTo>
                  <a:lnTo>
                    <a:pt x="137" y="706"/>
                  </a:lnTo>
                  <a:cubicBezTo>
                    <a:pt x="1" y="855"/>
                    <a:pt x="8" y="1092"/>
                    <a:pt x="157" y="1235"/>
                  </a:cubicBezTo>
                  <a:cubicBezTo>
                    <a:pt x="595" y="1654"/>
                    <a:pt x="1201" y="2101"/>
                    <a:pt x="1591" y="2101"/>
                  </a:cubicBezTo>
                  <a:cubicBezTo>
                    <a:pt x="1636" y="2101"/>
                    <a:pt x="1678" y="2095"/>
                    <a:pt x="1717" y="2082"/>
                  </a:cubicBezTo>
                  <a:cubicBezTo>
                    <a:pt x="2178" y="1933"/>
                    <a:pt x="2957" y="530"/>
                    <a:pt x="2829" y="292"/>
                  </a:cubicBezTo>
                  <a:cubicBezTo>
                    <a:pt x="2693" y="28"/>
                    <a:pt x="1405" y="1"/>
                    <a:pt x="937" y="1"/>
                  </a:cubicBezTo>
                  <a:close/>
                </a:path>
              </a:pathLst>
            </a:custGeom>
            <a:solidFill>
              <a:srgbClr val="BEC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776;p87">
              <a:extLst>
                <a:ext uri="{FF2B5EF4-FFF2-40B4-BE49-F238E27FC236}">
                  <a16:creationId xmlns:a16="http://schemas.microsoft.com/office/drawing/2014/main" id="{CBB9D0FC-0B18-79D7-25AE-8980FD346C44}"/>
                </a:ext>
              </a:extLst>
            </p:cNvPr>
            <p:cNvSpPr/>
            <p:nvPr/>
          </p:nvSpPr>
          <p:spPr>
            <a:xfrm>
              <a:off x="4173323" y="2580748"/>
              <a:ext cx="24394" cy="30453"/>
            </a:xfrm>
            <a:custGeom>
              <a:avLst/>
              <a:gdLst/>
              <a:ahLst/>
              <a:cxnLst/>
              <a:rect l="l" t="t" r="r" b="b"/>
              <a:pathLst>
                <a:path w="930" h="1161" extrusionOk="0">
                  <a:moveTo>
                    <a:pt x="461" y="1"/>
                  </a:moveTo>
                  <a:cubicBezTo>
                    <a:pt x="210" y="1"/>
                    <a:pt x="0" y="211"/>
                    <a:pt x="0" y="469"/>
                  </a:cubicBezTo>
                  <a:lnTo>
                    <a:pt x="0" y="699"/>
                  </a:lnTo>
                  <a:cubicBezTo>
                    <a:pt x="0" y="950"/>
                    <a:pt x="210" y="1160"/>
                    <a:pt x="461" y="1160"/>
                  </a:cubicBezTo>
                  <a:cubicBezTo>
                    <a:pt x="719" y="1160"/>
                    <a:pt x="929" y="950"/>
                    <a:pt x="929" y="699"/>
                  </a:cubicBezTo>
                  <a:lnTo>
                    <a:pt x="929" y="469"/>
                  </a:lnTo>
                  <a:cubicBezTo>
                    <a:pt x="929" y="211"/>
                    <a:pt x="719" y="1"/>
                    <a:pt x="46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777;p87">
              <a:extLst>
                <a:ext uri="{FF2B5EF4-FFF2-40B4-BE49-F238E27FC236}">
                  <a16:creationId xmlns:a16="http://schemas.microsoft.com/office/drawing/2014/main" id="{5FDA5430-4CCB-6E9D-83C4-4A661D89599F}"/>
                </a:ext>
              </a:extLst>
            </p:cNvPr>
            <p:cNvSpPr/>
            <p:nvPr/>
          </p:nvSpPr>
          <p:spPr>
            <a:xfrm>
              <a:off x="4179356" y="2586807"/>
              <a:ext cx="12118" cy="12302"/>
            </a:xfrm>
            <a:custGeom>
              <a:avLst/>
              <a:gdLst/>
              <a:ahLst/>
              <a:cxnLst/>
              <a:rect l="l" t="t" r="r" b="b"/>
              <a:pathLst>
                <a:path w="462" h="469" extrusionOk="0">
                  <a:moveTo>
                    <a:pt x="231" y="0"/>
                  </a:moveTo>
                  <a:cubicBezTo>
                    <a:pt x="103" y="0"/>
                    <a:pt x="1" y="109"/>
                    <a:pt x="1" y="231"/>
                  </a:cubicBezTo>
                  <a:cubicBezTo>
                    <a:pt x="1" y="360"/>
                    <a:pt x="103" y="468"/>
                    <a:pt x="231" y="468"/>
                  </a:cubicBezTo>
                  <a:cubicBezTo>
                    <a:pt x="360" y="468"/>
                    <a:pt x="462" y="360"/>
                    <a:pt x="462" y="231"/>
                  </a:cubicBezTo>
                  <a:cubicBezTo>
                    <a:pt x="462" y="109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78;p87">
              <a:extLst>
                <a:ext uri="{FF2B5EF4-FFF2-40B4-BE49-F238E27FC236}">
                  <a16:creationId xmlns:a16="http://schemas.microsoft.com/office/drawing/2014/main" id="{94CE7009-65B4-094E-CB0C-E267F02BB765}"/>
                </a:ext>
              </a:extLst>
            </p:cNvPr>
            <p:cNvSpPr/>
            <p:nvPr/>
          </p:nvSpPr>
          <p:spPr>
            <a:xfrm>
              <a:off x="4334978" y="2629300"/>
              <a:ext cx="52145" cy="16918"/>
            </a:xfrm>
            <a:custGeom>
              <a:avLst/>
              <a:gdLst/>
              <a:ahLst/>
              <a:cxnLst/>
              <a:rect l="l" t="t" r="r" b="b"/>
              <a:pathLst>
                <a:path w="1988" h="645" extrusionOk="0">
                  <a:moveTo>
                    <a:pt x="313" y="1"/>
                  </a:moveTo>
                  <a:cubicBezTo>
                    <a:pt x="1" y="1"/>
                    <a:pt x="1" y="469"/>
                    <a:pt x="313" y="469"/>
                  </a:cubicBezTo>
                  <a:cubicBezTo>
                    <a:pt x="808" y="475"/>
                    <a:pt x="1296" y="536"/>
                    <a:pt x="1777" y="645"/>
                  </a:cubicBezTo>
                  <a:cubicBezTo>
                    <a:pt x="1859" y="509"/>
                    <a:pt x="1927" y="367"/>
                    <a:pt x="1988" y="218"/>
                  </a:cubicBezTo>
                  <a:cubicBezTo>
                    <a:pt x="1438" y="82"/>
                    <a:pt x="876" y="8"/>
                    <a:pt x="313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 Mangrove Ecosystem by Slidesgo">
  <a:themeElements>
    <a:clrScheme name="Simple Light">
      <a:dk1>
        <a:srgbClr val="0A6154"/>
      </a:dk1>
      <a:lt1>
        <a:srgbClr val="F4F9F3"/>
      </a:lt1>
      <a:dk2>
        <a:srgbClr val="FFFFFF"/>
      </a:dk2>
      <a:lt2>
        <a:srgbClr val="F3F7F6"/>
      </a:lt2>
      <a:accent1>
        <a:srgbClr val="297379"/>
      </a:accent1>
      <a:accent2>
        <a:srgbClr val="08AB98"/>
      </a:accent2>
      <a:accent3>
        <a:srgbClr val="F47C5F"/>
      </a:accent3>
      <a:accent4>
        <a:srgbClr val="FFFFFF"/>
      </a:accent4>
      <a:accent5>
        <a:srgbClr val="FFFFFF"/>
      </a:accent5>
      <a:accent6>
        <a:srgbClr val="FFFFFF"/>
      </a:accent6>
      <a:hlink>
        <a:srgbClr val="0A61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ndra Biome by Slidesgo">
  <a:themeElements>
    <a:clrScheme name="Simple Light">
      <a:dk1>
        <a:srgbClr val="172D3A"/>
      </a:dk1>
      <a:lt1>
        <a:srgbClr val="A6C8D1"/>
      </a:lt1>
      <a:dk2>
        <a:srgbClr val="2D4140"/>
      </a:dk2>
      <a:lt2>
        <a:srgbClr val="D5F0F6"/>
      </a:lt2>
      <a:accent1>
        <a:srgbClr val="6FACBF"/>
      </a:accent1>
      <a:accent2>
        <a:srgbClr val="F9F0C5"/>
      </a:accent2>
      <a:accent3>
        <a:srgbClr val="95856B"/>
      </a:accent3>
      <a:accent4>
        <a:srgbClr val="BF6122"/>
      </a:accent4>
      <a:accent5>
        <a:srgbClr val="AD2525"/>
      </a:accent5>
      <a:accent6>
        <a:srgbClr val="F082F9"/>
      </a:accent6>
      <a:hlink>
        <a:srgbClr val="172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Apresentação na tela (16:9)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Verdana Pro Cond Black</vt:lpstr>
      <vt:lpstr>Nunito Light</vt:lpstr>
      <vt:lpstr>Paytone One</vt:lpstr>
      <vt:lpstr>Arial</vt:lpstr>
      <vt:lpstr>Nunito</vt:lpstr>
      <vt:lpstr>Mukta</vt:lpstr>
      <vt:lpstr>Bebas Neue</vt:lpstr>
      <vt:lpstr>Vina Sans</vt:lpstr>
      <vt:lpstr>Mukta Medium</vt:lpstr>
      <vt:lpstr>The Mangrove Ecosystem by Slidesgo</vt:lpstr>
      <vt:lpstr>Tundra Biome by Slidesgo</vt:lpstr>
      <vt:lpstr>Bioma Tundra</vt:lpstr>
      <vt:lpstr>Características gerais </vt:lpstr>
      <vt:lpstr>Fauna e flora </vt:lpstr>
      <vt:lpstr>Curiosidades  </vt:lpstr>
      <vt:lpstr>Preservação e conscientização </vt:lpstr>
      <vt:lpstr>Manguezais  </vt:lpstr>
      <vt:lpstr>Características Gerais </vt:lpstr>
      <vt:lpstr>Fauna e Flora </vt:lpstr>
      <vt:lpstr>Curiosidades</vt:lpstr>
      <vt:lpstr>Preservação e conscientização </vt:lpstr>
      <vt:lpstr>Diferenças dos biomas </vt:lpstr>
      <vt:lpstr>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 Tundra</dc:title>
  <dc:creator>Coord Rosa</dc:creator>
  <cp:lastModifiedBy>Coordenacao fund II e Ens. Médio</cp:lastModifiedBy>
  <cp:revision>2</cp:revision>
  <dcterms:modified xsi:type="dcterms:W3CDTF">2024-09-09T11:21:53Z</dcterms:modified>
</cp:coreProperties>
</file>