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2" r:id="rId11"/>
    <p:sldId id="306" r:id="rId12"/>
    <p:sldId id="307" r:id="rId13"/>
    <p:sldId id="308" r:id="rId14"/>
    <p:sldId id="305" r:id="rId15"/>
    <p:sldId id="304" r:id="rId16"/>
    <p:sldId id="309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80019" y="812291"/>
            <a:ext cx="4411980" cy="6045835"/>
          </a:xfrm>
          <a:custGeom>
            <a:avLst/>
            <a:gdLst/>
            <a:ahLst/>
            <a:cxnLst/>
            <a:rect l="l" t="t" r="r" b="b"/>
            <a:pathLst>
              <a:path w="4411980" h="6045834">
                <a:moveTo>
                  <a:pt x="4411980" y="0"/>
                </a:moveTo>
                <a:lnTo>
                  <a:pt x="0" y="0"/>
                </a:lnTo>
                <a:lnTo>
                  <a:pt x="0" y="6045708"/>
                </a:lnTo>
                <a:lnTo>
                  <a:pt x="4411980" y="6045708"/>
                </a:lnTo>
                <a:lnTo>
                  <a:pt x="441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80019" y="812291"/>
            <a:ext cx="4411980" cy="6045835"/>
          </a:xfrm>
          <a:custGeom>
            <a:avLst/>
            <a:gdLst/>
            <a:ahLst/>
            <a:cxnLst/>
            <a:rect l="l" t="t" r="r" b="b"/>
            <a:pathLst>
              <a:path w="4411980" h="6045834">
                <a:moveTo>
                  <a:pt x="0" y="6045708"/>
                </a:moveTo>
                <a:lnTo>
                  <a:pt x="4411980" y="6045708"/>
                </a:lnTo>
                <a:lnTo>
                  <a:pt x="4411980" y="0"/>
                </a:lnTo>
                <a:lnTo>
                  <a:pt x="0" y="0"/>
                </a:lnTo>
                <a:lnTo>
                  <a:pt x="0" y="604570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391" y="409194"/>
            <a:ext cx="648843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4448" y="1740535"/>
            <a:ext cx="829945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CrS9TSgrt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A2lm_smraM" TargetMode="External"/><Relationship Id="rId5" Type="http://schemas.openxmlformats.org/officeDocument/2006/relationships/hyperlink" Target="https://www.youtube.com/watch?v=pRvLym9QBw4" TargetMode="External"/><Relationship Id="rId4" Type="http://schemas.openxmlformats.org/officeDocument/2006/relationships/hyperlink" Target="https://www.youtube.com/watch?v=ecYI7GUVKP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DA070E2-52B9-45CB-830F-6B6975920DA1}"/>
              </a:ext>
            </a:extLst>
          </p:cNvPr>
          <p:cNvSpPr/>
          <p:nvPr/>
        </p:nvSpPr>
        <p:spPr>
          <a:xfrm>
            <a:off x="1310074" y="2743200"/>
            <a:ext cx="957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Termometria e Calorimetria 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48C9BB-4451-4976-9B86-811E7F1D0EE8}"/>
              </a:ext>
            </a:extLst>
          </p:cNvPr>
          <p:cNvSpPr txBox="1"/>
          <p:nvPr/>
        </p:nvSpPr>
        <p:spPr>
          <a:xfrm>
            <a:off x="4648200" y="365099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 14 e 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908370-D815-4259-84D0-D95D327C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2318"/>
            <a:ext cx="10668000" cy="5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0B15B1-9FD9-43D5-867B-D10B3048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89"/>
            <a:ext cx="8367712" cy="59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4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621E20-CFA3-454B-B35C-2609BEA7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23" y="304800"/>
            <a:ext cx="855975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254AEF-C56E-4D09-9E03-6F494188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8486775" cy="56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2E3F28-1E2C-430C-B1A7-52A2D56C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112461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0035944-DAA3-4293-BB11-27B48D56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457200"/>
            <a:ext cx="8610600" cy="56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867016-5D4B-4DFF-9BE9-7C37AE92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42" y="450217"/>
            <a:ext cx="9608457" cy="12192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6E8B8C-994F-4595-BD57-4D8E754E3E9B}"/>
              </a:ext>
            </a:extLst>
          </p:cNvPr>
          <p:cNvSpPr txBox="1"/>
          <p:nvPr/>
        </p:nvSpPr>
        <p:spPr>
          <a:xfrm>
            <a:off x="1295400" y="2057400"/>
            <a:ext cx="967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Vídeo 1 - Temperatura e calor </a:t>
            </a:r>
          </a:p>
          <a:p>
            <a:r>
              <a:rPr lang="pt-BR" dirty="0">
                <a:hlinkClick r:id="rId3"/>
              </a:rPr>
              <a:t>https://www.youtube.com/watch?v=JCrS9TSgrtw</a:t>
            </a:r>
            <a:endParaRPr lang="pt-BR" dirty="0"/>
          </a:p>
          <a:p>
            <a:endParaRPr lang="pt-BR" dirty="0"/>
          </a:p>
          <a:p>
            <a:r>
              <a:rPr lang="pt-BR" dirty="0"/>
              <a:t>Vídeo 2 - Formas de propagação de calor </a:t>
            </a:r>
          </a:p>
          <a:p>
            <a:r>
              <a:rPr lang="pt-BR" dirty="0">
                <a:hlinkClick r:id="rId4"/>
              </a:rPr>
              <a:t>https://www.youtube.com/watch?v=ecYI7GUVKPM</a:t>
            </a:r>
            <a:endParaRPr lang="pt-BR" dirty="0"/>
          </a:p>
          <a:p>
            <a:r>
              <a:rPr lang="pt-BR" dirty="0">
                <a:hlinkClick r:id="rId5"/>
              </a:rPr>
              <a:t>https://www.youtube.com/watch?v=pRvLym9QBw4</a:t>
            </a:r>
            <a:endParaRPr lang="pt-BR" dirty="0"/>
          </a:p>
          <a:p>
            <a:endParaRPr lang="pt-BR" dirty="0"/>
          </a:p>
          <a:p>
            <a:r>
              <a:rPr lang="pt-BR" dirty="0"/>
              <a:t>Vídeo 3 - Propagação de calor: aplicações no cotidiano </a:t>
            </a:r>
          </a:p>
          <a:p>
            <a:r>
              <a:rPr lang="pt-BR" dirty="0">
                <a:hlinkClick r:id="rId6"/>
              </a:rPr>
              <a:t>https://www.youtube.com/watch?v=xA2lm_smraM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27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37A11ED6-42FD-4B97-A580-BE26DE6E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54" y="1752600"/>
            <a:ext cx="8448092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4D87FD-B501-43D0-861C-556C62F0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9677400" cy="64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1BA771-4204-4CB3-B1FC-DD5240CD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24326"/>
            <a:ext cx="10544175" cy="62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AE3180-CBDD-4B70-9E88-0BD686A7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7" y="609600"/>
            <a:ext cx="1070268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0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3567AB-9774-49D5-9353-2D928E61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82" y="495300"/>
            <a:ext cx="9696236" cy="5715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1025EE-4FF1-4894-A0BE-9C9BDC38F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" t="5405" b="1286"/>
          <a:stretch/>
        </p:blipFill>
        <p:spPr>
          <a:xfrm>
            <a:off x="3200400" y="3276600"/>
            <a:ext cx="5343197" cy="27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4A7D07A-3C31-4C43-B1F7-E6E5F928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1014233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085E51-D7DE-46B4-8148-6DAD6C75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11277600" cy="5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54302C-6A16-4838-A515-CE457BD7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953666" cy="54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85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Ítalo</dc:creator>
  <cp:lastModifiedBy>Coordenacao fund II e Ens. Médio</cp:lastModifiedBy>
  <cp:revision>6</cp:revision>
  <dcterms:created xsi:type="dcterms:W3CDTF">2024-10-11T13:00:31Z</dcterms:created>
  <dcterms:modified xsi:type="dcterms:W3CDTF">2024-10-11T15:28:23Z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2024-10-11T00:00:00Z</vt:filetime>
  </property>
  <property fmtid="{D5CDD505-2E9C-101B-9397-08002B2CF9AE}" pid="5" name="Producer">
    <vt:lpwstr>Microsoft® PowerPoint® 2019</vt:lpwstr>
  </property>
</Properties>
</file>