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630F8-8CCF-494B-B705-54C125E61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F672F6-AE50-4981-939B-78FC10C24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45AF67-8D65-4597-8681-9D76F2D86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5C4E-38A5-44E7-9138-9E89FE451030}" type="datetimeFigureOut">
              <a:rPr lang="pt-BR" smtClean="0"/>
              <a:t>11/10/2024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258AF9-C8B6-4C89-8B6A-C5804A508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04280A-571F-470E-814A-E4E766539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0819-030D-44B8-B7FB-EE85DAAC87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9867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5B6F59-71BE-4893-AE99-647FDAD00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170EF65-3A67-4667-8B41-B298BB551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D892EE-C981-448E-B239-185D7CEB2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5C4E-38A5-44E7-9138-9E89FE451030}" type="datetimeFigureOut">
              <a:rPr lang="pt-BR" smtClean="0"/>
              <a:t>11/10/2024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C97718-0F7E-452E-91D2-56A417DA4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ECCDDD-F1C6-4741-AF1D-A527536A0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0819-030D-44B8-B7FB-EE85DAAC87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448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2641DA7-5B5D-4775-88BC-4499D0A098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86B06C5-E2AF-463D-8CED-B1C7A9B8C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5A9BB80-AC33-42BB-B3C0-C5E1AF87E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5C4E-38A5-44E7-9138-9E89FE451030}" type="datetimeFigureOut">
              <a:rPr lang="pt-BR" smtClean="0"/>
              <a:t>11/10/2024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8F5EC8-4ADF-41FF-B81E-D417F809A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A4E7C7-0674-4805-836F-0FF4D8C45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0819-030D-44B8-B7FB-EE85DAAC87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856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3E16ED-8A6A-423D-B43D-BA23E53A8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6A33C7-2364-4318-AB1C-EAA4DB046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A7A59D-D9AF-4597-8BC9-CCB25BF30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5C4E-38A5-44E7-9138-9E89FE451030}" type="datetimeFigureOut">
              <a:rPr lang="pt-BR" smtClean="0"/>
              <a:t>11/10/2024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03C0D0-1B02-47E8-8AF6-A9DB129A4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5B6A84-63CC-4C80-8E8C-CEE02A11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0819-030D-44B8-B7FB-EE85DAAC87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502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59E056-1DFC-4148-BA0F-76BF9FB3A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A654AC1-F3F2-4001-97B6-1CCEF0B67C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999DE4-2980-4F01-98D6-45E2A96D0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5C4E-38A5-44E7-9138-9E89FE451030}" type="datetimeFigureOut">
              <a:rPr lang="pt-BR" smtClean="0"/>
              <a:t>11/10/2024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CF9B56-5232-4A45-A964-105B08CF8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2F226CA-E92A-41F3-A9F2-0BA1AC9DC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0819-030D-44B8-B7FB-EE85DAAC87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712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A1C92A-B70A-4153-86CC-EACCE0282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905999-071B-4DE2-89CC-7D1682AC45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3FD457E-B648-47A2-AC0A-AF6E2EC57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2EA88F5-700D-4501-BB66-B76D9D016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5C4E-38A5-44E7-9138-9E89FE451030}" type="datetimeFigureOut">
              <a:rPr lang="pt-BR" smtClean="0"/>
              <a:t>11/10/2024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E810E19-B63F-4838-89CC-3B37EDC32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C0CBF76-740A-4DC5-B9EB-303C0EB91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0819-030D-44B8-B7FB-EE85DAAC87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7413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C77612-6508-4068-B729-A8F8BA987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8B65216-373C-4028-B8C7-599414839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EE7ACAE-FFBA-49B1-84C9-E2A3DF2FC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060C8DA-1A41-4033-BFA9-45C5C2258D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CE16CA4-EEE5-4752-A6E1-5806B29EBD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6AC57AE-4B8C-4010-8805-6A7C767DC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5C4E-38A5-44E7-9138-9E89FE451030}" type="datetimeFigureOut">
              <a:rPr lang="pt-BR" smtClean="0"/>
              <a:t>11/10/2024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7D03F9D-9BEA-4875-B224-328864E8A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203BDE2-DE79-4FF6-B22A-C8476634D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0819-030D-44B8-B7FB-EE85DAAC87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3074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BE2F97-3D26-4158-9F82-B6528C404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E5AB57A-70A8-49F5-9AE8-8A98E03DA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5C4E-38A5-44E7-9138-9E89FE451030}" type="datetimeFigureOut">
              <a:rPr lang="pt-BR" smtClean="0"/>
              <a:t>11/10/2024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D60C5DE-E2BA-4EE6-AD7F-0F0DB6DBE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CA76025-451A-434A-A46A-29AC4A722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0819-030D-44B8-B7FB-EE85DAAC87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97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75A1F78-67F6-493F-BB3C-EF6D56947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5C4E-38A5-44E7-9138-9E89FE451030}" type="datetimeFigureOut">
              <a:rPr lang="pt-BR" smtClean="0"/>
              <a:t>11/10/2024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DF1B7DB-3531-4793-80B0-A7DEBE728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88BC2D6-5068-4425-A4E5-4171CAB5A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0819-030D-44B8-B7FB-EE85DAAC87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1621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183634-AB9D-4BBC-B630-BEF7B3C83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425646-C224-4E3B-943E-F7C7DF222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B75B07F-64FA-4F0D-86C3-AEAAED3B3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17DDC6-0357-4314-8C95-917CBB814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5C4E-38A5-44E7-9138-9E89FE451030}" type="datetimeFigureOut">
              <a:rPr lang="pt-BR" smtClean="0"/>
              <a:t>11/10/2024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9359E59-2F33-4428-8D57-015990605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2CD3A0C-34B1-4D06-AE36-1689C63F2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0819-030D-44B8-B7FB-EE85DAAC87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727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C98F6A-173F-4E76-B3AD-C5F660552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2607EB9-3A61-403B-A8CB-814107DE04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AB5752B-A177-4548-BEC9-EB98C1507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76E5958-618A-4D2F-9E43-2E8F88C36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5C4E-38A5-44E7-9138-9E89FE451030}" type="datetimeFigureOut">
              <a:rPr lang="pt-BR" smtClean="0"/>
              <a:t>11/10/2024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621DBF3-93DB-41F4-AEC8-3CAFDF530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F91A687-A4D6-45FB-89B5-351E644CF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0819-030D-44B8-B7FB-EE85DAAC87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366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2B60B92-3168-45FE-A273-86E444528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CC5F98D-1584-4E59-9795-3489D8080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7C7B47-17DC-4383-B546-418FD891B3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B5C4E-38A5-44E7-9138-9E89FE451030}" type="datetimeFigureOut">
              <a:rPr lang="pt-BR" smtClean="0"/>
              <a:t>11/10/2024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B53BC2-7D3D-4624-A794-803704C972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8C0519-EEBB-4EAB-BF3C-F14BE33F9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70819-030D-44B8-B7FB-EE85DAAC87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009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gYoAab3Ve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s9kxprENY4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430D95E8-BB48-4F94-A3FD-E788566D9140}"/>
              </a:ext>
            </a:extLst>
          </p:cNvPr>
          <p:cNvSpPr/>
          <p:nvPr/>
        </p:nvSpPr>
        <p:spPr>
          <a:xfrm>
            <a:off x="2703051" y="1868377"/>
            <a:ext cx="678589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Camadas da Atmosfera</a:t>
            </a:r>
          </a:p>
          <a:p>
            <a:pPr algn="ctr"/>
            <a:r>
              <a:rPr lang="pt-BR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 </a:t>
            </a:r>
          </a:p>
          <a:p>
            <a:pPr algn="ctr"/>
            <a:r>
              <a:rPr lang="pt-BR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Camada de ozônio </a:t>
            </a:r>
            <a:endParaRPr lang="pt-B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2615CB0-D5A0-4666-9312-83D1E5B80E04}"/>
              </a:ext>
            </a:extLst>
          </p:cNvPr>
          <p:cNvSpPr txBox="1"/>
          <p:nvPr/>
        </p:nvSpPr>
        <p:spPr>
          <a:xfrm>
            <a:off x="5863905" y="4453700"/>
            <a:ext cx="2374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1"/>
                </a:solidFill>
              </a:rPr>
              <a:t>Cap 16</a:t>
            </a:r>
          </a:p>
        </p:txBody>
      </p:sp>
    </p:spTree>
    <p:extLst>
      <p:ext uri="{BB962C8B-B14F-4D97-AF65-F5344CB8AC3E}">
        <p14:creationId xmlns:p14="http://schemas.microsoft.com/office/powerpoint/2010/main" val="1430461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EC2629B-4D64-4DFE-A713-503B36880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351" y="224023"/>
            <a:ext cx="9060004" cy="640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3921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apas Mentais sobre CAMADA DE OZÔNIO - Study Maps">
            <a:extLst>
              <a:ext uri="{FF2B5EF4-FFF2-40B4-BE49-F238E27FC236}">
                <a16:creationId xmlns:a16="http://schemas.microsoft.com/office/drawing/2014/main" id="{DFA904D6-9E68-4B31-8EB3-E4C119D705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787"/>
          <a:stretch/>
        </p:blipFill>
        <p:spPr bwMode="auto">
          <a:xfrm>
            <a:off x="2490351" y="1294002"/>
            <a:ext cx="7077075" cy="3820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2147BF95-A04E-4171-87F1-603B2653E899}"/>
              </a:ext>
            </a:extLst>
          </p:cNvPr>
          <p:cNvSpPr/>
          <p:nvPr/>
        </p:nvSpPr>
        <p:spPr>
          <a:xfrm>
            <a:off x="5259897" y="2256639"/>
            <a:ext cx="2340529" cy="3607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996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45C88145-14E6-4031-9701-452630854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746" y="383105"/>
            <a:ext cx="9608457" cy="12192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1808BB5-34DC-4E43-8338-A697249216A2}"/>
              </a:ext>
            </a:extLst>
          </p:cNvPr>
          <p:cNvSpPr txBox="1"/>
          <p:nvPr/>
        </p:nvSpPr>
        <p:spPr>
          <a:xfrm>
            <a:off x="1521803" y="1898009"/>
            <a:ext cx="9677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Vídeo 1 – Camadas  da Atmosfera </a:t>
            </a:r>
          </a:p>
          <a:p>
            <a:r>
              <a:rPr lang="pt-BR" dirty="0">
                <a:hlinkClick r:id="rId3"/>
              </a:rPr>
              <a:t>https://www.youtube.com/watch?v=DgYoAab3Ve0</a:t>
            </a:r>
            <a:endParaRPr lang="pt-BR" dirty="0"/>
          </a:p>
          <a:p>
            <a:endParaRPr lang="pt-BR" dirty="0"/>
          </a:p>
          <a:p>
            <a:r>
              <a:rPr lang="pt-BR" dirty="0"/>
              <a:t>Vídeo 2 - Camada de Ozônio</a:t>
            </a:r>
          </a:p>
          <a:p>
            <a:r>
              <a:rPr lang="pt-BR" dirty="0">
                <a:hlinkClick r:id="rId4"/>
              </a:rPr>
              <a:t>https://www.youtube.com/watch?v=s9kxprENY4g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9730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47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Professores</dc:creator>
  <cp:lastModifiedBy>Coordenacao fund II e Ens. Médio</cp:lastModifiedBy>
  <cp:revision>2</cp:revision>
  <dcterms:created xsi:type="dcterms:W3CDTF">2024-10-11T14:13:54Z</dcterms:created>
  <dcterms:modified xsi:type="dcterms:W3CDTF">2024-10-11T15:29:01Z</dcterms:modified>
</cp:coreProperties>
</file>