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3148" y="333756"/>
            <a:ext cx="7513320" cy="18714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495" y="2708148"/>
            <a:ext cx="4753356" cy="365455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79364" y="2781300"/>
            <a:ext cx="3169919" cy="35448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0"/>
            <a:ext cx="8927592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307" y="0"/>
            <a:ext cx="8787384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" y="0"/>
            <a:ext cx="9139427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0"/>
            <a:ext cx="8808720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44194"/>
            <a:ext cx="8388096" cy="67543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859" y="109727"/>
            <a:ext cx="8345424" cy="67482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" y="0"/>
            <a:ext cx="8610600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036" y="0"/>
            <a:ext cx="8567928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795" y="0"/>
            <a:ext cx="8598408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704" y="0"/>
            <a:ext cx="8546592" cy="68579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Apresentação na tela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Regis</dc:creator>
  <cp:lastModifiedBy>Coordenacao fund II e Ens. Médio</cp:lastModifiedBy>
  <cp:revision>1</cp:revision>
  <dcterms:created xsi:type="dcterms:W3CDTF">2024-02-20T05:20:25Z</dcterms:created>
  <dcterms:modified xsi:type="dcterms:W3CDTF">2025-02-11T15:43:08Z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2024-02-20T00:00:00Z</vt:filetime>
  </property>
</Properties>
</file>