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3148" y="333756"/>
            <a:ext cx="7513320" cy="187147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9495" y="2708148"/>
            <a:ext cx="4753356" cy="365455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579364" y="2781300"/>
            <a:ext cx="3169919" cy="354482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204" y="0"/>
            <a:ext cx="8927592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8307" y="0"/>
            <a:ext cx="8787384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" y="0"/>
            <a:ext cx="9139427" cy="685799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639" y="0"/>
            <a:ext cx="8808720" cy="685799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4611" y="44194"/>
            <a:ext cx="8388096" cy="675436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3859" y="109727"/>
            <a:ext cx="8345424" cy="674827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940" y="0"/>
            <a:ext cx="8610600" cy="685799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8036" y="0"/>
            <a:ext cx="8567928" cy="685799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2795" y="0"/>
            <a:ext cx="8598408" cy="685799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8704" y="0"/>
            <a:ext cx="8546592" cy="68579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Apresentação na tela (4:3)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3" baseType="lpstr"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Regis</dc:creator>
  <cp:lastModifiedBy>Coordenacao fund II e Ens. Médio</cp:lastModifiedBy>
  <cp:revision>1</cp:revision>
  <dcterms:created xsi:type="dcterms:W3CDTF">2024-02-20T05:20:25Z</dcterms:created>
  <dcterms:modified xsi:type="dcterms:W3CDTF">2025-02-11T15:43:08Z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2020-05-20T00:00:00Z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2024-02-20T00:00:00Z</vt:filetime>
  </property>
</Properties>
</file>