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47975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324350"/>
            <a:ext cx="1741170" cy="781050"/>
          </a:xfrm>
          <a:custGeom>
            <a:avLst/>
            <a:gdLst/>
            <a:ahLst/>
            <a:cxnLst/>
            <a:rect l="l" t="t" r="r" b="b"/>
            <a:pathLst>
              <a:path w="1741170" h="781050">
                <a:moveTo>
                  <a:pt x="1344803" y="0"/>
                </a:moveTo>
                <a:lnTo>
                  <a:pt x="0" y="0"/>
                </a:lnTo>
                <a:lnTo>
                  <a:pt x="0" y="781050"/>
                </a:lnTo>
                <a:lnTo>
                  <a:pt x="1344803" y="781050"/>
                </a:lnTo>
                <a:lnTo>
                  <a:pt x="1354474" y="780242"/>
                </a:lnTo>
                <a:lnTo>
                  <a:pt x="1362360" y="778113"/>
                </a:lnTo>
                <a:lnTo>
                  <a:pt x="1368484" y="775102"/>
                </a:lnTo>
                <a:lnTo>
                  <a:pt x="1372870" y="771651"/>
                </a:lnTo>
                <a:lnTo>
                  <a:pt x="1372870" y="766952"/>
                </a:lnTo>
                <a:lnTo>
                  <a:pt x="1377569" y="766952"/>
                </a:lnTo>
                <a:lnTo>
                  <a:pt x="1733677" y="409320"/>
                </a:lnTo>
                <a:lnTo>
                  <a:pt x="1738963" y="400730"/>
                </a:lnTo>
                <a:lnTo>
                  <a:pt x="1740725" y="389937"/>
                </a:lnTo>
                <a:lnTo>
                  <a:pt x="1738963" y="378263"/>
                </a:lnTo>
                <a:lnTo>
                  <a:pt x="1733677" y="367030"/>
                </a:lnTo>
                <a:lnTo>
                  <a:pt x="1377569" y="14097"/>
                </a:lnTo>
                <a:lnTo>
                  <a:pt x="1377569" y="9398"/>
                </a:lnTo>
                <a:lnTo>
                  <a:pt x="1372870" y="9398"/>
                </a:lnTo>
                <a:lnTo>
                  <a:pt x="1368484" y="5947"/>
                </a:lnTo>
                <a:lnTo>
                  <a:pt x="1362360" y="2936"/>
                </a:lnTo>
                <a:lnTo>
                  <a:pt x="1354474" y="807"/>
                </a:lnTo>
                <a:lnTo>
                  <a:pt x="1344803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70175" y="1995487"/>
            <a:ext cx="5248275" cy="84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847975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50" y="495300"/>
                </a:ln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3604" y="648335"/>
            <a:ext cx="7886065" cy="575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7576" y="1421066"/>
            <a:ext cx="7583170" cy="244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ões sobre Reino Protista">
            <a:extLst>
              <a:ext uri="{FF2B5EF4-FFF2-40B4-BE49-F238E27FC236}">
                <a16:creationId xmlns:a16="http://schemas.microsoft.com/office/drawing/2014/main" id="{681D7B54-AF7B-4288-9F3D-D93F084A6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0"/>
            <a:ext cx="12167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25" y="0"/>
            <a:ext cx="993457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0"/>
            <a:ext cx="1029652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5" y="0"/>
            <a:ext cx="1016317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3025" y="0"/>
            <a:ext cx="1016317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575" y="0"/>
            <a:ext cx="995362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5" y="0"/>
            <a:ext cx="1001077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3025" y="0"/>
            <a:ext cx="1031557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5" y="0"/>
            <a:ext cx="997267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50" y="0"/>
            <a:ext cx="1011555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25" y="0"/>
            <a:ext cx="1016317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10725150" cy="6696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675" y="0"/>
            <a:ext cx="991552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75" y="0"/>
            <a:ext cx="1037272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123825"/>
            <a:ext cx="102870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0" y="-3"/>
            <a:ext cx="100774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775" y="0"/>
            <a:ext cx="987742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475" y="0"/>
            <a:ext cx="999172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700" y="0"/>
            <a:ext cx="10096500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Calibri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Professores</dc:creator>
  <cp:lastModifiedBy>Coordenacao fund II e Ens. Médio</cp:lastModifiedBy>
  <cp:revision>1</cp:revision>
  <dcterms:created xsi:type="dcterms:W3CDTF">2025-05-21T12:24:17Z</dcterms:created>
  <dcterms:modified xsi:type="dcterms:W3CDTF">2025-05-21T16:36:22Z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2020-06-25T00:00:00Z</vt:filetime>
  </property>
  <property fmtid="{D5CDD505-2E9C-101B-9397-08002B2CF9AE}" pid="3" name="LastSaved">
    <vt:filetime>2025-05-21T00:00:00Z</vt:filetime>
  </property>
</Properties>
</file>