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8" r:id="rId7"/>
    <p:sldId id="269" r:id="rId8"/>
    <p:sldId id="271" r:id="rId9"/>
    <p:sldId id="272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1090" y="1051560"/>
            <a:ext cx="1369059" cy="9055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430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AD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1480" y="-46990"/>
            <a:ext cx="324103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1090" y="1051560"/>
            <a:ext cx="1369059" cy="9055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51090" y="1051560"/>
            <a:ext cx="1369059" cy="9055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381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457200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AD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27329"/>
            <a:ext cx="9144000" cy="610870"/>
          </a:xfrm>
          <a:custGeom>
            <a:avLst/>
            <a:gdLst/>
            <a:ahLst/>
            <a:cxnLst/>
            <a:rect l="l" t="t" r="r" b="b"/>
            <a:pathLst>
              <a:path w="9144000" h="610869">
                <a:moveTo>
                  <a:pt x="9144000" y="0"/>
                </a:moveTo>
                <a:lnTo>
                  <a:pt x="0" y="0"/>
                </a:lnTo>
                <a:lnTo>
                  <a:pt x="0" y="3810"/>
                </a:lnTo>
                <a:lnTo>
                  <a:pt x="0" y="607060"/>
                </a:lnTo>
                <a:lnTo>
                  <a:pt x="0" y="610870"/>
                </a:lnTo>
                <a:lnTo>
                  <a:pt x="9144000" y="610870"/>
                </a:lnTo>
                <a:lnTo>
                  <a:pt x="9144000" y="607060"/>
                </a:lnTo>
                <a:lnTo>
                  <a:pt x="9144000" y="3822"/>
                </a:lnTo>
                <a:lnTo>
                  <a:pt x="9140190" y="3822"/>
                </a:lnTo>
                <a:lnTo>
                  <a:pt x="9140190" y="607060"/>
                </a:lnTo>
                <a:lnTo>
                  <a:pt x="3810" y="607060"/>
                </a:lnTo>
                <a:lnTo>
                  <a:pt x="3810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9AC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810" y="231139"/>
            <a:ext cx="9136380" cy="603250"/>
          </a:xfrm>
          <a:custGeom>
            <a:avLst/>
            <a:gdLst/>
            <a:ahLst/>
            <a:cxnLst/>
            <a:rect l="l" t="t" r="r" b="b"/>
            <a:pathLst>
              <a:path w="9136380" h="603250">
                <a:moveTo>
                  <a:pt x="9136380" y="0"/>
                </a:moveTo>
                <a:lnTo>
                  <a:pt x="9132570" y="0"/>
                </a:lnTo>
                <a:lnTo>
                  <a:pt x="9132570" y="3810"/>
                </a:lnTo>
                <a:lnTo>
                  <a:pt x="9132570" y="599440"/>
                </a:lnTo>
                <a:lnTo>
                  <a:pt x="2540" y="599440"/>
                </a:lnTo>
                <a:lnTo>
                  <a:pt x="2540" y="3810"/>
                </a:lnTo>
                <a:lnTo>
                  <a:pt x="9132570" y="3810"/>
                </a:lnTo>
                <a:lnTo>
                  <a:pt x="9132570" y="0"/>
                </a:lnTo>
                <a:lnTo>
                  <a:pt x="0" y="0"/>
                </a:lnTo>
                <a:lnTo>
                  <a:pt x="0" y="3810"/>
                </a:lnTo>
                <a:lnTo>
                  <a:pt x="0" y="599440"/>
                </a:lnTo>
                <a:lnTo>
                  <a:pt x="0" y="603250"/>
                </a:lnTo>
                <a:lnTo>
                  <a:pt x="9136380" y="603250"/>
                </a:lnTo>
                <a:lnTo>
                  <a:pt x="9136380" y="599440"/>
                </a:lnTo>
                <a:lnTo>
                  <a:pt x="9136380" y="3810"/>
                </a:lnTo>
                <a:lnTo>
                  <a:pt x="9136380" y="0"/>
                </a:lnTo>
                <a:close/>
              </a:path>
            </a:pathLst>
          </a:custGeom>
          <a:solidFill>
            <a:srgbClr val="99C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50" y="234949"/>
            <a:ext cx="9130030" cy="595630"/>
          </a:xfrm>
          <a:custGeom>
            <a:avLst/>
            <a:gdLst/>
            <a:ahLst/>
            <a:cxnLst/>
            <a:rect l="l" t="t" r="r" b="b"/>
            <a:pathLst>
              <a:path w="9130030" h="595630">
                <a:moveTo>
                  <a:pt x="9130030" y="0"/>
                </a:moveTo>
                <a:lnTo>
                  <a:pt x="9126220" y="0"/>
                </a:lnTo>
                <a:lnTo>
                  <a:pt x="9126220" y="3810"/>
                </a:lnTo>
                <a:lnTo>
                  <a:pt x="9126220" y="591820"/>
                </a:lnTo>
                <a:lnTo>
                  <a:pt x="3810" y="591820"/>
                </a:lnTo>
                <a:lnTo>
                  <a:pt x="3810" y="3810"/>
                </a:lnTo>
                <a:lnTo>
                  <a:pt x="9126220" y="3810"/>
                </a:lnTo>
                <a:lnTo>
                  <a:pt x="9126220" y="0"/>
                </a:lnTo>
                <a:lnTo>
                  <a:pt x="0" y="0"/>
                </a:lnTo>
                <a:lnTo>
                  <a:pt x="0" y="3810"/>
                </a:lnTo>
                <a:lnTo>
                  <a:pt x="0" y="591820"/>
                </a:lnTo>
                <a:lnTo>
                  <a:pt x="0" y="595630"/>
                </a:lnTo>
                <a:lnTo>
                  <a:pt x="9130030" y="595630"/>
                </a:lnTo>
                <a:lnTo>
                  <a:pt x="9130030" y="591820"/>
                </a:lnTo>
                <a:lnTo>
                  <a:pt x="9130030" y="3810"/>
                </a:lnTo>
                <a:lnTo>
                  <a:pt x="9130030" y="0"/>
                </a:lnTo>
                <a:close/>
              </a:path>
            </a:pathLst>
          </a:custGeom>
          <a:solidFill>
            <a:srgbClr val="97C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160" y="238759"/>
            <a:ext cx="9122410" cy="588010"/>
          </a:xfrm>
          <a:custGeom>
            <a:avLst/>
            <a:gdLst/>
            <a:ahLst/>
            <a:cxnLst/>
            <a:rect l="l" t="t" r="r" b="b"/>
            <a:pathLst>
              <a:path w="9122410" h="588010">
                <a:moveTo>
                  <a:pt x="9122410" y="0"/>
                </a:moveTo>
                <a:lnTo>
                  <a:pt x="9119870" y="0"/>
                </a:lnTo>
                <a:lnTo>
                  <a:pt x="9119870" y="3810"/>
                </a:lnTo>
                <a:lnTo>
                  <a:pt x="9119870" y="584200"/>
                </a:lnTo>
                <a:lnTo>
                  <a:pt x="3810" y="584200"/>
                </a:lnTo>
                <a:lnTo>
                  <a:pt x="3810" y="3810"/>
                </a:lnTo>
                <a:lnTo>
                  <a:pt x="9119870" y="3810"/>
                </a:lnTo>
                <a:lnTo>
                  <a:pt x="9119870" y="0"/>
                </a:lnTo>
                <a:lnTo>
                  <a:pt x="0" y="0"/>
                </a:lnTo>
                <a:lnTo>
                  <a:pt x="0" y="3810"/>
                </a:lnTo>
                <a:lnTo>
                  <a:pt x="0" y="584200"/>
                </a:lnTo>
                <a:lnTo>
                  <a:pt x="0" y="588010"/>
                </a:lnTo>
                <a:lnTo>
                  <a:pt x="9122410" y="588010"/>
                </a:lnTo>
                <a:lnTo>
                  <a:pt x="9122410" y="584200"/>
                </a:lnTo>
                <a:lnTo>
                  <a:pt x="9122410" y="3810"/>
                </a:lnTo>
                <a:lnTo>
                  <a:pt x="9122410" y="0"/>
                </a:lnTo>
                <a:close/>
              </a:path>
            </a:pathLst>
          </a:custGeom>
          <a:solidFill>
            <a:srgbClr val="95BF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3970" y="242569"/>
            <a:ext cx="9116060" cy="580390"/>
          </a:xfrm>
          <a:custGeom>
            <a:avLst/>
            <a:gdLst/>
            <a:ahLst/>
            <a:cxnLst/>
            <a:rect l="l" t="t" r="r" b="b"/>
            <a:pathLst>
              <a:path w="9116060" h="580390">
                <a:moveTo>
                  <a:pt x="9116060" y="0"/>
                </a:moveTo>
                <a:lnTo>
                  <a:pt x="9112250" y="0"/>
                </a:lnTo>
                <a:lnTo>
                  <a:pt x="9112250" y="3810"/>
                </a:lnTo>
                <a:lnTo>
                  <a:pt x="9112250" y="576580"/>
                </a:lnTo>
                <a:lnTo>
                  <a:pt x="3810" y="576580"/>
                </a:lnTo>
                <a:lnTo>
                  <a:pt x="3810" y="3810"/>
                </a:lnTo>
                <a:lnTo>
                  <a:pt x="9112250" y="3810"/>
                </a:lnTo>
                <a:lnTo>
                  <a:pt x="9112250" y="0"/>
                </a:lnTo>
                <a:lnTo>
                  <a:pt x="0" y="0"/>
                </a:lnTo>
                <a:lnTo>
                  <a:pt x="0" y="3810"/>
                </a:lnTo>
                <a:lnTo>
                  <a:pt x="0" y="576580"/>
                </a:lnTo>
                <a:lnTo>
                  <a:pt x="0" y="580390"/>
                </a:lnTo>
                <a:lnTo>
                  <a:pt x="9116060" y="580390"/>
                </a:lnTo>
                <a:lnTo>
                  <a:pt x="9116060" y="576580"/>
                </a:lnTo>
                <a:lnTo>
                  <a:pt x="9116060" y="3810"/>
                </a:lnTo>
                <a:lnTo>
                  <a:pt x="9116060" y="0"/>
                </a:lnTo>
                <a:close/>
              </a:path>
            </a:pathLst>
          </a:custGeom>
          <a:solidFill>
            <a:srgbClr val="93BE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780" y="246379"/>
            <a:ext cx="9108440" cy="572770"/>
          </a:xfrm>
          <a:custGeom>
            <a:avLst/>
            <a:gdLst/>
            <a:ahLst/>
            <a:cxnLst/>
            <a:rect l="l" t="t" r="r" b="b"/>
            <a:pathLst>
              <a:path w="9108440" h="572769">
                <a:moveTo>
                  <a:pt x="9108440" y="0"/>
                </a:moveTo>
                <a:lnTo>
                  <a:pt x="9104630" y="0"/>
                </a:lnTo>
                <a:lnTo>
                  <a:pt x="9104630" y="2540"/>
                </a:lnTo>
                <a:lnTo>
                  <a:pt x="9104630" y="570230"/>
                </a:lnTo>
                <a:lnTo>
                  <a:pt x="3810" y="570230"/>
                </a:lnTo>
                <a:lnTo>
                  <a:pt x="3810" y="2540"/>
                </a:lnTo>
                <a:lnTo>
                  <a:pt x="9104630" y="2540"/>
                </a:lnTo>
                <a:lnTo>
                  <a:pt x="9104630" y="0"/>
                </a:lnTo>
                <a:lnTo>
                  <a:pt x="0" y="0"/>
                </a:lnTo>
                <a:lnTo>
                  <a:pt x="0" y="2540"/>
                </a:lnTo>
                <a:lnTo>
                  <a:pt x="0" y="570230"/>
                </a:lnTo>
                <a:lnTo>
                  <a:pt x="0" y="572770"/>
                </a:lnTo>
                <a:lnTo>
                  <a:pt x="9108440" y="572770"/>
                </a:lnTo>
                <a:lnTo>
                  <a:pt x="9108440" y="570230"/>
                </a:lnTo>
                <a:lnTo>
                  <a:pt x="9108440" y="2540"/>
                </a:lnTo>
                <a:lnTo>
                  <a:pt x="9108440" y="0"/>
                </a:lnTo>
                <a:close/>
              </a:path>
            </a:pathLst>
          </a:custGeom>
          <a:solidFill>
            <a:srgbClr val="91B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1590" y="248919"/>
            <a:ext cx="9100820" cy="567690"/>
          </a:xfrm>
          <a:custGeom>
            <a:avLst/>
            <a:gdLst/>
            <a:ahLst/>
            <a:cxnLst/>
            <a:rect l="l" t="t" r="r" b="b"/>
            <a:pathLst>
              <a:path w="9100820" h="567690">
                <a:moveTo>
                  <a:pt x="9100820" y="0"/>
                </a:moveTo>
                <a:lnTo>
                  <a:pt x="9097010" y="0"/>
                </a:lnTo>
                <a:lnTo>
                  <a:pt x="9097010" y="3810"/>
                </a:lnTo>
                <a:lnTo>
                  <a:pt x="9097010" y="563880"/>
                </a:lnTo>
                <a:lnTo>
                  <a:pt x="3810" y="563880"/>
                </a:lnTo>
                <a:lnTo>
                  <a:pt x="3810" y="3810"/>
                </a:lnTo>
                <a:lnTo>
                  <a:pt x="9097010" y="3810"/>
                </a:lnTo>
                <a:lnTo>
                  <a:pt x="9097010" y="0"/>
                </a:lnTo>
                <a:lnTo>
                  <a:pt x="0" y="0"/>
                </a:lnTo>
                <a:lnTo>
                  <a:pt x="0" y="3810"/>
                </a:lnTo>
                <a:lnTo>
                  <a:pt x="0" y="563880"/>
                </a:lnTo>
                <a:lnTo>
                  <a:pt x="0" y="567690"/>
                </a:lnTo>
                <a:lnTo>
                  <a:pt x="9100820" y="567690"/>
                </a:lnTo>
                <a:lnTo>
                  <a:pt x="9100820" y="563880"/>
                </a:lnTo>
                <a:lnTo>
                  <a:pt x="9100820" y="3810"/>
                </a:lnTo>
                <a:lnTo>
                  <a:pt x="9100820" y="0"/>
                </a:lnTo>
                <a:close/>
              </a:path>
            </a:pathLst>
          </a:custGeom>
          <a:solidFill>
            <a:srgbClr val="8FB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5400" y="252729"/>
            <a:ext cx="9093200" cy="560070"/>
          </a:xfrm>
          <a:custGeom>
            <a:avLst/>
            <a:gdLst/>
            <a:ahLst/>
            <a:cxnLst/>
            <a:rect l="l" t="t" r="r" b="b"/>
            <a:pathLst>
              <a:path w="9093200" h="560070">
                <a:moveTo>
                  <a:pt x="9093200" y="0"/>
                </a:moveTo>
                <a:lnTo>
                  <a:pt x="0" y="0"/>
                </a:lnTo>
                <a:lnTo>
                  <a:pt x="0" y="3810"/>
                </a:lnTo>
                <a:lnTo>
                  <a:pt x="0" y="556260"/>
                </a:lnTo>
                <a:lnTo>
                  <a:pt x="0" y="560070"/>
                </a:lnTo>
                <a:lnTo>
                  <a:pt x="9093200" y="560070"/>
                </a:lnTo>
                <a:lnTo>
                  <a:pt x="9093200" y="556260"/>
                </a:lnTo>
                <a:lnTo>
                  <a:pt x="9093200" y="3822"/>
                </a:lnTo>
                <a:lnTo>
                  <a:pt x="9089390" y="3822"/>
                </a:lnTo>
                <a:lnTo>
                  <a:pt x="9089390" y="556260"/>
                </a:lnTo>
                <a:lnTo>
                  <a:pt x="2540" y="556260"/>
                </a:lnTo>
                <a:lnTo>
                  <a:pt x="2540" y="3810"/>
                </a:lnTo>
                <a:lnTo>
                  <a:pt x="9093200" y="3810"/>
                </a:lnTo>
                <a:lnTo>
                  <a:pt x="9093200" y="0"/>
                </a:lnTo>
                <a:close/>
              </a:path>
            </a:pathLst>
          </a:custGeom>
          <a:solidFill>
            <a:srgbClr val="8EB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7940" y="256539"/>
            <a:ext cx="9086850" cy="552450"/>
          </a:xfrm>
          <a:custGeom>
            <a:avLst/>
            <a:gdLst/>
            <a:ahLst/>
            <a:cxnLst/>
            <a:rect l="l" t="t" r="r" b="b"/>
            <a:pathLst>
              <a:path w="9086850" h="552450">
                <a:moveTo>
                  <a:pt x="9086850" y="0"/>
                </a:moveTo>
                <a:lnTo>
                  <a:pt x="9083040" y="0"/>
                </a:lnTo>
                <a:lnTo>
                  <a:pt x="9083040" y="3810"/>
                </a:lnTo>
                <a:lnTo>
                  <a:pt x="9083040" y="548640"/>
                </a:lnTo>
                <a:lnTo>
                  <a:pt x="3810" y="548640"/>
                </a:lnTo>
                <a:lnTo>
                  <a:pt x="3810" y="3810"/>
                </a:lnTo>
                <a:lnTo>
                  <a:pt x="9083040" y="3810"/>
                </a:lnTo>
                <a:lnTo>
                  <a:pt x="9083040" y="0"/>
                </a:lnTo>
                <a:lnTo>
                  <a:pt x="0" y="0"/>
                </a:lnTo>
                <a:lnTo>
                  <a:pt x="0" y="3810"/>
                </a:lnTo>
                <a:lnTo>
                  <a:pt x="0" y="548640"/>
                </a:lnTo>
                <a:lnTo>
                  <a:pt x="0" y="552450"/>
                </a:lnTo>
                <a:lnTo>
                  <a:pt x="9086850" y="552450"/>
                </a:lnTo>
                <a:lnTo>
                  <a:pt x="9086850" y="548640"/>
                </a:lnTo>
                <a:lnTo>
                  <a:pt x="9086850" y="3810"/>
                </a:lnTo>
                <a:lnTo>
                  <a:pt x="9086850" y="0"/>
                </a:lnTo>
                <a:close/>
              </a:path>
            </a:pathLst>
          </a:custGeom>
          <a:solidFill>
            <a:srgbClr val="8C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1750" y="260349"/>
            <a:ext cx="9079230" cy="544830"/>
          </a:xfrm>
          <a:custGeom>
            <a:avLst/>
            <a:gdLst/>
            <a:ahLst/>
            <a:cxnLst/>
            <a:rect l="l" t="t" r="r" b="b"/>
            <a:pathLst>
              <a:path w="9079230" h="544830">
                <a:moveTo>
                  <a:pt x="9079230" y="0"/>
                </a:moveTo>
                <a:lnTo>
                  <a:pt x="9076690" y="0"/>
                </a:lnTo>
                <a:lnTo>
                  <a:pt x="9076690" y="3810"/>
                </a:lnTo>
                <a:lnTo>
                  <a:pt x="9076690" y="541020"/>
                </a:lnTo>
                <a:lnTo>
                  <a:pt x="3810" y="541020"/>
                </a:lnTo>
                <a:lnTo>
                  <a:pt x="3810" y="3810"/>
                </a:lnTo>
                <a:lnTo>
                  <a:pt x="9076690" y="3810"/>
                </a:lnTo>
                <a:lnTo>
                  <a:pt x="9076690" y="0"/>
                </a:lnTo>
                <a:lnTo>
                  <a:pt x="0" y="0"/>
                </a:lnTo>
                <a:lnTo>
                  <a:pt x="0" y="3810"/>
                </a:lnTo>
                <a:lnTo>
                  <a:pt x="0" y="541020"/>
                </a:lnTo>
                <a:lnTo>
                  <a:pt x="0" y="544830"/>
                </a:lnTo>
                <a:lnTo>
                  <a:pt x="9079230" y="544830"/>
                </a:lnTo>
                <a:lnTo>
                  <a:pt x="9079230" y="541020"/>
                </a:lnTo>
                <a:lnTo>
                  <a:pt x="9079230" y="3810"/>
                </a:lnTo>
                <a:lnTo>
                  <a:pt x="9079230" y="0"/>
                </a:lnTo>
                <a:close/>
              </a:path>
            </a:pathLst>
          </a:custGeom>
          <a:solidFill>
            <a:srgbClr val="8AB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5560" y="264159"/>
            <a:ext cx="9072880" cy="537210"/>
          </a:xfrm>
          <a:custGeom>
            <a:avLst/>
            <a:gdLst/>
            <a:ahLst/>
            <a:cxnLst/>
            <a:rect l="l" t="t" r="r" b="b"/>
            <a:pathLst>
              <a:path w="9072880" h="537210">
                <a:moveTo>
                  <a:pt x="9072880" y="0"/>
                </a:moveTo>
                <a:lnTo>
                  <a:pt x="9069070" y="0"/>
                </a:lnTo>
                <a:lnTo>
                  <a:pt x="9069070" y="3810"/>
                </a:lnTo>
                <a:lnTo>
                  <a:pt x="9069070" y="533400"/>
                </a:lnTo>
                <a:lnTo>
                  <a:pt x="3810" y="533400"/>
                </a:lnTo>
                <a:lnTo>
                  <a:pt x="3810" y="3810"/>
                </a:lnTo>
                <a:lnTo>
                  <a:pt x="9069070" y="3810"/>
                </a:lnTo>
                <a:lnTo>
                  <a:pt x="9069070" y="0"/>
                </a:lnTo>
                <a:lnTo>
                  <a:pt x="0" y="0"/>
                </a:lnTo>
                <a:lnTo>
                  <a:pt x="0" y="3810"/>
                </a:lnTo>
                <a:lnTo>
                  <a:pt x="0" y="533400"/>
                </a:lnTo>
                <a:lnTo>
                  <a:pt x="0" y="537210"/>
                </a:lnTo>
                <a:lnTo>
                  <a:pt x="9072880" y="537210"/>
                </a:lnTo>
                <a:lnTo>
                  <a:pt x="9072880" y="533400"/>
                </a:lnTo>
                <a:lnTo>
                  <a:pt x="9072880" y="3810"/>
                </a:lnTo>
                <a:lnTo>
                  <a:pt x="9072880" y="0"/>
                </a:lnTo>
                <a:close/>
              </a:path>
            </a:pathLst>
          </a:custGeom>
          <a:solidFill>
            <a:srgbClr val="88B7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9370" y="267969"/>
            <a:ext cx="9065260" cy="529590"/>
          </a:xfrm>
          <a:custGeom>
            <a:avLst/>
            <a:gdLst/>
            <a:ahLst/>
            <a:cxnLst/>
            <a:rect l="l" t="t" r="r" b="b"/>
            <a:pathLst>
              <a:path w="9065260" h="529590">
                <a:moveTo>
                  <a:pt x="9065260" y="0"/>
                </a:moveTo>
                <a:lnTo>
                  <a:pt x="9061450" y="0"/>
                </a:lnTo>
                <a:lnTo>
                  <a:pt x="9061450" y="3810"/>
                </a:lnTo>
                <a:lnTo>
                  <a:pt x="9061450" y="525780"/>
                </a:lnTo>
                <a:lnTo>
                  <a:pt x="3810" y="525780"/>
                </a:lnTo>
                <a:lnTo>
                  <a:pt x="3810" y="3810"/>
                </a:lnTo>
                <a:lnTo>
                  <a:pt x="9061450" y="3810"/>
                </a:lnTo>
                <a:lnTo>
                  <a:pt x="9061450" y="0"/>
                </a:lnTo>
                <a:lnTo>
                  <a:pt x="0" y="0"/>
                </a:lnTo>
                <a:lnTo>
                  <a:pt x="0" y="3810"/>
                </a:lnTo>
                <a:lnTo>
                  <a:pt x="0" y="525780"/>
                </a:lnTo>
                <a:lnTo>
                  <a:pt x="0" y="529590"/>
                </a:lnTo>
                <a:lnTo>
                  <a:pt x="9065260" y="529590"/>
                </a:lnTo>
                <a:lnTo>
                  <a:pt x="9065260" y="525780"/>
                </a:lnTo>
                <a:lnTo>
                  <a:pt x="9065260" y="3810"/>
                </a:lnTo>
                <a:lnTo>
                  <a:pt x="9065260" y="0"/>
                </a:lnTo>
                <a:close/>
              </a:path>
            </a:pathLst>
          </a:custGeom>
          <a:solidFill>
            <a:srgbClr val="86B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180" y="271779"/>
            <a:ext cx="9057640" cy="521970"/>
          </a:xfrm>
          <a:custGeom>
            <a:avLst/>
            <a:gdLst/>
            <a:ahLst/>
            <a:cxnLst/>
            <a:rect l="l" t="t" r="r" b="b"/>
            <a:pathLst>
              <a:path w="9057640" h="521970">
                <a:moveTo>
                  <a:pt x="9057640" y="0"/>
                </a:moveTo>
                <a:lnTo>
                  <a:pt x="0" y="0"/>
                </a:lnTo>
                <a:lnTo>
                  <a:pt x="0" y="3810"/>
                </a:lnTo>
                <a:lnTo>
                  <a:pt x="0" y="518160"/>
                </a:lnTo>
                <a:lnTo>
                  <a:pt x="0" y="521970"/>
                </a:lnTo>
                <a:lnTo>
                  <a:pt x="9057640" y="521970"/>
                </a:lnTo>
                <a:lnTo>
                  <a:pt x="9057640" y="518160"/>
                </a:lnTo>
                <a:lnTo>
                  <a:pt x="9057640" y="3822"/>
                </a:lnTo>
                <a:lnTo>
                  <a:pt x="9053830" y="3822"/>
                </a:lnTo>
                <a:lnTo>
                  <a:pt x="9053830" y="518160"/>
                </a:lnTo>
                <a:lnTo>
                  <a:pt x="3810" y="518160"/>
                </a:lnTo>
                <a:lnTo>
                  <a:pt x="3810" y="3810"/>
                </a:lnTo>
                <a:lnTo>
                  <a:pt x="9057640" y="3810"/>
                </a:lnTo>
                <a:lnTo>
                  <a:pt x="9057640" y="0"/>
                </a:lnTo>
                <a:close/>
              </a:path>
            </a:pathLst>
          </a:custGeom>
          <a:solidFill>
            <a:srgbClr val="84B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6990" y="275589"/>
            <a:ext cx="9050020" cy="514350"/>
          </a:xfrm>
          <a:custGeom>
            <a:avLst/>
            <a:gdLst/>
            <a:ahLst/>
            <a:cxnLst/>
            <a:rect l="l" t="t" r="r" b="b"/>
            <a:pathLst>
              <a:path w="9050020" h="514350">
                <a:moveTo>
                  <a:pt x="9050020" y="0"/>
                </a:moveTo>
                <a:lnTo>
                  <a:pt x="9046210" y="0"/>
                </a:lnTo>
                <a:lnTo>
                  <a:pt x="9046210" y="2540"/>
                </a:lnTo>
                <a:lnTo>
                  <a:pt x="9046210" y="511810"/>
                </a:lnTo>
                <a:lnTo>
                  <a:pt x="3810" y="511810"/>
                </a:lnTo>
                <a:lnTo>
                  <a:pt x="3810" y="2540"/>
                </a:lnTo>
                <a:lnTo>
                  <a:pt x="9046210" y="2540"/>
                </a:lnTo>
                <a:lnTo>
                  <a:pt x="9046210" y="0"/>
                </a:lnTo>
                <a:lnTo>
                  <a:pt x="0" y="0"/>
                </a:lnTo>
                <a:lnTo>
                  <a:pt x="0" y="2540"/>
                </a:lnTo>
                <a:lnTo>
                  <a:pt x="0" y="511810"/>
                </a:lnTo>
                <a:lnTo>
                  <a:pt x="0" y="514350"/>
                </a:lnTo>
                <a:lnTo>
                  <a:pt x="9050020" y="514350"/>
                </a:lnTo>
                <a:lnTo>
                  <a:pt x="9050020" y="511810"/>
                </a:lnTo>
                <a:lnTo>
                  <a:pt x="9050020" y="2540"/>
                </a:lnTo>
                <a:lnTo>
                  <a:pt x="9050020" y="0"/>
                </a:lnTo>
                <a:close/>
              </a:path>
            </a:pathLst>
          </a:custGeom>
          <a:solidFill>
            <a:srgbClr val="83B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0800" y="278129"/>
            <a:ext cx="9042400" cy="509270"/>
          </a:xfrm>
          <a:custGeom>
            <a:avLst/>
            <a:gdLst/>
            <a:ahLst/>
            <a:cxnLst/>
            <a:rect l="l" t="t" r="r" b="b"/>
            <a:pathLst>
              <a:path w="9042400" h="509270">
                <a:moveTo>
                  <a:pt x="9042400" y="0"/>
                </a:moveTo>
                <a:lnTo>
                  <a:pt x="0" y="0"/>
                </a:lnTo>
                <a:lnTo>
                  <a:pt x="0" y="3810"/>
                </a:lnTo>
                <a:lnTo>
                  <a:pt x="0" y="505460"/>
                </a:lnTo>
                <a:lnTo>
                  <a:pt x="0" y="509270"/>
                </a:lnTo>
                <a:lnTo>
                  <a:pt x="9042400" y="509270"/>
                </a:lnTo>
                <a:lnTo>
                  <a:pt x="9042400" y="505460"/>
                </a:lnTo>
                <a:lnTo>
                  <a:pt x="9042400" y="3822"/>
                </a:lnTo>
                <a:lnTo>
                  <a:pt x="9038590" y="3822"/>
                </a:lnTo>
                <a:lnTo>
                  <a:pt x="9038590" y="505460"/>
                </a:lnTo>
                <a:lnTo>
                  <a:pt x="3810" y="505460"/>
                </a:lnTo>
                <a:lnTo>
                  <a:pt x="3810" y="3810"/>
                </a:lnTo>
                <a:lnTo>
                  <a:pt x="9042400" y="3810"/>
                </a:lnTo>
                <a:lnTo>
                  <a:pt x="9042400" y="0"/>
                </a:lnTo>
                <a:close/>
              </a:path>
            </a:pathLst>
          </a:custGeom>
          <a:solidFill>
            <a:srgbClr val="81B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4610" y="281939"/>
            <a:ext cx="9034780" cy="501650"/>
          </a:xfrm>
          <a:custGeom>
            <a:avLst/>
            <a:gdLst/>
            <a:ahLst/>
            <a:cxnLst/>
            <a:rect l="l" t="t" r="r" b="b"/>
            <a:pathLst>
              <a:path w="9034780" h="501650">
                <a:moveTo>
                  <a:pt x="9034780" y="0"/>
                </a:moveTo>
                <a:lnTo>
                  <a:pt x="9030970" y="0"/>
                </a:lnTo>
                <a:lnTo>
                  <a:pt x="9030970" y="3810"/>
                </a:lnTo>
                <a:lnTo>
                  <a:pt x="9030970" y="497840"/>
                </a:lnTo>
                <a:lnTo>
                  <a:pt x="2540" y="497840"/>
                </a:lnTo>
                <a:lnTo>
                  <a:pt x="2540" y="3810"/>
                </a:lnTo>
                <a:lnTo>
                  <a:pt x="9030970" y="3810"/>
                </a:lnTo>
                <a:lnTo>
                  <a:pt x="9030970" y="0"/>
                </a:lnTo>
                <a:lnTo>
                  <a:pt x="0" y="0"/>
                </a:lnTo>
                <a:lnTo>
                  <a:pt x="0" y="3810"/>
                </a:lnTo>
                <a:lnTo>
                  <a:pt x="0" y="497840"/>
                </a:lnTo>
                <a:lnTo>
                  <a:pt x="0" y="501650"/>
                </a:lnTo>
                <a:lnTo>
                  <a:pt x="9034780" y="501650"/>
                </a:lnTo>
                <a:lnTo>
                  <a:pt x="9034780" y="497840"/>
                </a:lnTo>
                <a:lnTo>
                  <a:pt x="9034780" y="3810"/>
                </a:lnTo>
                <a:lnTo>
                  <a:pt x="9034780" y="0"/>
                </a:lnTo>
                <a:close/>
              </a:path>
            </a:pathLst>
          </a:custGeom>
          <a:solidFill>
            <a:srgbClr val="7FB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7150" y="285749"/>
            <a:ext cx="9028430" cy="494030"/>
          </a:xfrm>
          <a:custGeom>
            <a:avLst/>
            <a:gdLst/>
            <a:ahLst/>
            <a:cxnLst/>
            <a:rect l="l" t="t" r="r" b="b"/>
            <a:pathLst>
              <a:path w="9028430" h="494030">
                <a:moveTo>
                  <a:pt x="9028430" y="0"/>
                </a:moveTo>
                <a:lnTo>
                  <a:pt x="9025890" y="0"/>
                </a:lnTo>
                <a:lnTo>
                  <a:pt x="9025890" y="3810"/>
                </a:lnTo>
                <a:lnTo>
                  <a:pt x="9025890" y="490220"/>
                </a:lnTo>
                <a:lnTo>
                  <a:pt x="3810" y="490220"/>
                </a:lnTo>
                <a:lnTo>
                  <a:pt x="3810" y="3810"/>
                </a:lnTo>
                <a:lnTo>
                  <a:pt x="9025890" y="3810"/>
                </a:lnTo>
                <a:lnTo>
                  <a:pt x="9025890" y="0"/>
                </a:lnTo>
                <a:lnTo>
                  <a:pt x="0" y="0"/>
                </a:lnTo>
                <a:lnTo>
                  <a:pt x="0" y="3810"/>
                </a:lnTo>
                <a:lnTo>
                  <a:pt x="0" y="490220"/>
                </a:lnTo>
                <a:lnTo>
                  <a:pt x="0" y="494030"/>
                </a:lnTo>
                <a:lnTo>
                  <a:pt x="9028430" y="494030"/>
                </a:lnTo>
                <a:lnTo>
                  <a:pt x="9028430" y="490220"/>
                </a:lnTo>
                <a:lnTo>
                  <a:pt x="9028430" y="3810"/>
                </a:lnTo>
                <a:lnTo>
                  <a:pt x="9028430" y="0"/>
                </a:lnTo>
                <a:close/>
              </a:path>
            </a:pathLst>
          </a:custGeom>
          <a:solidFill>
            <a:srgbClr val="7DB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0960" y="289559"/>
            <a:ext cx="9022080" cy="486409"/>
          </a:xfrm>
          <a:custGeom>
            <a:avLst/>
            <a:gdLst/>
            <a:ahLst/>
            <a:cxnLst/>
            <a:rect l="l" t="t" r="r" b="b"/>
            <a:pathLst>
              <a:path w="9022080" h="486409">
                <a:moveTo>
                  <a:pt x="9022080" y="0"/>
                </a:moveTo>
                <a:lnTo>
                  <a:pt x="9018270" y="0"/>
                </a:lnTo>
                <a:lnTo>
                  <a:pt x="9018270" y="3810"/>
                </a:lnTo>
                <a:lnTo>
                  <a:pt x="9018270" y="482600"/>
                </a:lnTo>
                <a:lnTo>
                  <a:pt x="3810" y="482600"/>
                </a:lnTo>
                <a:lnTo>
                  <a:pt x="3810" y="3810"/>
                </a:lnTo>
                <a:lnTo>
                  <a:pt x="9018270" y="3810"/>
                </a:lnTo>
                <a:lnTo>
                  <a:pt x="9018270" y="0"/>
                </a:lnTo>
                <a:lnTo>
                  <a:pt x="0" y="0"/>
                </a:lnTo>
                <a:lnTo>
                  <a:pt x="0" y="3810"/>
                </a:lnTo>
                <a:lnTo>
                  <a:pt x="0" y="482600"/>
                </a:lnTo>
                <a:lnTo>
                  <a:pt x="0" y="486410"/>
                </a:lnTo>
                <a:lnTo>
                  <a:pt x="9022080" y="486410"/>
                </a:lnTo>
                <a:lnTo>
                  <a:pt x="9022080" y="482600"/>
                </a:lnTo>
                <a:lnTo>
                  <a:pt x="9022080" y="3810"/>
                </a:lnTo>
                <a:lnTo>
                  <a:pt x="9022080" y="0"/>
                </a:lnTo>
                <a:close/>
              </a:path>
            </a:pathLst>
          </a:custGeom>
          <a:solidFill>
            <a:srgbClr val="7BB0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4770" y="293369"/>
            <a:ext cx="9014460" cy="478790"/>
          </a:xfrm>
          <a:custGeom>
            <a:avLst/>
            <a:gdLst/>
            <a:ahLst/>
            <a:cxnLst/>
            <a:rect l="l" t="t" r="r" b="b"/>
            <a:pathLst>
              <a:path w="9014460" h="478790">
                <a:moveTo>
                  <a:pt x="9014460" y="0"/>
                </a:moveTo>
                <a:lnTo>
                  <a:pt x="9010650" y="0"/>
                </a:lnTo>
                <a:lnTo>
                  <a:pt x="9010650" y="3810"/>
                </a:lnTo>
                <a:lnTo>
                  <a:pt x="9010650" y="474980"/>
                </a:lnTo>
                <a:lnTo>
                  <a:pt x="3810" y="474980"/>
                </a:lnTo>
                <a:lnTo>
                  <a:pt x="3810" y="3810"/>
                </a:lnTo>
                <a:lnTo>
                  <a:pt x="9010650" y="3810"/>
                </a:lnTo>
                <a:lnTo>
                  <a:pt x="9010650" y="0"/>
                </a:lnTo>
                <a:lnTo>
                  <a:pt x="0" y="0"/>
                </a:lnTo>
                <a:lnTo>
                  <a:pt x="0" y="3810"/>
                </a:lnTo>
                <a:lnTo>
                  <a:pt x="0" y="474980"/>
                </a:lnTo>
                <a:lnTo>
                  <a:pt x="0" y="478790"/>
                </a:lnTo>
                <a:lnTo>
                  <a:pt x="9014460" y="478790"/>
                </a:lnTo>
                <a:lnTo>
                  <a:pt x="9014460" y="474980"/>
                </a:lnTo>
                <a:lnTo>
                  <a:pt x="9014460" y="3810"/>
                </a:lnTo>
                <a:lnTo>
                  <a:pt x="9014460" y="0"/>
                </a:lnTo>
                <a:close/>
              </a:path>
            </a:pathLst>
          </a:custGeom>
          <a:solidFill>
            <a:srgbClr val="79A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8580" y="297179"/>
            <a:ext cx="9006840" cy="471170"/>
          </a:xfrm>
          <a:custGeom>
            <a:avLst/>
            <a:gdLst/>
            <a:ahLst/>
            <a:cxnLst/>
            <a:rect l="l" t="t" r="r" b="b"/>
            <a:pathLst>
              <a:path w="9006840" h="471170">
                <a:moveTo>
                  <a:pt x="9006840" y="0"/>
                </a:moveTo>
                <a:lnTo>
                  <a:pt x="9003030" y="0"/>
                </a:lnTo>
                <a:lnTo>
                  <a:pt x="9003030" y="2540"/>
                </a:lnTo>
                <a:lnTo>
                  <a:pt x="9003030" y="468630"/>
                </a:lnTo>
                <a:lnTo>
                  <a:pt x="3810" y="468630"/>
                </a:lnTo>
                <a:lnTo>
                  <a:pt x="3810" y="2540"/>
                </a:lnTo>
                <a:lnTo>
                  <a:pt x="9003030" y="2540"/>
                </a:lnTo>
                <a:lnTo>
                  <a:pt x="9003030" y="0"/>
                </a:lnTo>
                <a:lnTo>
                  <a:pt x="0" y="0"/>
                </a:lnTo>
                <a:lnTo>
                  <a:pt x="0" y="2540"/>
                </a:lnTo>
                <a:lnTo>
                  <a:pt x="0" y="468630"/>
                </a:lnTo>
                <a:lnTo>
                  <a:pt x="0" y="471170"/>
                </a:lnTo>
                <a:lnTo>
                  <a:pt x="9006840" y="471170"/>
                </a:lnTo>
                <a:lnTo>
                  <a:pt x="9006840" y="468630"/>
                </a:lnTo>
                <a:lnTo>
                  <a:pt x="9006840" y="2540"/>
                </a:lnTo>
                <a:lnTo>
                  <a:pt x="9006840" y="0"/>
                </a:lnTo>
                <a:close/>
              </a:path>
            </a:pathLst>
          </a:custGeom>
          <a:solidFill>
            <a:srgbClr val="77A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2390" y="299719"/>
            <a:ext cx="8999220" cy="466090"/>
          </a:xfrm>
          <a:custGeom>
            <a:avLst/>
            <a:gdLst/>
            <a:ahLst/>
            <a:cxnLst/>
            <a:rect l="l" t="t" r="r" b="b"/>
            <a:pathLst>
              <a:path w="8999220" h="466090">
                <a:moveTo>
                  <a:pt x="8999220" y="0"/>
                </a:moveTo>
                <a:lnTo>
                  <a:pt x="8995410" y="0"/>
                </a:lnTo>
                <a:lnTo>
                  <a:pt x="8995410" y="3810"/>
                </a:lnTo>
                <a:lnTo>
                  <a:pt x="8995410" y="462280"/>
                </a:lnTo>
                <a:lnTo>
                  <a:pt x="3810" y="462280"/>
                </a:lnTo>
                <a:lnTo>
                  <a:pt x="3810" y="3810"/>
                </a:lnTo>
                <a:lnTo>
                  <a:pt x="8995410" y="3810"/>
                </a:lnTo>
                <a:lnTo>
                  <a:pt x="8995410" y="0"/>
                </a:lnTo>
                <a:lnTo>
                  <a:pt x="0" y="0"/>
                </a:lnTo>
                <a:lnTo>
                  <a:pt x="0" y="3810"/>
                </a:lnTo>
                <a:lnTo>
                  <a:pt x="0" y="462280"/>
                </a:lnTo>
                <a:lnTo>
                  <a:pt x="0" y="466090"/>
                </a:lnTo>
                <a:lnTo>
                  <a:pt x="8999220" y="466090"/>
                </a:lnTo>
                <a:lnTo>
                  <a:pt x="8999220" y="462280"/>
                </a:lnTo>
                <a:lnTo>
                  <a:pt x="8999220" y="3810"/>
                </a:lnTo>
                <a:lnTo>
                  <a:pt x="8999220" y="0"/>
                </a:lnTo>
                <a:close/>
              </a:path>
            </a:pathLst>
          </a:custGeom>
          <a:solidFill>
            <a:srgbClr val="76A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6200" y="303529"/>
            <a:ext cx="8991600" cy="458470"/>
          </a:xfrm>
          <a:custGeom>
            <a:avLst/>
            <a:gdLst/>
            <a:ahLst/>
            <a:cxnLst/>
            <a:rect l="l" t="t" r="r" b="b"/>
            <a:pathLst>
              <a:path w="8991600" h="458470">
                <a:moveTo>
                  <a:pt x="8991600" y="0"/>
                </a:moveTo>
                <a:lnTo>
                  <a:pt x="0" y="0"/>
                </a:lnTo>
                <a:lnTo>
                  <a:pt x="0" y="3810"/>
                </a:lnTo>
                <a:lnTo>
                  <a:pt x="0" y="454660"/>
                </a:lnTo>
                <a:lnTo>
                  <a:pt x="0" y="458470"/>
                </a:lnTo>
                <a:lnTo>
                  <a:pt x="8991600" y="458470"/>
                </a:lnTo>
                <a:lnTo>
                  <a:pt x="8991600" y="454660"/>
                </a:lnTo>
                <a:lnTo>
                  <a:pt x="8991600" y="3822"/>
                </a:lnTo>
                <a:lnTo>
                  <a:pt x="8987790" y="3822"/>
                </a:lnTo>
                <a:lnTo>
                  <a:pt x="8987790" y="454660"/>
                </a:lnTo>
                <a:lnTo>
                  <a:pt x="3810" y="454660"/>
                </a:lnTo>
                <a:lnTo>
                  <a:pt x="3810" y="3810"/>
                </a:lnTo>
                <a:lnTo>
                  <a:pt x="8991600" y="3810"/>
                </a:lnTo>
                <a:lnTo>
                  <a:pt x="8991600" y="0"/>
                </a:lnTo>
                <a:close/>
              </a:path>
            </a:pathLst>
          </a:custGeom>
          <a:solidFill>
            <a:srgbClr val="74A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0010" y="307339"/>
            <a:ext cx="8983980" cy="450850"/>
          </a:xfrm>
          <a:custGeom>
            <a:avLst/>
            <a:gdLst/>
            <a:ahLst/>
            <a:cxnLst/>
            <a:rect l="l" t="t" r="r" b="b"/>
            <a:pathLst>
              <a:path w="8983980" h="450850">
                <a:moveTo>
                  <a:pt x="8983980" y="0"/>
                </a:moveTo>
                <a:lnTo>
                  <a:pt x="8980170" y="0"/>
                </a:lnTo>
                <a:lnTo>
                  <a:pt x="8980170" y="3810"/>
                </a:lnTo>
                <a:lnTo>
                  <a:pt x="8980170" y="447040"/>
                </a:lnTo>
                <a:lnTo>
                  <a:pt x="2540" y="447040"/>
                </a:lnTo>
                <a:lnTo>
                  <a:pt x="2540" y="3810"/>
                </a:lnTo>
                <a:lnTo>
                  <a:pt x="8980170" y="3810"/>
                </a:lnTo>
                <a:lnTo>
                  <a:pt x="8980170" y="0"/>
                </a:lnTo>
                <a:lnTo>
                  <a:pt x="0" y="0"/>
                </a:lnTo>
                <a:lnTo>
                  <a:pt x="0" y="3810"/>
                </a:lnTo>
                <a:lnTo>
                  <a:pt x="0" y="447040"/>
                </a:lnTo>
                <a:lnTo>
                  <a:pt x="0" y="450850"/>
                </a:lnTo>
                <a:lnTo>
                  <a:pt x="8983980" y="450850"/>
                </a:lnTo>
                <a:lnTo>
                  <a:pt x="8983980" y="447040"/>
                </a:lnTo>
                <a:lnTo>
                  <a:pt x="8983980" y="3810"/>
                </a:lnTo>
                <a:lnTo>
                  <a:pt x="8983980" y="0"/>
                </a:lnTo>
                <a:close/>
              </a:path>
            </a:pathLst>
          </a:custGeom>
          <a:solidFill>
            <a:srgbClr val="72A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2550" y="311149"/>
            <a:ext cx="8977630" cy="443230"/>
          </a:xfrm>
          <a:custGeom>
            <a:avLst/>
            <a:gdLst/>
            <a:ahLst/>
            <a:cxnLst/>
            <a:rect l="l" t="t" r="r" b="b"/>
            <a:pathLst>
              <a:path w="8977630" h="443230">
                <a:moveTo>
                  <a:pt x="8977630" y="0"/>
                </a:moveTo>
                <a:lnTo>
                  <a:pt x="8973820" y="0"/>
                </a:lnTo>
                <a:lnTo>
                  <a:pt x="8973820" y="3810"/>
                </a:lnTo>
                <a:lnTo>
                  <a:pt x="8973820" y="439420"/>
                </a:lnTo>
                <a:lnTo>
                  <a:pt x="3810" y="439420"/>
                </a:lnTo>
                <a:lnTo>
                  <a:pt x="3810" y="3810"/>
                </a:lnTo>
                <a:lnTo>
                  <a:pt x="8973820" y="3810"/>
                </a:lnTo>
                <a:lnTo>
                  <a:pt x="8973820" y="0"/>
                </a:lnTo>
                <a:lnTo>
                  <a:pt x="0" y="0"/>
                </a:lnTo>
                <a:lnTo>
                  <a:pt x="0" y="3810"/>
                </a:lnTo>
                <a:lnTo>
                  <a:pt x="0" y="439420"/>
                </a:lnTo>
                <a:lnTo>
                  <a:pt x="0" y="443230"/>
                </a:lnTo>
                <a:lnTo>
                  <a:pt x="8977630" y="443230"/>
                </a:lnTo>
                <a:lnTo>
                  <a:pt x="8977630" y="439420"/>
                </a:lnTo>
                <a:lnTo>
                  <a:pt x="8977630" y="3810"/>
                </a:lnTo>
                <a:lnTo>
                  <a:pt x="8977630" y="0"/>
                </a:lnTo>
                <a:close/>
              </a:path>
            </a:pathLst>
          </a:custGeom>
          <a:solidFill>
            <a:srgbClr val="70A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6360" y="314959"/>
            <a:ext cx="8970010" cy="435609"/>
          </a:xfrm>
          <a:custGeom>
            <a:avLst/>
            <a:gdLst/>
            <a:ahLst/>
            <a:cxnLst/>
            <a:rect l="l" t="t" r="r" b="b"/>
            <a:pathLst>
              <a:path w="8970010" h="435609">
                <a:moveTo>
                  <a:pt x="8970010" y="0"/>
                </a:moveTo>
                <a:lnTo>
                  <a:pt x="8967470" y="0"/>
                </a:lnTo>
                <a:lnTo>
                  <a:pt x="8967470" y="3810"/>
                </a:lnTo>
                <a:lnTo>
                  <a:pt x="8967470" y="431800"/>
                </a:lnTo>
                <a:lnTo>
                  <a:pt x="3810" y="431800"/>
                </a:lnTo>
                <a:lnTo>
                  <a:pt x="3810" y="3810"/>
                </a:lnTo>
                <a:lnTo>
                  <a:pt x="8967470" y="3810"/>
                </a:lnTo>
                <a:lnTo>
                  <a:pt x="8967470" y="0"/>
                </a:lnTo>
                <a:lnTo>
                  <a:pt x="0" y="0"/>
                </a:lnTo>
                <a:lnTo>
                  <a:pt x="0" y="3810"/>
                </a:lnTo>
                <a:lnTo>
                  <a:pt x="0" y="431800"/>
                </a:lnTo>
                <a:lnTo>
                  <a:pt x="0" y="435610"/>
                </a:lnTo>
                <a:lnTo>
                  <a:pt x="8970010" y="435610"/>
                </a:lnTo>
                <a:lnTo>
                  <a:pt x="8970010" y="431800"/>
                </a:lnTo>
                <a:lnTo>
                  <a:pt x="8970010" y="3810"/>
                </a:lnTo>
                <a:lnTo>
                  <a:pt x="8970010" y="0"/>
                </a:lnTo>
                <a:close/>
              </a:path>
            </a:pathLst>
          </a:custGeom>
          <a:solidFill>
            <a:srgbClr val="6EA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90170" y="318769"/>
            <a:ext cx="8963660" cy="427990"/>
          </a:xfrm>
          <a:custGeom>
            <a:avLst/>
            <a:gdLst/>
            <a:ahLst/>
            <a:cxnLst/>
            <a:rect l="l" t="t" r="r" b="b"/>
            <a:pathLst>
              <a:path w="8963660" h="427990">
                <a:moveTo>
                  <a:pt x="8963660" y="0"/>
                </a:moveTo>
                <a:lnTo>
                  <a:pt x="8959850" y="0"/>
                </a:lnTo>
                <a:lnTo>
                  <a:pt x="8959850" y="3810"/>
                </a:lnTo>
                <a:lnTo>
                  <a:pt x="8959850" y="424180"/>
                </a:lnTo>
                <a:lnTo>
                  <a:pt x="3810" y="424180"/>
                </a:lnTo>
                <a:lnTo>
                  <a:pt x="3810" y="3810"/>
                </a:lnTo>
                <a:lnTo>
                  <a:pt x="8959850" y="3810"/>
                </a:lnTo>
                <a:lnTo>
                  <a:pt x="8959850" y="0"/>
                </a:lnTo>
                <a:lnTo>
                  <a:pt x="0" y="0"/>
                </a:lnTo>
                <a:lnTo>
                  <a:pt x="0" y="3810"/>
                </a:lnTo>
                <a:lnTo>
                  <a:pt x="0" y="424180"/>
                </a:lnTo>
                <a:lnTo>
                  <a:pt x="0" y="427990"/>
                </a:lnTo>
                <a:lnTo>
                  <a:pt x="8963660" y="427990"/>
                </a:lnTo>
                <a:lnTo>
                  <a:pt x="8963660" y="424180"/>
                </a:lnTo>
                <a:lnTo>
                  <a:pt x="8963660" y="3810"/>
                </a:lnTo>
                <a:lnTo>
                  <a:pt x="8963660" y="0"/>
                </a:lnTo>
                <a:close/>
              </a:path>
            </a:pathLst>
          </a:custGeom>
          <a:solidFill>
            <a:srgbClr val="6CA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3980" y="322579"/>
            <a:ext cx="8956040" cy="420370"/>
          </a:xfrm>
          <a:custGeom>
            <a:avLst/>
            <a:gdLst/>
            <a:ahLst/>
            <a:cxnLst/>
            <a:rect l="l" t="t" r="r" b="b"/>
            <a:pathLst>
              <a:path w="8956040" h="420370">
                <a:moveTo>
                  <a:pt x="8956040" y="0"/>
                </a:moveTo>
                <a:lnTo>
                  <a:pt x="0" y="0"/>
                </a:lnTo>
                <a:lnTo>
                  <a:pt x="0" y="3810"/>
                </a:lnTo>
                <a:lnTo>
                  <a:pt x="0" y="417830"/>
                </a:lnTo>
                <a:lnTo>
                  <a:pt x="0" y="420370"/>
                </a:lnTo>
                <a:lnTo>
                  <a:pt x="8956040" y="420370"/>
                </a:lnTo>
                <a:lnTo>
                  <a:pt x="8956040" y="417830"/>
                </a:lnTo>
                <a:lnTo>
                  <a:pt x="8956040" y="3822"/>
                </a:lnTo>
                <a:lnTo>
                  <a:pt x="8952230" y="3822"/>
                </a:lnTo>
                <a:lnTo>
                  <a:pt x="8952230" y="417830"/>
                </a:lnTo>
                <a:lnTo>
                  <a:pt x="3810" y="417830"/>
                </a:lnTo>
                <a:lnTo>
                  <a:pt x="3810" y="3810"/>
                </a:lnTo>
                <a:lnTo>
                  <a:pt x="8956040" y="3810"/>
                </a:lnTo>
                <a:lnTo>
                  <a:pt x="8956040" y="0"/>
                </a:lnTo>
                <a:close/>
              </a:path>
            </a:pathLst>
          </a:custGeom>
          <a:solidFill>
            <a:srgbClr val="6BA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7790" y="326389"/>
            <a:ext cx="8948420" cy="414020"/>
          </a:xfrm>
          <a:custGeom>
            <a:avLst/>
            <a:gdLst/>
            <a:ahLst/>
            <a:cxnLst/>
            <a:rect l="l" t="t" r="r" b="b"/>
            <a:pathLst>
              <a:path w="8948420" h="414020">
                <a:moveTo>
                  <a:pt x="8948420" y="0"/>
                </a:moveTo>
                <a:lnTo>
                  <a:pt x="8944610" y="0"/>
                </a:lnTo>
                <a:lnTo>
                  <a:pt x="8944610" y="2540"/>
                </a:lnTo>
                <a:lnTo>
                  <a:pt x="8944610" y="410210"/>
                </a:lnTo>
                <a:lnTo>
                  <a:pt x="3810" y="410210"/>
                </a:lnTo>
                <a:lnTo>
                  <a:pt x="3810" y="2540"/>
                </a:lnTo>
                <a:lnTo>
                  <a:pt x="8944610" y="2540"/>
                </a:lnTo>
                <a:lnTo>
                  <a:pt x="8944610" y="0"/>
                </a:lnTo>
                <a:lnTo>
                  <a:pt x="0" y="0"/>
                </a:lnTo>
                <a:lnTo>
                  <a:pt x="0" y="2540"/>
                </a:lnTo>
                <a:lnTo>
                  <a:pt x="0" y="410210"/>
                </a:lnTo>
                <a:lnTo>
                  <a:pt x="0" y="414020"/>
                </a:lnTo>
                <a:lnTo>
                  <a:pt x="8948420" y="414020"/>
                </a:lnTo>
                <a:lnTo>
                  <a:pt x="8948420" y="410210"/>
                </a:lnTo>
                <a:lnTo>
                  <a:pt x="8948420" y="2540"/>
                </a:lnTo>
                <a:lnTo>
                  <a:pt x="8948420" y="0"/>
                </a:lnTo>
                <a:close/>
              </a:path>
            </a:pathLst>
          </a:custGeom>
          <a:solidFill>
            <a:srgbClr val="69A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1600" y="328929"/>
            <a:ext cx="8940800" cy="407670"/>
          </a:xfrm>
          <a:custGeom>
            <a:avLst/>
            <a:gdLst/>
            <a:ahLst/>
            <a:cxnLst/>
            <a:rect l="l" t="t" r="r" b="b"/>
            <a:pathLst>
              <a:path w="8940800" h="407670">
                <a:moveTo>
                  <a:pt x="8940800" y="0"/>
                </a:moveTo>
                <a:lnTo>
                  <a:pt x="0" y="0"/>
                </a:lnTo>
                <a:lnTo>
                  <a:pt x="0" y="3810"/>
                </a:lnTo>
                <a:lnTo>
                  <a:pt x="0" y="403860"/>
                </a:lnTo>
                <a:lnTo>
                  <a:pt x="0" y="407670"/>
                </a:lnTo>
                <a:lnTo>
                  <a:pt x="8940800" y="407670"/>
                </a:lnTo>
                <a:lnTo>
                  <a:pt x="8940800" y="403860"/>
                </a:lnTo>
                <a:lnTo>
                  <a:pt x="8940800" y="3822"/>
                </a:lnTo>
                <a:lnTo>
                  <a:pt x="8936990" y="3822"/>
                </a:lnTo>
                <a:lnTo>
                  <a:pt x="8936990" y="403860"/>
                </a:lnTo>
                <a:lnTo>
                  <a:pt x="2540" y="403860"/>
                </a:lnTo>
                <a:lnTo>
                  <a:pt x="2540" y="3810"/>
                </a:lnTo>
                <a:lnTo>
                  <a:pt x="8940800" y="3810"/>
                </a:lnTo>
                <a:lnTo>
                  <a:pt x="8940800" y="0"/>
                </a:lnTo>
                <a:close/>
              </a:path>
            </a:pathLst>
          </a:custGeom>
          <a:solidFill>
            <a:srgbClr val="67A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04140" y="332739"/>
            <a:ext cx="8934450" cy="400050"/>
          </a:xfrm>
          <a:custGeom>
            <a:avLst/>
            <a:gdLst/>
            <a:ahLst/>
            <a:cxnLst/>
            <a:rect l="l" t="t" r="r" b="b"/>
            <a:pathLst>
              <a:path w="8934450" h="400050">
                <a:moveTo>
                  <a:pt x="8934450" y="0"/>
                </a:moveTo>
                <a:lnTo>
                  <a:pt x="8930640" y="0"/>
                </a:lnTo>
                <a:lnTo>
                  <a:pt x="8930640" y="3810"/>
                </a:lnTo>
                <a:lnTo>
                  <a:pt x="8930640" y="396240"/>
                </a:lnTo>
                <a:lnTo>
                  <a:pt x="3810" y="396240"/>
                </a:lnTo>
                <a:lnTo>
                  <a:pt x="3810" y="3810"/>
                </a:lnTo>
                <a:lnTo>
                  <a:pt x="8930640" y="3810"/>
                </a:lnTo>
                <a:lnTo>
                  <a:pt x="8930640" y="0"/>
                </a:lnTo>
                <a:lnTo>
                  <a:pt x="0" y="0"/>
                </a:lnTo>
                <a:lnTo>
                  <a:pt x="0" y="3810"/>
                </a:lnTo>
                <a:lnTo>
                  <a:pt x="0" y="396240"/>
                </a:lnTo>
                <a:lnTo>
                  <a:pt x="0" y="400050"/>
                </a:lnTo>
                <a:lnTo>
                  <a:pt x="8934450" y="400050"/>
                </a:lnTo>
                <a:lnTo>
                  <a:pt x="8934450" y="396240"/>
                </a:lnTo>
                <a:lnTo>
                  <a:pt x="8934450" y="3810"/>
                </a:lnTo>
                <a:lnTo>
                  <a:pt x="8934450" y="0"/>
                </a:lnTo>
                <a:close/>
              </a:path>
            </a:pathLst>
          </a:custGeom>
          <a:solidFill>
            <a:srgbClr val="66A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07950" y="336549"/>
            <a:ext cx="8926830" cy="392430"/>
          </a:xfrm>
          <a:custGeom>
            <a:avLst/>
            <a:gdLst/>
            <a:ahLst/>
            <a:cxnLst/>
            <a:rect l="l" t="t" r="r" b="b"/>
            <a:pathLst>
              <a:path w="8926830" h="392430">
                <a:moveTo>
                  <a:pt x="8926830" y="0"/>
                </a:moveTo>
                <a:lnTo>
                  <a:pt x="8924290" y="0"/>
                </a:lnTo>
                <a:lnTo>
                  <a:pt x="8924290" y="3810"/>
                </a:lnTo>
                <a:lnTo>
                  <a:pt x="8924290" y="388620"/>
                </a:lnTo>
                <a:lnTo>
                  <a:pt x="3810" y="388620"/>
                </a:lnTo>
                <a:lnTo>
                  <a:pt x="3810" y="3810"/>
                </a:lnTo>
                <a:lnTo>
                  <a:pt x="8924290" y="3810"/>
                </a:lnTo>
                <a:lnTo>
                  <a:pt x="8924290" y="0"/>
                </a:lnTo>
                <a:lnTo>
                  <a:pt x="0" y="0"/>
                </a:lnTo>
                <a:lnTo>
                  <a:pt x="0" y="3810"/>
                </a:lnTo>
                <a:lnTo>
                  <a:pt x="0" y="388620"/>
                </a:lnTo>
                <a:lnTo>
                  <a:pt x="0" y="392430"/>
                </a:lnTo>
                <a:lnTo>
                  <a:pt x="8926830" y="392430"/>
                </a:lnTo>
                <a:lnTo>
                  <a:pt x="8926830" y="388620"/>
                </a:lnTo>
                <a:lnTo>
                  <a:pt x="8926830" y="3810"/>
                </a:lnTo>
                <a:lnTo>
                  <a:pt x="8926830" y="0"/>
                </a:lnTo>
                <a:close/>
              </a:path>
            </a:pathLst>
          </a:custGeom>
          <a:solidFill>
            <a:srgbClr val="63A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1760" y="340359"/>
            <a:ext cx="8920480" cy="384810"/>
          </a:xfrm>
          <a:custGeom>
            <a:avLst/>
            <a:gdLst/>
            <a:ahLst/>
            <a:cxnLst/>
            <a:rect l="l" t="t" r="r" b="b"/>
            <a:pathLst>
              <a:path w="8920480" h="384809">
                <a:moveTo>
                  <a:pt x="8920480" y="0"/>
                </a:moveTo>
                <a:lnTo>
                  <a:pt x="8915400" y="0"/>
                </a:lnTo>
                <a:lnTo>
                  <a:pt x="8915400" y="3810"/>
                </a:lnTo>
                <a:lnTo>
                  <a:pt x="8915400" y="381000"/>
                </a:lnTo>
                <a:lnTo>
                  <a:pt x="3810" y="381000"/>
                </a:lnTo>
                <a:lnTo>
                  <a:pt x="3810" y="3810"/>
                </a:lnTo>
                <a:lnTo>
                  <a:pt x="8915400" y="3810"/>
                </a:lnTo>
                <a:lnTo>
                  <a:pt x="8915400" y="0"/>
                </a:lnTo>
                <a:lnTo>
                  <a:pt x="0" y="0"/>
                </a:lnTo>
                <a:lnTo>
                  <a:pt x="0" y="3810"/>
                </a:lnTo>
                <a:lnTo>
                  <a:pt x="0" y="381000"/>
                </a:lnTo>
                <a:lnTo>
                  <a:pt x="0" y="384810"/>
                </a:lnTo>
                <a:lnTo>
                  <a:pt x="8920480" y="384810"/>
                </a:lnTo>
                <a:lnTo>
                  <a:pt x="8920480" y="381000"/>
                </a:lnTo>
                <a:lnTo>
                  <a:pt x="8920480" y="3810"/>
                </a:lnTo>
                <a:lnTo>
                  <a:pt x="8920480" y="0"/>
                </a:lnTo>
                <a:close/>
              </a:path>
            </a:pathLst>
          </a:custGeom>
          <a:solidFill>
            <a:srgbClr val="61A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15570" y="344169"/>
            <a:ext cx="8911590" cy="377190"/>
          </a:xfrm>
          <a:custGeom>
            <a:avLst/>
            <a:gdLst/>
            <a:ahLst/>
            <a:cxnLst/>
            <a:rect l="l" t="t" r="r" b="b"/>
            <a:pathLst>
              <a:path w="8911590" h="377190">
                <a:moveTo>
                  <a:pt x="8911590" y="0"/>
                </a:moveTo>
                <a:lnTo>
                  <a:pt x="8909050" y="0"/>
                </a:lnTo>
                <a:lnTo>
                  <a:pt x="8909050" y="3810"/>
                </a:lnTo>
                <a:lnTo>
                  <a:pt x="8909050" y="373380"/>
                </a:lnTo>
                <a:lnTo>
                  <a:pt x="3810" y="373380"/>
                </a:lnTo>
                <a:lnTo>
                  <a:pt x="3810" y="3810"/>
                </a:lnTo>
                <a:lnTo>
                  <a:pt x="8909050" y="3810"/>
                </a:lnTo>
                <a:lnTo>
                  <a:pt x="8909050" y="0"/>
                </a:lnTo>
                <a:lnTo>
                  <a:pt x="0" y="0"/>
                </a:lnTo>
                <a:lnTo>
                  <a:pt x="0" y="3810"/>
                </a:lnTo>
                <a:lnTo>
                  <a:pt x="0" y="373380"/>
                </a:lnTo>
                <a:lnTo>
                  <a:pt x="0" y="377190"/>
                </a:lnTo>
                <a:lnTo>
                  <a:pt x="8911590" y="377190"/>
                </a:lnTo>
                <a:lnTo>
                  <a:pt x="8911590" y="373380"/>
                </a:lnTo>
                <a:lnTo>
                  <a:pt x="8911590" y="3810"/>
                </a:lnTo>
                <a:lnTo>
                  <a:pt x="8911590" y="0"/>
                </a:lnTo>
                <a:close/>
              </a:path>
            </a:pathLst>
          </a:custGeom>
          <a:solidFill>
            <a:srgbClr val="5F9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19380" y="347979"/>
            <a:ext cx="8905240" cy="369570"/>
          </a:xfrm>
          <a:custGeom>
            <a:avLst/>
            <a:gdLst/>
            <a:ahLst/>
            <a:cxnLst/>
            <a:rect l="l" t="t" r="r" b="b"/>
            <a:pathLst>
              <a:path w="8905240" h="369570">
                <a:moveTo>
                  <a:pt x="8905240" y="0"/>
                </a:moveTo>
                <a:lnTo>
                  <a:pt x="0" y="0"/>
                </a:lnTo>
                <a:lnTo>
                  <a:pt x="0" y="3810"/>
                </a:lnTo>
                <a:lnTo>
                  <a:pt x="0" y="365760"/>
                </a:lnTo>
                <a:lnTo>
                  <a:pt x="0" y="369570"/>
                </a:lnTo>
                <a:lnTo>
                  <a:pt x="8905240" y="369570"/>
                </a:lnTo>
                <a:lnTo>
                  <a:pt x="8905240" y="365760"/>
                </a:lnTo>
                <a:lnTo>
                  <a:pt x="8905240" y="3822"/>
                </a:lnTo>
                <a:lnTo>
                  <a:pt x="8901430" y="3822"/>
                </a:lnTo>
                <a:lnTo>
                  <a:pt x="8901430" y="365760"/>
                </a:lnTo>
                <a:lnTo>
                  <a:pt x="3810" y="365760"/>
                </a:lnTo>
                <a:lnTo>
                  <a:pt x="3810" y="3810"/>
                </a:lnTo>
                <a:lnTo>
                  <a:pt x="8905240" y="3810"/>
                </a:lnTo>
                <a:lnTo>
                  <a:pt x="8905240" y="0"/>
                </a:lnTo>
                <a:close/>
              </a:path>
            </a:pathLst>
          </a:custGeom>
          <a:solidFill>
            <a:srgbClr val="5E9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23190" y="351789"/>
            <a:ext cx="8897620" cy="361950"/>
          </a:xfrm>
          <a:custGeom>
            <a:avLst/>
            <a:gdLst/>
            <a:ahLst/>
            <a:cxnLst/>
            <a:rect l="l" t="t" r="r" b="b"/>
            <a:pathLst>
              <a:path w="8897620" h="361950">
                <a:moveTo>
                  <a:pt x="8897620" y="0"/>
                </a:moveTo>
                <a:lnTo>
                  <a:pt x="8893810" y="0"/>
                </a:lnTo>
                <a:lnTo>
                  <a:pt x="8893810" y="2540"/>
                </a:lnTo>
                <a:lnTo>
                  <a:pt x="8893810" y="359410"/>
                </a:lnTo>
                <a:lnTo>
                  <a:pt x="3810" y="359410"/>
                </a:lnTo>
                <a:lnTo>
                  <a:pt x="3810" y="2540"/>
                </a:lnTo>
                <a:lnTo>
                  <a:pt x="8893810" y="2540"/>
                </a:lnTo>
                <a:lnTo>
                  <a:pt x="8893810" y="0"/>
                </a:lnTo>
                <a:lnTo>
                  <a:pt x="0" y="0"/>
                </a:lnTo>
                <a:lnTo>
                  <a:pt x="0" y="2540"/>
                </a:lnTo>
                <a:lnTo>
                  <a:pt x="0" y="359410"/>
                </a:lnTo>
                <a:lnTo>
                  <a:pt x="0" y="361950"/>
                </a:lnTo>
                <a:lnTo>
                  <a:pt x="8897620" y="361950"/>
                </a:lnTo>
                <a:lnTo>
                  <a:pt x="8897620" y="359410"/>
                </a:lnTo>
                <a:lnTo>
                  <a:pt x="8897620" y="2540"/>
                </a:lnTo>
                <a:lnTo>
                  <a:pt x="8897620" y="0"/>
                </a:lnTo>
                <a:close/>
              </a:path>
            </a:pathLst>
          </a:custGeom>
          <a:solidFill>
            <a:srgbClr val="5C9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27000" y="354329"/>
            <a:ext cx="8890000" cy="356870"/>
          </a:xfrm>
          <a:custGeom>
            <a:avLst/>
            <a:gdLst/>
            <a:ahLst/>
            <a:cxnLst/>
            <a:rect l="l" t="t" r="r" b="b"/>
            <a:pathLst>
              <a:path w="8890000" h="356870">
                <a:moveTo>
                  <a:pt x="8890000" y="0"/>
                </a:moveTo>
                <a:lnTo>
                  <a:pt x="8886190" y="0"/>
                </a:lnTo>
                <a:lnTo>
                  <a:pt x="8886190" y="3810"/>
                </a:lnTo>
                <a:lnTo>
                  <a:pt x="8886190" y="353060"/>
                </a:lnTo>
                <a:lnTo>
                  <a:pt x="3810" y="353060"/>
                </a:lnTo>
                <a:lnTo>
                  <a:pt x="3810" y="3810"/>
                </a:lnTo>
                <a:lnTo>
                  <a:pt x="8886190" y="3810"/>
                </a:lnTo>
                <a:lnTo>
                  <a:pt x="8886190" y="0"/>
                </a:lnTo>
                <a:lnTo>
                  <a:pt x="0" y="0"/>
                </a:lnTo>
                <a:lnTo>
                  <a:pt x="0" y="3810"/>
                </a:lnTo>
                <a:lnTo>
                  <a:pt x="0" y="353060"/>
                </a:lnTo>
                <a:lnTo>
                  <a:pt x="0" y="356870"/>
                </a:lnTo>
                <a:lnTo>
                  <a:pt x="8890000" y="356870"/>
                </a:lnTo>
                <a:lnTo>
                  <a:pt x="8890000" y="353060"/>
                </a:lnTo>
                <a:lnTo>
                  <a:pt x="8890000" y="3810"/>
                </a:lnTo>
                <a:lnTo>
                  <a:pt x="8890000" y="0"/>
                </a:lnTo>
                <a:close/>
              </a:path>
            </a:pathLst>
          </a:custGeom>
          <a:solidFill>
            <a:srgbClr val="5A9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30810" y="358139"/>
            <a:ext cx="8882380" cy="349250"/>
          </a:xfrm>
          <a:custGeom>
            <a:avLst/>
            <a:gdLst/>
            <a:ahLst/>
            <a:cxnLst/>
            <a:rect l="l" t="t" r="r" b="b"/>
            <a:pathLst>
              <a:path w="8882380" h="349250">
                <a:moveTo>
                  <a:pt x="8882380" y="0"/>
                </a:moveTo>
                <a:lnTo>
                  <a:pt x="8878570" y="0"/>
                </a:lnTo>
                <a:lnTo>
                  <a:pt x="8878570" y="3810"/>
                </a:lnTo>
                <a:lnTo>
                  <a:pt x="8878570" y="345440"/>
                </a:lnTo>
                <a:lnTo>
                  <a:pt x="2540" y="345440"/>
                </a:lnTo>
                <a:lnTo>
                  <a:pt x="2540" y="3810"/>
                </a:lnTo>
                <a:lnTo>
                  <a:pt x="8878570" y="3810"/>
                </a:lnTo>
                <a:lnTo>
                  <a:pt x="8878570" y="0"/>
                </a:lnTo>
                <a:lnTo>
                  <a:pt x="0" y="0"/>
                </a:lnTo>
                <a:lnTo>
                  <a:pt x="0" y="3810"/>
                </a:lnTo>
                <a:lnTo>
                  <a:pt x="0" y="345440"/>
                </a:lnTo>
                <a:lnTo>
                  <a:pt x="0" y="349250"/>
                </a:lnTo>
                <a:lnTo>
                  <a:pt x="8882380" y="349250"/>
                </a:lnTo>
                <a:lnTo>
                  <a:pt x="8882380" y="345440"/>
                </a:lnTo>
                <a:lnTo>
                  <a:pt x="8882380" y="3810"/>
                </a:lnTo>
                <a:lnTo>
                  <a:pt x="8882380" y="0"/>
                </a:lnTo>
                <a:close/>
              </a:path>
            </a:pathLst>
          </a:custGeom>
          <a:solidFill>
            <a:srgbClr val="589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33350" y="361949"/>
            <a:ext cx="8876030" cy="341630"/>
          </a:xfrm>
          <a:custGeom>
            <a:avLst/>
            <a:gdLst/>
            <a:ahLst/>
            <a:cxnLst/>
            <a:rect l="l" t="t" r="r" b="b"/>
            <a:pathLst>
              <a:path w="8876030" h="341630">
                <a:moveTo>
                  <a:pt x="8876030" y="0"/>
                </a:moveTo>
                <a:lnTo>
                  <a:pt x="8872220" y="0"/>
                </a:lnTo>
                <a:lnTo>
                  <a:pt x="8872220" y="3810"/>
                </a:lnTo>
                <a:lnTo>
                  <a:pt x="8872220" y="337820"/>
                </a:lnTo>
                <a:lnTo>
                  <a:pt x="3810" y="337820"/>
                </a:lnTo>
                <a:lnTo>
                  <a:pt x="3810" y="3810"/>
                </a:lnTo>
                <a:lnTo>
                  <a:pt x="8872220" y="3810"/>
                </a:lnTo>
                <a:lnTo>
                  <a:pt x="8872220" y="0"/>
                </a:lnTo>
                <a:lnTo>
                  <a:pt x="0" y="0"/>
                </a:lnTo>
                <a:lnTo>
                  <a:pt x="0" y="3810"/>
                </a:lnTo>
                <a:lnTo>
                  <a:pt x="0" y="337820"/>
                </a:lnTo>
                <a:lnTo>
                  <a:pt x="0" y="341630"/>
                </a:lnTo>
                <a:lnTo>
                  <a:pt x="8876030" y="341630"/>
                </a:lnTo>
                <a:lnTo>
                  <a:pt x="8876030" y="337820"/>
                </a:lnTo>
                <a:lnTo>
                  <a:pt x="8876030" y="3810"/>
                </a:lnTo>
                <a:lnTo>
                  <a:pt x="8876030" y="0"/>
                </a:lnTo>
                <a:close/>
              </a:path>
            </a:pathLst>
          </a:custGeom>
          <a:solidFill>
            <a:srgbClr val="569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37160" y="365759"/>
            <a:ext cx="8868410" cy="334010"/>
          </a:xfrm>
          <a:custGeom>
            <a:avLst/>
            <a:gdLst/>
            <a:ahLst/>
            <a:cxnLst/>
            <a:rect l="l" t="t" r="r" b="b"/>
            <a:pathLst>
              <a:path w="8868410" h="334009">
                <a:moveTo>
                  <a:pt x="8868410" y="0"/>
                </a:moveTo>
                <a:lnTo>
                  <a:pt x="8865870" y="0"/>
                </a:lnTo>
                <a:lnTo>
                  <a:pt x="8865870" y="3810"/>
                </a:lnTo>
                <a:lnTo>
                  <a:pt x="8865870" y="330200"/>
                </a:lnTo>
                <a:lnTo>
                  <a:pt x="3810" y="330200"/>
                </a:lnTo>
                <a:lnTo>
                  <a:pt x="3810" y="3810"/>
                </a:lnTo>
                <a:lnTo>
                  <a:pt x="8865870" y="3810"/>
                </a:lnTo>
                <a:lnTo>
                  <a:pt x="8865870" y="0"/>
                </a:lnTo>
                <a:lnTo>
                  <a:pt x="0" y="0"/>
                </a:lnTo>
                <a:lnTo>
                  <a:pt x="0" y="3810"/>
                </a:lnTo>
                <a:lnTo>
                  <a:pt x="0" y="330200"/>
                </a:lnTo>
                <a:lnTo>
                  <a:pt x="0" y="334010"/>
                </a:lnTo>
                <a:lnTo>
                  <a:pt x="8868410" y="334010"/>
                </a:lnTo>
                <a:lnTo>
                  <a:pt x="8868410" y="330200"/>
                </a:lnTo>
                <a:lnTo>
                  <a:pt x="8868410" y="3810"/>
                </a:lnTo>
                <a:lnTo>
                  <a:pt x="8868410" y="0"/>
                </a:lnTo>
                <a:close/>
              </a:path>
            </a:pathLst>
          </a:custGeom>
          <a:solidFill>
            <a:srgbClr val="549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40970" y="369569"/>
            <a:ext cx="8862060" cy="326390"/>
          </a:xfrm>
          <a:custGeom>
            <a:avLst/>
            <a:gdLst/>
            <a:ahLst/>
            <a:cxnLst/>
            <a:rect l="l" t="t" r="r" b="b"/>
            <a:pathLst>
              <a:path w="8862060" h="326390">
                <a:moveTo>
                  <a:pt x="8862060" y="0"/>
                </a:moveTo>
                <a:lnTo>
                  <a:pt x="8858250" y="0"/>
                </a:lnTo>
                <a:lnTo>
                  <a:pt x="8858250" y="3810"/>
                </a:lnTo>
                <a:lnTo>
                  <a:pt x="8858250" y="322580"/>
                </a:lnTo>
                <a:lnTo>
                  <a:pt x="3810" y="322580"/>
                </a:lnTo>
                <a:lnTo>
                  <a:pt x="3810" y="3810"/>
                </a:lnTo>
                <a:lnTo>
                  <a:pt x="8858250" y="3810"/>
                </a:lnTo>
                <a:lnTo>
                  <a:pt x="8858250" y="0"/>
                </a:lnTo>
                <a:lnTo>
                  <a:pt x="0" y="0"/>
                </a:lnTo>
                <a:lnTo>
                  <a:pt x="0" y="3810"/>
                </a:lnTo>
                <a:lnTo>
                  <a:pt x="0" y="322580"/>
                </a:lnTo>
                <a:lnTo>
                  <a:pt x="0" y="326390"/>
                </a:lnTo>
                <a:lnTo>
                  <a:pt x="8862060" y="326390"/>
                </a:lnTo>
                <a:lnTo>
                  <a:pt x="8862060" y="322580"/>
                </a:lnTo>
                <a:lnTo>
                  <a:pt x="8862060" y="3810"/>
                </a:lnTo>
                <a:lnTo>
                  <a:pt x="8862060" y="0"/>
                </a:lnTo>
                <a:close/>
              </a:path>
            </a:pathLst>
          </a:custGeom>
          <a:solidFill>
            <a:srgbClr val="539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44780" y="373379"/>
            <a:ext cx="8854440" cy="318770"/>
          </a:xfrm>
          <a:custGeom>
            <a:avLst/>
            <a:gdLst/>
            <a:ahLst/>
            <a:cxnLst/>
            <a:rect l="l" t="t" r="r" b="b"/>
            <a:pathLst>
              <a:path w="8854440" h="318770">
                <a:moveTo>
                  <a:pt x="8854440" y="0"/>
                </a:moveTo>
                <a:lnTo>
                  <a:pt x="8850630" y="0"/>
                </a:lnTo>
                <a:lnTo>
                  <a:pt x="8850630" y="3810"/>
                </a:lnTo>
                <a:lnTo>
                  <a:pt x="8850630" y="316230"/>
                </a:lnTo>
                <a:lnTo>
                  <a:pt x="3810" y="316230"/>
                </a:lnTo>
                <a:lnTo>
                  <a:pt x="3810" y="3810"/>
                </a:lnTo>
                <a:lnTo>
                  <a:pt x="8850630" y="3810"/>
                </a:lnTo>
                <a:lnTo>
                  <a:pt x="8850630" y="0"/>
                </a:lnTo>
                <a:lnTo>
                  <a:pt x="0" y="0"/>
                </a:lnTo>
                <a:lnTo>
                  <a:pt x="0" y="3810"/>
                </a:lnTo>
                <a:lnTo>
                  <a:pt x="0" y="316230"/>
                </a:lnTo>
                <a:lnTo>
                  <a:pt x="0" y="318770"/>
                </a:lnTo>
                <a:lnTo>
                  <a:pt x="8854440" y="318770"/>
                </a:lnTo>
                <a:lnTo>
                  <a:pt x="8854440" y="316230"/>
                </a:lnTo>
                <a:lnTo>
                  <a:pt x="8854440" y="3810"/>
                </a:lnTo>
                <a:lnTo>
                  <a:pt x="8854440" y="0"/>
                </a:lnTo>
                <a:close/>
              </a:path>
            </a:pathLst>
          </a:custGeom>
          <a:solidFill>
            <a:srgbClr val="519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48590" y="377189"/>
            <a:ext cx="8846820" cy="312420"/>
          </a:xfrm>
          <a:custGeom>
            <a:avLst/>
            <a:gdLst/>
            <a:ahLst/>
            <a:cxnLst/>
            <a:rect l="l" t="t" r="r" b="b"/>
            <a:pathLst>
              <a:path w="8846820" h="312420">
                <a:moveTo>
                  <a:pt x="8846820" y="0"/>
                </a:moveTo>
                <a:lnTo>
                  <a:pt x="8843010" y="0"/>
                </a:lnTo>
                <a:lnTo>
                  <a:pt x="8843010" y="2540"/>
                </a:lnTo>
                <a:lnTo>
                  <a:pt x="8843010" y="308610"/>
                </a:lnTo>
                <a:lnTo>
                  <a:pt x="3810" y="308610"/>
                </a:lnTo>
                <a:lnTo>
                  <a:pt x="3810" y="2540"/>
                </a:lnTo>
                <a:lnTo>
                  <a:pt x="8843010" y="2540"/>
                </a:lnTo>
                <a:lnTo>
                  <a:pt x="8843010" y="0"/>
                </a:lnTo>
                <a:lnTo>
                  <a:pt x="0" y="0"/>
                </a:lnTo>
                <a:lnTo>
                  <a:pt x="0" y="2540"/>
                </a:lnTo>
                <a:lnTo>
                  <a:pt x="0" y="308610"/>
                </a:lnTo>
                <a:lnTo>
                  <a:pt x="0" y="312420"/>
                </a:lnTo>
                <a:lnTo>
                  <a:pt x="8846820" y="312420"/>
                </a:lnTo>
                <a:lnTo>
                  <a:pt x="8846820" y="308610"/>
                </a:lnTo>
                <a:lnTo>
                  <a:pt x="8846820" y="2540"/>
                </a:lnTo>
                <a:lnTo>
                  <a:pt x="8846820" y="0"/>
                </a:lnTo>
                <a:close/>
              </a:path>
            </a:pathLst>
          </a:custGeom>
          <a:solidFill>
            <a:srgbClr val="4F9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2400" y="379729"/>
            <a:ext cx="8839200" cy="306070"/>
          </a:xfrm>
          <a:custGeom>
            <a:avLst/>
            <a:gdLst/>
            <a:ahLst/>
            <a:cxnLst/>
            <a:rect l="l" t="t" r="r" b="b"/>
            <a:pathLst>
              <a:path w="8839200" h="306070">
                <a:moveTo>
                  <a:pt x="8839200" y="0"/>
                </a:moveTo>
                <a:lnTo>
                  <a:pt x="8835390" y="0"/>
                </a:lnTo>
                <a:lnTo>
                  <a:pt x="8835390" y="3810"/>
                </a:lnTo>
                <a:lnTo>
                  <a:pt x="8835390" y="302260"/>
                </a:lnTo>
                <a:lnTo>
                  <a:pt x="3810" y="302260"/>
                </a:lnTo>
                <a:lnTo>
                  <a:pt x="3810" y="3810"/>
                </a:lnTo>
                <a:lnTo>
                  <a:pt x="8835390" y="3810"/>
                </a:lnTo>
                <a:lnTo>
                  <a:pt x="8835390" y="0"/>
                </a:lnTo>
                <a:lnTo>
                  <a:pt x="0" y="0"/>
                </a:lnTo>
                <a:lnTo>
                  <a:pt x="0" y="3810"/>
                </a:lnTo>
                <a:lnTo>
                  <a:pt x="0" y="302260"/>
                </a:lnTo>
                <a:lnTo>
                  <a:pt x="0" y="306070"/>
                </a:lnTo>
                <a:lnTo>
                  <a:pt x="8839200" y="306070"/>
                </a:lnTo>
                <a:lnTo>
                  <a:pt x="8839200" y="302260"/>
                </a:lnTo>
                <a:lnTo>
                  <a:pt x="8839200" y="3810"/>
                </a:lnTo>
                <a:lnTo>
                  <a:pt x="8839200" y="0"/>
                </a:lnTo>
                <a:close/>
              </a:path>
            </a:pathLst>
          </a:custGeom>
          <a:solidFill>
            <a:srgbClr val="4D9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56210" y="383539"/>
            <a:ext cx="8831580" cy="298450"/>
          </a:xfrm>
          <a:custGeom>
            <a:avLst/>
            <a:gdLst/>
            <a:ahLst/>
            <a:cxnLst/>
            <a:rect l="l" t="t" r="r" b="b"/>
            <a:pathLst>
              <a:path w="8831580" h="298450">
                <a:moveTo>
                  <a:pt x="8831580" y="0"/>
                </a:moveTo>
                <a:lnTo>
                  <a:pt x="8827770" y="0"/>
                </a:lnTo>
                <a:lnTo>
                  <a:pt x="8827770" y="3810"/>
                </a:lnTo>
                <a:lnTo>
                  <a:pt x="8827770" y="294640"/>
                </a:lnTo>
                <a:lnTo>
                  <a:pt x="3810" y="294640"/>
                </a:lnTo>
                <a:lnTo>
                  <a:pt x="3810" y="3810"/>
                </a:lnTo>
                <a:lnTo>
                  <a:pt x="8827770" y="3810"/>
                </a:lnTo>
                <a:lnTo>
                  <a:pt x="8827770" y="0"/>
                </a:lnTo>
                <a:lnTo>
                  <a:pt x="0" y="0"/>
                </a:lnTo>
                <a:lnTo>
                  <a:pt x="0" y="3810"/>
                </a:lnTo>
                <a:lnTo>
                  <a:pt x="0" y="294640"/>
                </a:lnTo>
                <a:lnTo>
                  <a:pt x="0" y="298450"/>
                </a:lnTo>
                <a:lnTo>
                  <a:pt x="8831580" y="298450"/>
                </a:lnTo>
                <a:lnTo>
                  <a:pt x="8831580" y="294640"/>
                </a:lnTo>
                <a:lnTo>
                  <a:pt x="8831580" y="3810"/>
                </a:lnTo>
                <a:lnTo>
                  <a:pt x="8831580" y="0"/>
                </a:lnTo>
                <a:close/>
              </a:path>
            </a:pathLst>
          </a:custGeom>
          <a:solidFill>
            <a:srgbClr val="4B9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60020" y="387349"/>
            <a:ext cx="8823960" cy="290830"/>
          </a:xfrm>
          <a:custGeom>
            <a:avLst/>
            <a:gdLst/>
            <a:ahLst/>
            <a:cxnLst/>
            <a:rect l="l" t="t" r="r" b="b"/>
            <a:pathLst>
              <a:path w="8823960" h="290830">
                <a:moveTo>
                  <a:pt x="8823960" y="0"/>
                </a:moveTo>
                <a:lnTo>
                  <a:pt x="8820150" y="0"/>
                </a:lnTo>
                <a:lnTo>
                  <a:pt x="8820150" y="3810"/>
                </a:lnTo>
                <a:lnTo>
                  <a:pt x="8820150" y="287020"/>
                </a:lnTo>
                <a:lnTo>
                  <a:pt x="2540" y="287020"/>
                </a:lnTo>
                <a:lnTo>
                  <a:pt x="2540" y="3810"/>
                </a:lnTo>
                <a:lnTo>
                  <a:pt x="8820150" y="3810"/>
                </a:lnTo>
                <a:lnTo>
                  <a:pt x="8820150" y="0"/>
                </a:lnTo>
                <a:lnTo>
                  <a:pt x="0" y="0"/>
                </a:lnTo>
                <a:lnTo>
                  <a:pt x="0" y="3810"/>
                </a:lnTo>
                <a:lnTo>
                  <a:pt x="0" y="287020"/>
                </a:lnTo>
                <a:lnTo>
                  <a:pt x="0" y="290830"/>
                </a:lnTo>
                <a:lnTo>
                  <a:pt x="8823960" y="290830"/>
                </a:lnTo>
                <a:lnTo>
                  <a:pt x="8823960" y="287020"/>
                </a:lnTo>
                <a:lnTo>
                  <a:pt x="8823960" y="3810"/>
                </a:lnTo>
                <a:lnTo>
                  <a:pt x="8823960" y="0"/>
                </a:lnTo>
                <a:close/>
              </a:path>
            </a:pathLst>
          </a:custGeom>
          <a:solidFill>
            <a:srgbClr val="499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62560" y="391159"/>
            <a:ext cx="8817610" cy="283210"/>
          </a:xfrm>
          <a:custGeom>
            <a:avLst/>
            <a:gdLst/>
            <a:ahLst/>
            <a:cxnLst/>
            <a:rect l="l" t="t" r="r" b="b"/>
            <a:pathLst>
              <a:path w="8817610" h="283209">
                <a:moveTo>
                  <a:pt x="8817610" y="0"/>
                </a:moveTo>
                <a:lnTo>
                  <a:pt x="8813800" y="0"/>
                </a:lnTo>
                <a:lnTo>
                  <a:pt x="8813800" y="3810"/>
                </a:lnTo>
                <a:lnTo>
                  <a:pt x="8813800" y="279400"/>
                </a:lnTo>
                <a:lnTo>
                  <a:pt x="3810" y="279400"/>
                </a:lnTo>
                <a:lnTo>
                  <a:pt x="3810" y="3810"/>
                </a:lnTo>
                <a:lnTo>
                  <a:pt x="8813800" y="3810"/>
                </a:lnTo>
                <a:lnTo>
                  <a:pt x="8813800" y="0"/>
                </a:lnTo>
                <a:lnTo>
                  <a:pt x="0" y="0"/>
                </a:lnTo>
                <a:lnTo>
                  <a:pt x="0" y="3810"/>
                </a:lnTo>
                <a:lnTo>
                  <a:pt x="0" y="279400"/>
                </a:lnTo>
                <a:lnTo>
                  <a:pt x="0" y="283210"/>
                </a:lnTo>
                <a:lnTo>
                  <a:pt x="8817610" y="283210"/>
                </a:lnTo>
                <a:lnTo>
                  <a:pt x="8817610" y="279400"/>
                </a:lnTo>
                <a:lnTo>
                  <a:pt x="8817610" y="3810"/>
                </a:lnTo>
                <a:lnTo>
                  <a:pt x="8817610" y="0"/>
                </a:lnTo>
                <a:close/>
              </a:path>
            </a:pathLst>
          </a:custGeom>
          <a:solidFill>
            <a:srgbClr val="479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66370" y="394969"/>
            <a:ext cx="8809990" cy="275590"/>
          </a:xfrm>
          <a:custGeom>
            <a:avLst/>
            <a:gdLst/>
            <a:ahLst/>
            <a:cxnLst/>
            <a:rect l="l" t="t" r="r" b="b"/>
            <a:pathLst>
              <a:path w="8809990" h="275590">
                <a:moveTo>
                  <a:pt x="8809990" y="0"/>
                </a:moveTo>
                <a:lnTo>
                  <a:pt x="8807450" y="0"/>
                </a:lnTo>
                <a:lnTo>
                  <a:pt x="8807450" y="3810"/>
                </a:lnTo>
                <a:lnTo>
                  <a:pt x="8807450" y="271780"/>
                </a:lnTo>
                <a:lnTo>
                  <a:pt x="3810" y="271780"/>
                </a:lnTo>
                <a:lnTo>
                  <a:pt x="3810" y="3810"/>
                </a:lnTo>
                <a:lnTo>
                  <a:pt x="8807450" y="3810"/>
                </a:lnTo>
                <a:lnTo>
                  <a:pt x="8807450" y="0"/>
                </a:lnTo>
                <a:lnTo>
                  <a:pt x="0" y="0"/>
                </a:lnTo>
                <a:lnTo>
                  <a:pt x="0" y="3810"/>
                </a:lnTo>
                <a:lnTo>
                  <a:pt x="0" y="271780"/>
                </a:lnTo>
                <a:lnTo>
                  <a:pt x="0" y="275590"/>
                </a:lnTo>
                <a:lnTo>
                  <a:pt x="8809990" y="275590"/>
                </a:lnTo>
                <a:lnTo>
                  <a:pt x="8809990" y="271780"/>
                </a:lnTo>
                <a:lnTo>
                  <a:pt x="8809990" y="3810"/>
                </a:lnTo>
                <a:lnTo>
                  <a:pt x="8809990" y="0"/>
                </a:lnTo>
                <a:close/>
              </a:path>
            </a:pathLst>
          </a:custGeom>
          <a:solidFill>
            <a:srgbClr val="469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70180" y="398779"/>
            <a:ext cx="8803640" cy="267970"/>
          </a:xfrm>
          <a:custGeom>
            <a:avLst/>
            <a:gdLst/>
            <a:ahLst/>
            <a:cxnLst/>
            <a:rect l="l" t="t" r="r" b="b"/>
            <a:pathLst>
              <a:path w="8803640" h="267970">
                <a:moveTo>
                  <a:pt x="8803640" y="0"/>
                </a:moveTo>
                <a:lnTo>
                  <a:pt x="8799830" y="0"/>
                </a:lnTo>
                <a:lnTo>
                  <a:pt x="8799830" y="3810"/>
                </a:lnTo>
                <a:lnTo>
                  <a:pt x="8799830" y="264160"/>
                </a:lnTo>
                <a:lnTo>
                  <a:pt x="3810" y="264160"/>
                </a:lnTo>
                <a:lnTo>
                  <a:pt x="3810" y="3810"/>
                </a:lnTo>
                <a:lnTo>
                  <a:pt x="8799830" y="3810"/>
                </a:lnTo>
                <a:lnTo>
                  <a:pt x="8799830" y="0"/>
                </a:lnTo>
                <a:lnTo>
                  <a:pt x="0" y="0"/>
                </a:lnTo>
                <a:lnTo>
                  <a:pt x="0" y="3810"/>
                </a:lnTo>
                <a:lnTo>
                  <a:pt x="0" y="264160"/>
                </a:lnTo>
                <a:lnTo>
                  <a:pt x="0" y="267970"/>
                </a:lnTo>
                <a:lnTo>
                  <a:pt x="8803640" y="267970"/>
                </a:lnTo>
                <a:lnTo>
                  <a:pt x="8803640" y="264160"/>
                </a:lnTo>
                <a:lnTo>
                  <a:pt x="8803640" y="3810"/>
                </a:lnTo>
                <a:lnTo>
                  <a:pt x="8803640" y="0"/>
                </a:lnTo>
                <a:close/>
              </a:path>
            </a:pathLst>
          </a:custGeom>
          <a:solidFill>
            <a:srgbClr val="448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73990" y="402589"/>
            <a:ext cx="8796020" cy="260350"/>
          </a:xfrm>
          <a:custGeom>
            <a:avLst/>
            <a:gdLst/>
            <a:ahLst/>
            <a:cxnLst/>
            <a:rect l="l" t="t" r="r" b="b"/>
            <a:pathLst>
              <a:path w="8796020" h="260350">
                <a:moveTo>
                  <a:pt x="8796020" y="0"/>
                </a:moveTo>
                <a:lnTo>
                  <a:pt x="8792210" y="0"/>
                </a:lnTo>
                <a:lnTo>
                  <a:pt x="8792210" y="2540"/>
                </a:lnTo>
                <a:lnTo>
                  <a:pt x="8792210" y="257810"/>
                </a:lnTo>
                <a:lnTo>
                  <a:pt x="3810" y="257810"/>
                </a:lnTo>
                <a:lnTo>
                  <a:pt x="3810" y="2540"/>
                </a:lnTo>
                <a:lnTo>
                  <a:pt x="8792210" y="2540"/>
                </a:lnTo>
                <a:lnTo>
                  <a:pt x="8792210" y="0"/>
                </a:lnTo>
                <a:lnTo>
                  <a:pt x="0" y="0"/>
                </a:lnTo>
                <a:lnTo>
                  <a:pt x="0" y="2540"/>
                </a:lnTo>
                <a:lnTo>
                  <a:pt x="0" y="257810"/>
                </a:lnTo>
                <a:lnTo>
                  <a:pt x="0" y="260350"/>
                </a:lnTo>
                <a:lnTo>
                  <a:pt x="8796020" y="260350"/>
                </a:lnTo>
                <a:lnTo>
                  <a:pt x="8796020" y="257810"/>
                </a:lnTo>
                <a:lnTo>
                  <a:pt x="8796020" y="2540"/>
                </a:lnTo>
                <a:lnTo>
                  <a:pt x="8796020" y="0"/>
                </a:lnTo>
                <a:close/>
              </a:path>
            </a:pathLst>
          </a:custGeom>
          <a:solidFill>
            <a:srgbClr val="428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77800" y="405129"/>
            <a:ext cx="8788400" cy="255270"/>
          </a:xfrm>
          <a:custGeom>
            <a:avLst/>
            <a:gdLst/>
            <a:ahLst/>
            <a:cxnLst/>
            <a:rect l="l" t="t" r="r" b="b"/>
            <a:pathLst>
              <a:path w="8788400" h="255270">
                <a:moveTo>
                  <a:pt x="8788400" y="0"/>
                </a:moveTo>
                <a:lnTo>
                  <a:pt x="8784590" y="0"/>
                </a:lnTo>
                <a:lnTo>
                  <a:pt x="8784590" y="3810"/>
                </a:lnTo>
                <a:lnTo>
                  <a:pt x="8784590" y="251460"/>
                </a:lnTo>
                <a:lnTo>
                  <a:pt x="3810" y="251460"/>
                </a:lnTo>
                <a:lnTo>
                  <a:pt x="3810" y="3810"/>
                </a:lnTo>
                <a:lnTo>
                  <a:pt x="8784590" y="3810"/>
                </a:lnTo>
                <a:lnTo>
                  <a:pt x="8784590" y="0"/>
                </a:lnTo>
                <a:lnTo>
                  <a:pt x="0" y="0"/>
                </a:lnTo>
                <a:lnTo>
                  <a:pt x="0" y="3810"/>
                </a:lnTo>
                <a:lnTo>
                  <a:pt x="0" y="251460"/>
                </a:lnTo>
                <a:lnTo>
                  <a:pt x="0" y="255270"/>
                </a:lnTo>
                <a:lnTo>
                  <a:pt x="8788400" y="255270"/>
                </a:lnTo>
                <a:lnTo>
                  <a:pt x="8788400" y="251460"/>
                </a:lnTo>
                <a:lnTo>
                  <a:pt x="8788400" y="3810"/>
                </a:lnTo>
                <a:lnTo>
                  <a:pt x="8788400" y="0"/>
                </a:lnTo>
                <a:close/>
              </a:path>
            </a:pathLst>
          </a:custGeom>
          <a:solidFill>
            <a:srgbClr val="408C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81610" y="408939"/>
            <a:ext cx="8780780" cy="247650"/>
          </a:xfrm>
          <a:custGeom>
            <a:avLst/>
            <a:gdLst/>
            <a:ahLst/>
            <a:cxnLst/>
            <a:rect l="l" t="t" r="r" b="b"/>
            <a:pathLst>
              <a:path w="8780780" h="247650">
                <a:moveTo>
                  <a:pt x="8780780" y="0"/>
                </a:moveTo>
                <a:lnTo>
                  <a:pt x="8776970" y="0"/>
                </a:lnTo>
                <a:lnTo>
                  <a:pt x="8776970" y="3810"/>
                </a:lnTo>
                <a:lnTo>
                  <a:pt x="8776970" y="243840"/>
                </a:lnTo>
                <a:lnTo>
                  <a:pt x="2540" y="243840"/>
                </a:lnTo>
                <a:lnTo>
                  <a:pt x="2540" y="3810"/>
                </a:lnTo>
                <a:lnTo>
                  <a:pt x="8776970" y="3810"/>
                </a:lnTo>
                <a:lnTo>
                  <a:pt x="8776970" y="0"/>
                </a:lnTo>
                <a:lnTo>
                  <a:pt x="0" y="0"/>
                </a:lnTo>
                <a:lnTo>
                  <a:pt x="0" y="3810"/>
                </a:lnTo>
                <a:lnTo>
                  <a:pt x="0" y="243840"/>
                </a:lnTo>
                <a:lnTo>
                  <a:pt x="0" y="247650"/>
                </a:lnTo>
                <a:lnTo>
                  <a:pt x="8780780" y="247650"/>
                </a:lnTo>
                <a:lnTo>
                  <a:pt x="8780780" y="243840"/>
                </a:lnTo>
                <a:lnTo>
                  <a:pt x="8780780" y="3810"/>
                </a:lnTo>
                <a:lnTo>
                  <a:pt x="8780780" y="0"/>
                </a:lnTo>
                <a:close/>
              </a:path>
            </a:pathLst>
          </a:custGeom>
          <a:solidFill>
            <a:srgbClr val="3E8B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84150" y="412749"/>
            <a:ext cx="8774430" cy="240029"/>
          </a:xfrm>
          <a:custGeom>
            <a:avLst/>
            <a:gdLst/>
            <a:ahLst/>
            <a:cxnLst/>
            <a:rect l="l" t="t" r="r" b="b"/>
            <a:pathLst>
              <a:path w="8774430" h="240029">
                <a:moveTo>
                  <a:pt x="8774430" y="0"/>
                </a:moveTo>
                <a:lnTo>
                  <a:pt x="8770620" y="0"/>
                </a:lnTo>
                <a:lnTo>
                  <a:pt x="8770620" y="3810"/>
                </a:lnTo>
                <a:lnTo>
                  <a:pt x="8770620" y="236220"/>
                </a:lnTo>
                <a:lnTo>
                  <a:pt x="3810" y="236220"/>
                </a:lnTo>
                <a:lnTo>
                  <a:pt x="3810" y="3810"/>
                </a:lnTo>
                <a:lnTo>
                  <a:pt x="8770620" y="3810"/>
                </a:lnTo>
                <a:lnTo>
                  <a:pt x="8770620" y="0"/>
                </a:lnTo>
                <a:lnTo>
                  <a:pt x="0" y="0"/>
                </a:lnTo>
                <a:lnTo>
                  <a:pt x="0" y="3810"/>
                </a:lnTo>
                <a:lnTo>
                  <a:pt x="0" y="236220"/>
                </a:lnTo>
                <a:lnTo>
                  <a:pt x="0" y="240030"/>
                </a:lnTo>
                <a:lnTo>
                  <a:pt x="8774430" y="240030"/>
                </a:lnTo>
                <a:lnTo>
                  <a:pt x="8774430" y="236220"/>
                </a:lnTo>
                <a:lnTo>
                  <a:pt x="8774430" y="3810"/>
                </a:lnTo>
                <a:lnTo>
                  <a:pt x="8774430" y="0"/>
                </a:lnTo>
                <a:close/>
              </a:path>
            </a:pathLst>
          </a:custGeom>
          <a:solidFill>
            <a:srgbClr val="3C8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7960" y="416559"/>
            <a:ext cx="8766810" cy="232410"/>
          </a:xfrm>
          <a:custGeom>
            <a:avLst/>
            <a:gdLst/>
            <a:ahLst/>
            <a:cxnLst/>
            <a:rect l="l" t="t" r="r" b="b"/>
            <a:pathLst>
              <a:path w="8766810" h="232409">
                <a:moveTo>
                  <a:pt x="8766810" y="0"/>
                </a:moveTo>
                <a:lnTo>
                  <a:pt x="8763000" y="0"/>
                </a:lnTo>
                <a:lnTo>
                  <a:pt x="8763000" y="3810"/>
                </a:lnTo>
                <a:lnTo>
                  <a:pt x="8763000" y="228600"/>
                </a:lnTo>
                <a:lnTo>
                  <a:pt x="3810" y="228600"/>
                </a:lnTo>
                <a:lnTo>
                  <a:pt x="3810" y="3810"/>
                </a:lnTo>
                <a:lnTo>
                  <a:pt x="8763000" y="3810"/>
                </a:lnTo>
                <a:lnTo>
                  <a:pt x="8763000" y="0"/>
                </a:lnTo>
                <a:lnTo>
                  <a:pt x="0" y="0"/>
                </a:lnTo>
                <a:lnTo>
                  <a:pt x="0" y="3810"/>
                </a:lnTo>
                <a:lnTo>
                  <a:pt x="0" y="228600"/>
                </a:lnTo>
                <a:lnTo>
                  <a:pt x="0" y="232410"/>
                </a:lnTo>
                <a:lnTo>
                  <a:pt x="8766810" y="232410"/>
                </a:lnTo>
                <a:lnTo>
                  <a:pt x="8766810" y="228600"/>
                </a:lnTo>
                <a:lnTo>
                  <a:pt x="8766810" y="3810"/>
                </a:lnTo>
                <a:lnTo>
                  <a:pt x="8766810" y="0"/>
                </a:lnTo>
                <a:close/>
              </a:path>
            </a:pathLst>
          </a:custGeom>
          <a:solidFill>
            <a:srgbClr val="3B8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91770" y="420369"/>
            <a:ext cx="8759190" cy="224790"/>
          </a:xfrm>
          <a:custGeom>
            <a:avLst/>
            <a:gdLst/>
            <a:ahLst/>
            <a:cxnLst/>
            <a:rect l="l" t="t" r="r" b="b"/>
            <a:pathLst>
              <a:path w="8759190" h="224790">
                <a:moveTo>
                  <a:pt x="8759190" y="0"/>
                </a:moveTo>
                <a:lnTo>
                  <a:pt x="8756650" y="0"/>
                </a:lnTo>
                <a:lnTo>
                  <a:pt x="8756650" y="3810"/>
                </a:lnTo>
                <a:lnTo>
                  <a:pt x="8756650" y="220980"/>
                </a:lnTo>
                <a:lnTo>
                  <a:pt x="3810" y="220980"/>
                </a:lnTo>
                <a:lnTo>
                  <a:pt x="3810" y="3810"/>
                </a:lnTo>
                <a:lnTo>
                  <a:pt x="8756650" y="3810"/>
                </a:lnTo>
                <a:lnTo>
                  <a:pt x="8756650" y="0"/>
                </a:lnTo>
                <a:lnTo>
                  <a:pt x="0" y="0"/>
                </a:lnTo>
                <a:lnTo>
                  <a:pt x="0" y="3810"/>
                </a:lnTo>
                <a:lnTo>
                  <a:pt x="0" y="220980"/>
                </a:lnTo>
                <a:lnTo>
                  <a:pt x="0" y="224790"/>
                </a:lnTo>
                <a:lnTo>
                  <a:pt x="8759190" y="224790"/>
                </a:lnTo>
                <a:lnTo>
                  <a:pt x="8759190" y="220980"/>
                </a:lnTo>
                <a:lnTo>
                  <a:pt x="8759190" y="3810"/>
                </a:lnTo>
                <a:lnTo>
                  <a:pt x="8759190" y="0"/>
                </a:lnTo>
                <a:close/>
              </a:path>
            </a:pathLst>
          </a:custGeom>
          <a:solidFill>
            <a:srgbClr val="398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95580" y="424179"/>
            <a:ext cx="8752840" cy="217170"/>
          </a:xfrm>
          <a:custGeom>
            <a:avLst/>
            <a:gdLst/>
            <a:ahLst/>
            <a:cxnLst/>
            <a:rect l="l" t="t" r="r" b="b"/>
            <a:pathLst>
              <a:path w="8752840" h="217170">
                <a:moveTo>
                  <a:pt x="8752840" y="0"/>
                </a:moveTo>
                <a:lnTo>
                  <a:pt x="8749030" y="0"/>
                </a:lnTo>
                <a:lnTo>
                  <a:pt x="8749030" y="3810"/>
                </a:lnTo>
                <a:lnTo>
                  <a:pt x="8749030" y="213360"/>
                </a:lnTo>
                <a:lnTo>
                  <a:pt x="3810" y="213360"/>
                </a:lnTo>
                <a:lnTo>
                  <a:pt x="3810" y="3810"/>
                </a:lnTo>
                <a:lnTo>
                  <a:pt x="8749030" y="3810"/>
                </a:lnTo>
                <a:lnTo>
                  <a:pt x="8749030" y="0"/>
                </a:lnTo>
                <a:lnTo>
                  <a:pt x="0" y="0"/>
                </a:lnTo>
                <a:lnTo>
                  <a:pt x="0" y="3810"/>
                </a:lnTo>
                <a:lnTo>
                  <a:pt x="0" y="213360"/>
                </a:lnTo>
                <a:lnTo>
                  <a:pt x="0" y="217170"/>
                </a:lnTo>
                <a:lnTo>
                  <a:pt x="8752840" y="217170"/>
                </a:lnTo>
                <a:lnTo>
                  <a:pt x="8752840" y="213360"/>
                </a:lnTo>
                <a:lnTo>
                  <a:pt x="8752840" y="3810"/>
                </a:lnTo>
                <a:lnTo>
                  <a:pt x="8752840" y="0"/>
                </a:lnTo>
                <a:close/>
              </a:path>
            </a:pathLst>
          </a:custGeom>
          <a:solidFill>
            <a:srgbClr val="378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99390" y="427989"/>
            <a:ext cx="8745220" cy="209550"/>
          </a:xfrm>
          <a:custGeom>
            <a:avLst/>
            <a:gdLst/>
            <a:ahLst/>
            <a:cxnLst/>
            <a:rect l="l" t="t" r="r" b="b"/>
            <a:pathLst>
              <a:path w="8745220" h="209550">
                <a:moveTo>
                  <a:pt x="8745220" y="0"/>
                </a:moveTo>
                <a:lnTo>
                  <a:pt x="8741410" y="0"/>
                </a:lnTo>
                <a:lnTo>
                  <a:pt x="8741410" y="3810"/>
                </a:lnTo>
                <a:lnTo>
                  <a:pt x="8741410" y="205740"/>
                </a:lnTo>
                <a:lnTo>
                  <a:pt x="3810" y="205740"/>
                </a:lnTo>
                <a:lnTo>
                  <a:pt x="3810" y="3810"/>
                </a:lnTo>
                <a:lnTo>
                  <a:pt x="8741410" y="3810"/>
                </a:lnTo>
                <a:lnTo>
                  <a:pt x="8741410" y="0"/>
                </a:lnTo>
                <a:lnTo>
                  <a:pt x="0" y="0"/>
                </a:lnTo>
                <a:lnTo>
                  <a:pt x="0" y="3810"/>
                </a:lnTo>
                <a:lnTo>
                  <a:pt x="0" y="205740"/>
                </a:lnTo>
                <a:lnTo>
                  <a:pt x="0" y="209550"/>
                </a:lnTo>
                <a:lnTo>
                  <a:pt x="8745220" y="209550"/>
                </a:lnTo>
                <a:lnTo>
                  <a:pt x="8745220" y="205740"/>
                </a:lnTo>
                <a:lnTo>
                  <a:pt x="8745220" y="3810"/>
                </a:lnTo>
                <a:lnTo>
                  <a:pt x="8745220" y="0"/>
                </a:lnTo>
                <a:close/>
              </a:path>
            </a:pathLst>
          </a:custGeom>
          <a:solidFill>
            <a:srgbClr val="358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203200" y="431799"/>
            <a:ext cx="8737600" cy="201930"/>
          </a:xfrm>
          <a:custGeom>
            <a:avLst/>
            <a:gdLst/>
            <a:ahLst/>
            <a:cxnLst/>
            <a:rect l="l" t="t" r="r" b="b"/>
            <a:pathLst>
              <a:path w="8737600" h="201929">
                <a:moveTo>
                  <a:pt x="8737600" y="0"/>
                </a:moveTo>
                <a:lnTo>
                  <a:pt x="8733790" y="0"/>
                </a:lnTo>
                <a:lnTo>
                  <a:pt x="8733790" y="2540"/>
                </a:lnTo>
                <a:lnTo>
                  <a:pt x="8733790" y="199390"/>
                </a:lnTo>
                <a:lnTo>
                  <a:pt x="3810" y="199390"/>
                </a:lnTo>
                <a:lnTo>
                  <a:pt x="3810" y="2540"/>
                </a:lnTo>
                <a:lnTo>
                  <a:pt x="8733790" y="2540"/>
                </a:lnTo>
                <a:lnTo>
                  <a:pt x="8733790" y="0"/>
                </a:lnTo>
                <a:lnTo>
                  <a:pt x="0" y="0"/>
                </a:lnTo>
                <a:lnTo>
                  <a:pt x="0" y="2540"/>
                </a:lnTo>
                <a:lnTo>
                  <a:pt x="0" y="199390"/>
                </a:lnTo>
                <a:lnTo>
                  <a:pt x="0" y="201930"/>
                </a:lnTo>
                <a:lnTo>
                  <a:pt x="8737600" y="201930"/>
                </a:lnTo>
                <a:lnTo>
                  <a:pt x="8737600" y="199390"/>
                </a:lnTo>
                <a:lnTo>
                  <a:pt x="8737600" y="2540"/>
                </a:lnTo>
                <a:lnTo>
                  <a:pt x="8737600" y="0"/>
                </a:lnTo>
                <a:close/>
              </a:path>
            </a:pathLst>
          </a:custGeom>
          <a:solidFill>
            <a:srgbClr val="338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207010" y="434339"/>
            <a:ext cx="8729980" cy="196850"/>
          </a:xfrm>
          <a:custGeom>
            <a:avLst/>
            <a:gdLst/>
            <a:ahLst/>
            <a:cxnLst/>
            <a:rect l="l" t="t" r="r" b="b"/>
            <a:pathLst>
              <a:path w="8729980" h="196850">
                <a:moveTo>
                  <a:pt x="8729980" y="0"/>
                </a:moveTo>
                <a:lnTo>
                  <a:pt x="8726170" y="0"/>
                </a:lnTo>
                <a:lnTo>
                  <a:pt x="8726170" y="3810"/>
                </a:lnTo>
                <a:lnTo>
                  <a:pt x="8726170" y="193040"/>
                </a:lnTo>
                <a:lnTo>
                  <a:pt x="3810" y="193040"/>
                </a:lnTo>
                <a:lnTo>
                  <a:pt x="3810" y="3810"/>
                </a:lnTo>
                <a:lnTo>
                  <a:pt x="8726170" y="3810"/>
                </a:lnTo>
                <a:lnTo>
                  <a:pt x="8726170" y="0"/>
                </a:lnTo>
                <a:lnTo>
                  <a:pt x="0" y="0"/>
                </a:lnTo>
                <a:lnTo>
                  <a:pt x="0" y="3810"/>
                </a:lnTo>
                <a:lnTo>
                  <a:pt x="0" y="193040"/>
                </a:lnTo>
                <a:lnTo>
                  <a:pt x="0" y="196850"/>
                </a:lnTo>
                <a:lnTo>
                  <a:pt x="8729980" y="196850"/>
                </a:lnTo>
                <a:lnTo>
                  <a:pt x="8729980" y="193040"/>
                </a:lnTo>
                <a:lnTo>
                  <a:pt x="8729980" y="3810"/>
                </a:lnTo>
                <a:lnTo>
                  <a:pt x="8729980" y="0"/>
                </a:lnTo>
                <a:close/>
              </a:path>
            </a:pathLst>
          </a:custGeom>
          <a:solidFill>
            <a:srgbClr val="318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210820" y="438149"/>
            <a:ext cx="8722360" cy="189230"/>
          </a:xfrm>
          <a:custGeom>
            <a:avLst/>
            <a:gdLst/>
            <a:ahLst/>
            <a:cxnLst/>
            <a:rect l="l" t="t" r="r" b="b"/>
            <a:pathLst>
              <a:path w="8722360" h="189229">
                <a:moveTo>
                  <a:pt x="8722360" y="0"/>
                </a:moveTo>
                <a:lnTo>
                  <a:pt x="8718550" y="0"/>
                </a:lnTo>
                <a:lnTo>
                  <a:pt x="8718550" y="3810"/>
                </a:lnTo>
                <a:lnTo>
                  <a:pt x="8718550" y="185420"/>
                </a:lnTo>
                <a:lnTo>
                  <a:pt x="2540" y="185420"/>
                </a:lnTo>
                <a:lnTo>
                  <a:pt x="2540" y="3810"/>
                </a:lnTo>
                <a:lnTo>
                  <a:pt x="8718550" y="3810"/>
                </a:lnTo>
                <a:lnTo>
                  <a:pt x="8718550" y="0"/>
                </a:lnTo>
                <a:lnTo>
                  <a:pt x="0" y="0"/>
                </a:lnTo>
                <a:lnTo>
                  <a:pt x="0" y="3810"/>
                </a:lnTo>
                <a:lnTo>
                  <a:pt x="0" y="185420"/>
                </a:lnTo>
                <a:lnTo>
                  <a:pt x="0" y="189230"/>
                </a:lnTo>
                <a:lnTo>
                  <a:pt x="8722360" y="189230"/>
                </a:lnTo>
                <a:lnTo>
                  <a:pt x="8722360" y="185420"/>
                </a:lnTo>
                <a:lnTo>
                  <a:pt x="8722360" y="3810"/>
                </a:lnTo>
                <a:lnTo>
                  <a:pt x="8722360" y="0"/>
                </a:lnTo>
                <a:close/>
              </a:path>
            </a:pathLst>
          </a:custGeom>
          <a:solidFill>
            <a:srgbClr val="2F8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13360" y="441959"/>
            <a:ext cx="8716010" cy="181610"/>
          </a:xfrm>
          <a:custGeom>
            <a:avLst/>
            <a:gdLst/>
            <a:ahLst/>
            <a:cxnLst/>
            <a:rect l="l" t="t" r="r" b="b"/>
            <a:pathLst>
              <a:path w="8716010" h="181609">
                <a:moveTo>
                  <a:pt x="8716010" y="0"/>
                </a:moveTo>
                <a:lnTo>
                  <a:pt x="8713470" y="0"/>
                </a:lnTo>
                <a:lnTo>
                  <a:pt x="8713470" y="3810"/>
                </a:lnTo>
                <a:lnTo>
                  <a:pt x="8713470" y="177800"/>
                </a:lnTo>
                <a:lnTo>
                  <a:pt x="3810" y="177800"/>
                </a:lnTo>
                <a:lnTo>
                  <a:pt x="3810" y="3810"/>
                </a:lnTo>
                <a:lnTo>
                  <a:pt x="8713470" y="3810"/>
                </a:lnTo>
                <a:lnTo>
                  <a:pt x="8713470" y="0"/>
                </a:lnTo>
                <a:lnTo>
                  <a:pt x="0" y="0"/>
                </a:lnTo>
                <a:lnTo>
                  <a:pt x="0" y="3810"/>
                </a:lnTo>
                <a:lnTo>
                  <a:pt x="0" y="177800"/>
                </a:lnTo>
                <a:lnTo>
                  <a:pt x="0" y="181610"/>
                </a:lnTo>
                <a:lnTo>
                  <a:pt x="8716010" y="181610"/>
                </a:lnTo>
                <a:lnTo>
                  <a:pt x="8716010" y="177800"/>
                </a:lnTo>
                <a:lnTo>
                  <a:pt x="8716010" y="3810"/>
                </a:lnTo>
                <a:lnTo>
                  <a:pt x="8716010" y="0"/>
                </a:lnTo>
                <a:close/>
              </a:path>
            </a:pathLst>
          </a:custGeom>
          <a:solidFill>
            <a:srgbClr val="2E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217170" y="445769"/>
            <a:ext cx="8709660" cy="173990"/>
          </a:xfrm>
          <a:custGeom>
            <a:avLst/>
            <a:gdLst/>
            <a:ahLst/>
            <a:cxnLst/>
            <a:rect l="l" t="t" r="r" b="b"/>
            <a:pathLst>
              <a:path w="8709660" h="173990">
                <a:moveTo>
                  <a:pt x="8709660" y="0"/>
                </a:moveTo>
                <a:lnTo>
                  <a:pt x="8705850" y="0"/>
                </a:lnTo>
                <a:lnTo>
                  <a:pt x="8705850" y="3810"/>
                </a:lnTo>
                <a:lnTo>
                  <a:pt x="8705850" y="170180"/>
                </a:lnTo>
                <a:lnTo>
                  <a:pt x="3810" y="170180"/>
                </a:lnTo>
                <a:lnTo>
                  <a:pt x="3810" y="3810"/>
                </a:lnTo>
                <a:lnTo>
                  <a:pt x="8705850" y="3810"/>
                </a:lnTo>
                <a:lnTo>
                  <a:pt x="8705850" y="0"/>
                </a:lnTo>
                <a:lnTo>
                  <a:pt x="0" y="0"/>
                </a:lnTo>
                <a:lnTo>
                  <a:pt x="0" y="3810"/>
                </a:lnTo>
                <a:lnTo>
                  <a:pt x="0" y="170180"/>
                </a:lnTo>
                <a:lnTo>
                  <a:pt x="0" y="173990"/>
                </a:lnTo>
                <a:lnTo>
                  <a:pt x="8709660" y="173990"/>
                </a:lnTo>
                <a:lnTo>
                  <a:pt x="8709660" y="170180"/>
                </a:lnTo>
                <a:lnTo>
                  <a:pt x="8709660" y="3810"/>
                </a:lnTo>
                <a:lnTo>
                  <a:pt x="8709660" y="0"/>
                </a:lnTo>
                <a:close/>
              </a:path>
            </a:pathLst>
          </a:custGeom>
          <a:solidFill>
            <a:srgbClr val="2C8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20980" y="449579"/>
            <a:ext cx="8702040" cy="166370"/>
          </a:xfrm>
          <a:custGeom>
            <a:avLst/>
            <a:gdLst/>
            <a:ahLst/>
            <a:cxnLst/>
            <a:rect l="l" t="t" r="r" b="b"/>
            <a:pathLst>
              <a:path w="8702040" h="166370">
                <a:moveTo>
                  <a:pt x="8702040" y="0"/>
                </a:moveTo>
                <a:lnTo>
                  <a:pt x="8698230" y="0"/>
                </a:lnTo>
                <a:lnTo>
                  <a:pt x="8698230" y="3810"/>
                </a:lnTo>
                <a:lnTo>
                  <a:pt x="8698230" y="162560"/>
                </a:lnTo>
                <a:lnTo>
                  <a:pt x="3810" y="162560"/>
                </a:lnTo>
                <a:lnTo>
                  <a:pt x="3810" y="3810"/>
                </a:lnTo>
                <a:lnTo>
                  <a:pt x="8698230" y="3810"/>
                </a:lnTo>
                <a:lnTo>
                  <a:pt x="8698230" y="0"/>
                </a:lnTo>
                <a:lnTo>
                  <a:pt x="0" y="0"/>
                </a:lnTo>
                <a:lnTo>
                  <a:pt x="0" y="3810"/>
                </a:lnTo>
                <a:lnTo>
                  <a:pt x="0" y="162560"/>
                </a:lnTo>
                <a:lnTo>
                  <a:pt x="0" y="166370"/>
                </a:lnTo>
                <a:lnTo>
                  <a:pt x="8702040" y="166370"/>
                </a:lnTo>
                <a:lnTo>
                  <a:pt x="8702040" y="162560"/>
                </a:lnTo>
                <a:lnTo>
                  <a:pt x="8702040" y="3810"/>
                </a:lnTo>
                <a:lnTo>
                  <a:pt x="8702040" y="0"/>
                </a:lnTo>
                <a:close/>
              </a:path>
            </a:pathLst>
          </a:custGeom>
          <a:solidFill>
            <a:srgbClr val="2A7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24790" y="453389"/>
            <a:ext cx="8694420" cy="158750"/>
          </a:xfrm>
          <a:custGeom>
            <a:avLst/>
            <a:gdLst/>
            <a:ahLst/>
            <a:cxnLst/>
            <a:rect l="l" t="t" r="r" b="b"/>
            <a:pathLst>
              <a:path w="8694420" h="158750">
                <a:moveTo>
                  <a:pt x="8694420" y="0"/>
                </a:moveTo>
                <a:lnTo>
                  <a:pt x="8690610" y="0"/>
                </a:lnTo>
                <a:lnTo>
                  <a:pt x="8690610" y="2540"/>
                </a:lnTo>
                <a:lnTo>
                  <a:pt x="8690610" y="156210"/>
                </a:lnTo>
                <a:lnTo>
                  <a:pt x="3810" y="156210"/>
                </a:lnTo>
                <a:lnTo>
                  <a:pt x="3810" y="2540"/>
                </a:lnTo>
                <a:lnTo>
                  <a:pt x="8690610" y="2540"/>
                </a:lnTo>
                <a:lnTo>
                  <a:pt x="8690610" y="0"/>
                </a:lnTo>
                <a:lnTo>
                  <a:pt x="0" y="0"/>
                </a:lnTo>
                <a:lnTo>
                  <a:pt x="0" y="2540"/>
                </a:lnTo>
                <a:lnTo>
                  <a:pt x="0" y="156210"/>
                </a:lnTo>
                <a:lnTo>
                  <a:pt x="0" y="158750"/>
                </a:lnTo>
                <a:lnTo>
                  <a:pt x="8694420" y="158750"/>
                </a:lnTo>
                <a:lnTo>
                  <a:pt x="8694420" y="156210"/>
                </a:lnTo>
                <a:lnTo>
                  <a:pt x="8694420" y="2540"/>
                </a:lnTo>
                <a:lnTo>
                  <a:pt x="8694420" y="0"/>
                </a:lnTo>
                <a:close/>
              </a:path>
            </a:pathLst>
          </a:custGeom>
          <a:solidFill>
            <a:srgbClr val="287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28600" y="455929"/>
            <a:ext cx="8686800" cy="153670"/>
          </a:xfrm>
          <a:custGeom>
            <a:avLst/>
            <a:gdLst/>
            <a:ahLst/>
            <a:cxnLst/>
            <a:rect l="l" t="t" r="r" b="b"/>
            <a:pathLst>
              <a:path w="8686800" h="153670">
                <a:moveTo>
                  <a:pt x="8686800" y="0"/>
                </a:moveTo>
                <a:lnTo>
                  <a:pt x="8682990" y="0"/>
                </a:lnTo>
                <a:lnTo>
                  <a:pt x="8682990" y="5080"/>
                </a:lnTo>
                <a:lnTo>
                  <a:pt x="8682990" y="149860"/>
                </a:lnTo>
                <a:lnTo>
                  <a:pt x="3810" y="149860"/>
                </a:lnTo>
                <a:lnTo>
                  <a:pt x="3810" y="5080"/>
                </a:lnTo>
                <a:lnTo>
                  <a:pt x="8682990" y="5080"/>
                </a:lnTo>
                <a:lnTo>
                  <a:pt x="8682990" y="0"/>
                </a:lnTo>
                <a:lnTo>
                  <a:pt x="0" y="0"/>
                </a:lnTo>
                <a:lnTo>
                  <a:pt x="0" y="5080"/>
                </a:lnTo>
                <a:lnTo>
                  <a:pt x="0" y="149860"/>
                </a:lnTo>
                <a:lnTo>
                  <a:pt x="0" y="153670"/>
                </a:lnTo>
                <a:lnTo>
                  <a:pt x="8686800" y="153670"/>
                </a:lnTo>
                <a:lnTo>
                  <a:pt x="8686800" y="149860"/>
                </a:lnTo>
                <a:lnTo>
                  <a:pt x="8686800" y="5080"/>
                </a:lnTo>
                <a:lnTo>
                  <a:pt x="8686800" y="0"/>
                </a:lnTo>
                <a:close/>
              </a:path>
            </a:pathLst>
          </a:custGeom>
          <a:solidFill>
            <a:srgbClr val="267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232410" y="461009"/>
            <a:ext cx="8679180" cy="144780"/>
          </a:xfrm>
          <a:custGeom>
            <a:avLst/>
            <a:gdLst/>
            <a:ahLst/>
            <a:cxnLst/>
            <a:rect l="l" t="t" r="r" b="b"/>
            <a:pathLst>
              <a:path w="8679180" h="144779">
                <a:moveTo>
                  <a:pt x="8679180" y="0"/>
                </a:moveTo>
                <a:lnTo>
                  <a:pt x="8675370" y="0"/>
                </a:lnTo>
                <a:lnTo>
                  <a:pt x="8675370" y="2540"/>
                </a:lnTo>
                <a:lnTo>
                  <a:pt x="8675370" y="140970"/>
                </a:lnTo>
                <a:lnTo>
                  <a:pt x="3810" y="140970"/>
                </a:lnTo>
                <a:lnTo>
                  <a:pt x="3810" y="2540"/>
                </a:lnTo>
                <a:lnTo>
                  <a:pt x="8675370" y="2540"/>
                </a:lnTo>
                <a:lnTo>
                  <a:pt x="8675370" y="0"/>
                </a:lnTo>
                <a:lnTo>
                  <a:pt x="0" y="0"/>
                </a:lnTo>
                <a:lnTo>
                  <a:pt x="0" y="2540"/>
                </a:lnTo>
                <a:lnTo>
                  <a:pt x="0" y="140970"/>
                </a:lnTo>
                <a:lnTo>
                  <a:pt x="0" y="144780"/>
                </a:lnTo>
                <a:lnTo>
                  <a:pt x="8679180" y="144780"/>
                </a:lnTo>
                <a:lnTo>
                  <a:pt x="8679180" y="140970"/>
                </a:lnTo>
                <a:lnTo>
                  <a:pt x="8679180" y="2540"/>
                </a:lnTo>
                <a:lnTo>
                  <a:pt x="8679180" y="0"/>
                </a:lnTo>
                <a:close/>
              </a:path>
            </a:pathLst>
          </a:custGeom>
          <a:solidFill>
            <a:srgbClr val="247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236220" y="463549"/>
            <a:ext cx="8671560" cy="138430"/>
          </a:xfrm>
          <a:custGeom>
            <a:avLst/>
            <a:gdLst/>
            <a:ahLst/>
            <a:cxnLst/>
            <a:rect l="l" t="t" r="r" b="b"/>
            <a:pathLst>
              <a:path w="8671560" h="138429">
                <a:moveTo>
                  <a:pt x="8671560" y="0"/>
                </a:moveTo>
                <a:lnTo>
                  <a:pt x="8667750" y="0"/>
                </a:lnTo>
                <a:lnTo>
                  <a:pt x="8667750" y="3810"/>
                </a:lnTo>
                <a:lnTo>
                  <a:pt x="8667750" y="134620"/>
                </a:lnTo>
                <a:lnTo>
                  <a:pt x="3810" y="134620"/>
                </a:lnTo>
                <a:lnTo>
                  <a:pt x="3810" y="3810"/>
                </a:lnTo>
                <a:lnTo>
                  <a:pt x="8667750" y="3810"/>
                </a:lnTo>
                <a:lnTo>
                  <a:pt x="8667750" y="0"/>
                </a:lnTo>
                <a:lnTo>
                  <a:pt x="0" y="0"/>
                </a:lnTo>
                <a:lnTo>
                  <a:pt x="0" y="3810"/>
                </a:lnTo>
                <a:lnTo>
                  <a:pt x="0" y="134620"/>
                </a:lnTo>
                <a:lnTo>
                  <a:pt x="0" y="138430"/>
                </a:lnTo>
                <a:lnTo>
                  <a:pt x="8671560" y="138430"/>
                </a:lnTo>
                <a:lnTo>
                  <a:pt x="8671560" y="134620"/>
                </a:lnTo>
                <a:lnTo>
                  <a:pt x="8671560" y="3810"/>
                </a:lnTo>
                <a:lnTo>
                  <a:pt x="8671560" y="0"/>
                </a:lnTo>
                <a:close/>
              </a:path>
            </a:pathLst>
          </a:custGeom>
          <a:solidFill>
            <a:srgbClr val="237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40030" y="467359"/>
            <a:ext cx="8663940" cy="130810"/>
          </a:xfrm>
          <a:custGeom>
            <a:avLst/>
            <a:gdLst/>
            <a:ahLst/>
            <a:cxnLst/>
            <a:rect l="l" t="t" r="r" b="b"/>
            <a:pathLst>
              <a:path w="8663940" h="130809">
                <a:moveTo>
                  <a:pt x="8663940" y="0"/>
                </a:moveTo>
                <a:lnTo>
                  <a:pt x="8660130" y="0"/>
                </a:lnTo>
                <a:lnTo>
                  <a:pt x="8660130" y="3810"/>
                </a:lnTo>
                <a:lnTo>
                  <a:pt x="8660130" y="127000"/>
                </a:lnTo>
                <a:lnTo>
                  <a:pt x="2540" y="127000"/>
                </a:lnTo>
                <a:lnTo>
                  <a:pt x="2540" y="3810"/>
                </a:lnTo>
                <a:lnTo>
                  <a:pt x="8660130" y="3810"/>
                </a:lnTo>
                <a:lnTo>
                  <a:pt x="8660130" y="0"/>
                </a:lnTo>
                <a:lnTo>
                  <a:pt x="0" y="0"/>
                </a:lnTo>
                <a:lnTo>
                  <a:pt x="0" y="3810"/>
                </a:lnTo>
                <a:lnTo>
                  <a:pt x="0" y="127000"/>
                </a:lnTo>
                <a:lnTo>
                  <a:pt x="0" y="130810"/>
                </a:lnTo>
                <a:lnTo>
                  <a:pt x="8663940" y="130810"/>
                </a:lnTo>
                <a:lnTo>
                  <a:pt x="8663940" y="127000"/>
                </a:lnTo>
                <a:lnTo>
                  <a:pt x="8663940" y="3810"/>
                </a:lnTo>
                <a:lnTo>
                  <a:pt x="8663940" y="0"/>
                </a:lnTo>
                <a:close/>
              </a:path>
            </a:pathLst>
          </a:custGeom>
          <a:solidFill>
            <a:srgbClr val="2179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42570" y="471169"/>
            <a:ext cx="8657590" cy="123189"/>
          </a:xfrm>
          <a:custGeom>
            <a:avLst/>
            <a:gdLst/>
            <a:ahLst/>
            <a:cxnLst/>
            <a:rect l="l" t="t" r="r" b="b"/>
            <a:pathLst>
              <a:path w="8657590" h="123190">
                <a:moveTo>
                  <a:pt x="8657590" y="0"/>
                </a:moveTo>
                <a:lnTo>
                  <a:pt x="8655050" y="0"/>
                </a:lnTo>
                <a:lnTo>
                  <a:pt x="8655050" y="3810"/>
                </a:lnTo>
                <a:lnTo>
                  <a:pt x="8655050" y="119380"/>
                </a:lnTo>
                <a:lnTo>
                  <a:pt x="3810" y="119380"/>
                </a:lnTo>
                <a:lnTo>
                  <a:pt x="3810" y="3810"/>
                </a:lnTo>
                <a:lnTo>
                  <a:pt x="8655050" y="3810"/>
                </a:lnTo>
                <a:lnTo>
                  <a:pt x="8655050" y="0"/>
                </a:lnTo>
                <a:lnTo>
                  <a:pt x="0" y="0"/>
                </a:lnTo>
                <a:lnTo>
                  <a:pt x="0" y="3810"/>
                </a:lnTo>
                <a:lnTo>
                  <a:pt x="0" y="119380"/>
                </a:lnTo>
                <a:lnTo>
                  <a:pt x="0" y="123190"/>
                </a:lnTo>
                <a:lnTo>
                  <a:pt x="8657590" y="123190"/>
                </a:lnTo>
                <a:lnTo>
                  <a:pt x="8657590" y="119380"/>
                </a:lnTo>
                <a:lnTo>
                  <a:pt x="8657590" y="3810"/>
                </a:lnTo>
                <a:lnTo>
                  <a:pt x="8657590" y="0"/>
                </a:lnTo>
                <a:close/>
              </a:path>
            </a:pathLst>
          </a:custGeom>
          <a:solidFill>
            <a:srgbClr val="1F7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246380" y="474979"/>
            <a:ext cx="8651240" cy="115570"/>
          </a:xfrm>
          <a:custGeom>
            <a:avLst/>
            <a:gdLst/>
            <a:ahLst/>
            <a:cxnLst/>
            <a:rect l="l" t="t" r="r" b="b"/>
            <a:pathLst>
              <a:path w="8651240" h="115570">
                <a:moveTo>
                  <a:pt x="8651240" y="0"/>
                </a:moveTo>
                <a:lnTo>
                  <a:pt x="8647430" y="0"/>
                </a:lnTo>
                <a:lnTo>
                  <a:pt x="8647430" y="3810"/>
                </a:lnTo>
                <a:lnTo>
                  <a:pt x="8647430" y="111760"/>
                </a:lnTo>
                <a:lnTo>
                  <a:pt x="3810" y="111760"/>
                </a:lnTo>
                <a:lnTo>
                  <a:pt x="3810" y="3810"/>
                </a:lnTo>
                <a:lnTo>
                  <a:pt x="8647430" y="3810"/>
                </a:lnTo>
                <a:lnTo>
                  <a:pt x="8647430" y="0"/>
                </a:lnTo>
                <a:lnTo>
                  <a:pt x="0" y="0"/>
                </a:lnTo>
                <a:lnTo>
                  <a:pt x="0" y="3810"/>
                </a:lnTo>
                <a:lnTo>
                  <a:pt x="0" y="111760"/>
                </a:lnTo>
                <a:lnTo>
                  <a:pt x="0" y="115570"/>
                </a:lnTo>
                <a:lnTo>
                  <a:pt x="8651240" y="115570"/>
                </a:lnTo>
                <a:lnTo>
                  <a:pt x="8651240" y="111760"/>
                </a:lnTo>
                <a:lnTo>
                  <a:pt x="8651240" y="3810"/>
                </a:lnTo>
                <a:lnTo>
                  <a:pt x="8651240" y="0"/>
                </a:lnTo>
                <a:close/>
              </a:path>
            </a:pathLst>
          </a:custGeom>
          <a:solidFill>
            <a:srgbClr val="1D7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250190" y="478789"/>
            <a:ext cx="8643620" cy="107950"/>
          </a:xfrm>
          <a:custGeom>
            <a:avLst/>
            <a:gdLst/>
            <a:ahLst/>
            <a:cxnLst/>
            <a:rect l="l" t="t" r="r" b="b"/>
            <a:pathLst>
              <a:path w="8643620" h="107950">
                <a:moveTo>
                  <a:pt x="8643620" y="0"/>
                </a:moveTo>
                <a:lnTo>
                  <a:pt x="8639810" y="0"/>
                </a:lnTo>
                <a:lnTo>
                  <a:pt x="8639810" y="3810"/>
                </a:lnTo>
                <a:lnTo>
                  <a:pt x="8639810" y="104140"/>
                </a:lnTo>
                <a:lnTo>
                  <a:pt x="3810" y="104140"/>
                </a:lnTo>
                <a:lnTo>
                  <a:pt x="3810" y="3810"/>
                </a:lnTo>
                <a:lnTo>
                  <a:pt x="8639810" y="3810"/>
                </a:lnTo>
                <a:lnTo>
                  <a:pt x="8639810" y="0"/>
                </a:lnTo>
                <a:lnTo>
                  <a:pt x="0" y="0"/>
                </a:lnTo>
                <a:lnTo>
                  <a:pt x="0" y="3810"/>
                </a:lnTo>
                <a:lnTo>
                  <a:pt x="0" y="104140"/>
                </a:lnTo>
                <a:lnTo>
                  <a:pt x="0" y="107950"/>
                </a:lnTo>
                <a:lnTo>
                  <a:pt x="8643620" y="107950"/>
                </a:lnTo>
                <a:lnTo>
                  <a:pt x="8643620" y="104140"/>
                </a:lnTo>
                <a:lnTo>
                  <a:pt x="8643620" y="3810"/>
                </a:lnTo>
                <a:lnTo>
                  <a:pt x="8643620" y="0"/>
                </a:lnTo>
                <a:close/>
              </a:path>
            </a:pathLst>
          </a:custGeom>
          <a:solidFill>
            <a:srgbClr val="1B76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254000" y="482599"/>
            <a:ext cx="8636000" cy="100330"/>
          </a:xfrm>
          <a:custGeom>
            <a:avLst/>
            <a:gdLst/>
            <a:ahLst/>
            <a:cxnLst/>
            <a:rect l="l" t="t" r="r" b="b"/>
            <a:pathLst>
              <a:path w="8636000" h="100329">
                <a:moveTo>
                  <a:pt x="8636000" y="0"/>
                </a:moveTo>
                <a:lnTo>
                  <a:pt x="8632190" y="0"/>
                </a:lnTo>
                <a:lnTo>
                  <a:pt x="8632190" y="2540"/>
                </a:lnTo>
                <a:lnTo>
                  <a:pt x="8632190" y="97790"/>
                </a:lnTo>
                <a:lnTo>
                  <a:pt x="3810" y="97790"/>
                </a:lnTo>
                <a:lnTo>
                  <a:pt x="3810" y="2540"/>
                </a:lnTo>
                <a:lnTo>
                  <a:pt x="8632190" y="2540"/>
                </a:lnTo>
                <a:lnTo>
                  <a:pt x="8632190" y="0"/>
                </a:lnTo>
                <a:lnTo>
                  <a:pt x="0" y="0"/>
                </a:lnTo>
                <a:lnTo>
                  <a:pt x="0" y="2540"/>
                </a:lnTo>
                <a:lnTo>
                  <a:pt x="0" y="97790"/>
                </a:lnTo>
                <a:lnTo>
                  <a:pt x="0" y="100330"/>
                </a:lnTo>
                <a:lnTo>
                  <a:pt x="8636000" y="100330"/>
                </a:lnTo>
                <a:lnTo>
                  <a:pt x="8636000" y="97790"/>
                </a:lnTo>
                <a:lnTo>
                  <a:pt x="8636000" y="2540"/>
                </a:lnTo>
                <a:lnTo>
                  <a:pt x="8636000" y="0"/>
                </a:lnTo>
                <a:close/>
              </a:path>
            </a:pathLst>
          </a:custGeom>
          <a:solidFill>
            <a:srgbClr val="1975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257810" y="485139"/>
            <a:ext cx="8628380" cy="95250"/>
          </a:xfrm>
          <a:custGeom>
            <a:avLst/>
            <a:gdLst/>
            <a:ahLst/>
            <a:cxnLst/>
            <a:rect l="l" t="t" r="r" b="b"/>
            <a:pathLst>
              <a:path w="8628380" h="95250">
                <a:moveTo>
                  <a:pt x="8628380" y="0"/>
                </a:moveTo>
                <a:lnTo>
                  <a:pt x="8624570" y="0"/>
                </a:lnTo>
                <a:lnTo>
                  <a:pt x="8624570" y="3810"/>
                </a:lnTo>
                <a:lnTo>
                  <a:pt x="8624570" y="91440"/>
                </a:lnTo>
                <a:lnTo>
                  <a:pt x="3810" y="91440"/>
                </a:lnTo>
                <a:lnTo>
                  <a:pt x="3810" y="3810"/>
                </a:lnTo>
                <a:lnTo>
                  <a:pt x="8624570" y="3810"/>
                </a:lnTo>
                <a:lnTo>
                  <a:pt x="8624570" y="0"/>
                </a:lnTo>
                <a:lnTo>
                  <a:pt x="0" y="0"/>
                </a:lnTo>
                <a:lnTo>
                  <a:pt x="0" y="3810"/>
                </a:lnTo>
                <a:lnTo>
                  <a:pt x="0" y="91440"/>
                </a:lnTo>
                <a:lnTo>
                  <a:pt x="0" y="95250"/>
                </a:lnTo>
                <a:lnTo>
                  <a:pt x="8628380" y="95250"/>
                </a:lnTo>
                <a:lnTo>
                  <a:pt x="8628380" y="91440"/>
                </a:lnTo>
                <a:lnTo>
                  <a:pt x="8628380" y="3810"/>
                </a:lnTo>
                <a:lnTo>
                  <a:pt x="8628380" y="0"/>
                </a:lnTo>
                <a:close/>
              </a:path>
            </a:pathLst>
          </a:custGeom>
          <a:solidFill>
            <a:srgbClr val="1774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261620" y="488949"/>
            <a:ext cx="8620760" cy="87630"/>
          </a:xfrm>
          <a:custGeom>
            <a:avLst/>
            <a:gdLst/>
            <a:ahLst/>
            <a:cxnLst/>
            <a:rect l="l" t="t" r="r" b="b"/>
            <a:pathLst>
              <a:path w="8620760" h="87629">
                <a:moveTo>
                  <a:pt x="8620760" y="0"/>
                </a:moveTo>
                <a:lnTo>
                  <a:pt x="8616950" y="0"/>
                </a:lnTo>
                <a:lnTo>
                  <a:pt x="8616950" y="3810"/>
                </a:lnTo>
                <a:lnTo>
                  <a:pt x="8616950" y="83820"/>
                </a:lnTo>
                <a:lnTo>
                  <a:pt x="2540" y="83820"/>
                </a:lnTo>
                <a:lnTo>
                  <a:pt x="2540" y="3810"/>
                </a:lnTo>
                <a:lnTo>
                  <a:pt x="8616950" y="3810"/>
                </a:lnTo>
                <a:lnTo>
                  <a:pt x="8616950" y="0"/>
                </a:lnTo>
                <a:lnTo>
                  <a:pt x="0" y="0"/>
                </a:lnTo>
                <a:lnTo>
                  <a:pt x="0" y="3810"/>
                </a:lnTo>
                <a:lnTo>
                  <a:pt x="0" y="83820"/>
                </a:lnTo>
                <a:lnTo>
                  <a:pt x="0" y="87630"/>
                </a:lnTo>
                <a:lnTo>
                  <a:pt x="8620760" y="87630"/>
                </a:lnTo>
                <a:lnTo>
                  <a:pt x="8620760" y="83820"/>
                </a:lnTo>
                <a:lnTo>
                  <a:pt x="8620760" y="3810"/>
                </a:lnTo>
                <a:lnTo>
                  <a:pt x="8620760" y="0"/>
                </a:lnTo>
                <a:close/>
              </a:path>
            </a:pathLst>
          </a:custGeom>
          <a:solidFill>
            <a:srgbClr val="1673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64160" y="492759"/>
            <a:ext cx="8614410" cy="80010"/>
          </a:xfrm>
          <a:custGeom>
            <a:avLst/>
            <a:gdLst/>
            <a:ahLst/>
            <a:cxnLst/>
            <a:rect l="l" t="t" r="r" b="b"/>
            <a:pathLst>
              <a:path w="8614410" h="80009">
                <a:moveTo>
                  <a:pt x="8614410" y="0"/>
                </a:moveTo>
                <a:lnTo>
                  <a:pt x="8610600" y="0"/>
                </a:lnTo>
                <a:lnTo>
                  <a:pt x="8610600" y="3810"/>
                </a:lnTo>
                <a:lnTo>
                  <a:pt x="8610600" y="76200"/>
                </a:lnTo>
                <a:lnTo>
                  <a:pt x="3810" y="76200"/>
                </a:lnTo>
                <a:lnTo>
                  <a:pt x="3810" y="3810"/>
                </a:lnTo>
                <a:lnTo>
                  <a:pt x="8610600" y="3810"/>
                </a:lnTo>
                <a:lnTo>
                  <a:pt x="8610600" y="0"/>
                </a:lnTo>
                <a:lnTo>
                  <a:pt x="0" y="0"/>
                </a:lnTo>
                <a:lnTo>
                  <a:pt x="0" y="3810"/>
                </a:lnTo>
                <a:lnTo>
                  <a:pt x="0" y="76200"/>
                </a:lnTo>
                <a:lnTo>
                  <a:pt x="0" y="80010"/>
                </a:lnTo>
                <a:lnTo>
                  <a:pt x="8614410" y="80010"/>
                </a:lnTo>
                <a:lnTo>
                  <a:pt x="8614410" y="76200"/>
                </a:lnTo>
                <a:lnTo>
                  <a:pt x="8614410" y="3810"/>
                </a:lnTo>
                <a:lnTo>
                  <a:pt x="8614410" y="0"/>
                </a:lnTo>
                <a:close/>
              </a:path>
            </a:pathLst>
          </a:custGeom>
          <a:solidFill>
            <a:srgbClr val="1472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267970" y="496569"/>
            <a:ext cx="8606790" cy="72390"/>
          </a:xfrm>
          <a:custGeom>
            <a:avLst/>
            <a:gdLst/>
            <a:ahLst/>
            <a:cxnLst/>
            <a:rect l="l" t="t" r="r" b="b"/>
            <a:pathLst>
              <a:path w="8606790" h="72390">
                <a:moveTo>
                  <a:pt x="8606790" y="0"/>
                </a:moveTo>
                <a:lnTo>
                  <a:pt x="8602980" y="0"/>
                </a:lnTo>
                <a:lnTo>
                  <a:pt x="8602980" y="3810"/>
                </a:lnTo>
                <a:lnTo>
                  <a:pt x="8602980" y="68580"/>
                </a:lnTo>
                <a:lnTo>
                  <a:pt x="3810" y="68580"/>
                </a:lnTo>
                <a:lnTo>
                  <a:pt x="3810" y="3810"/>
                </a:lnTo>
                <a:lnTo>
                  <a:pt x="8602980" y="3810"/>
                </a:lnTo>
                <a:lnTo>
                  <a:pt x="8602980" y="0"/>
                </a:lnTo>
                <a:lnTo>
                  <a:pt x="0" y="0"/>
                </a:lnTo>
                <a:lnTo>
                  <a:pt x="0" y="3810"/>
                </a:lnTo>
                <a:lnTo>
                  <a:pt x="0" y="68580"/>
                </a:lnTo>
                <a:lnTo>
                  <a:pt x="0" y="72390"/>
                </a:lnTo>
                <a:lnTo>
                  <a:pt x="8606790" y="72390"/>
                </a:lnTo>
                <a:lnTo>
                  <a:pt x="8606790" y="68580"/>
                </a:lnTo>
                <a:lnTo>
                  <a:pt x="8606790" y="3810"/>
                </a:lnTo>
                <a:lnTo>
                  <a:pt x="8606790" y="0"/>
                </a:lnTo>
                <a:close/>
              </a:path>
            </a:pathLst>
          </a:custGeom>
          <a:solidFill>
            <a:srgbClr val="127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271780" y="500379"/>
            <a:ext cx="8599170" cy="64769"/>
          </a:xfrm>
          <a:custGeom>
            <a:avLst/>
            <a:gdLst/>
            <a:ahLst/>
            <a:cxnLst/>
            <a:rect l="l" t="t" r="r" b="b"/>
            <a:pathLst>
              <a:path w="8599170" h="64770">
                <a:moveTo>
                  <a:pt x="8599170" y="0"/>
                </a:moveTo>
                <a:lnTo>
                  <a:pt x="8596630" y="0"/>
                </a:lnTo>
                <a:lnTo>
                  <a:pt x="8596630" y="3810"/>
                </a:lnTo>
                <a:lnTo>
                  <a:pt x="8596630" y="60960"/>
                </a:lnTo>
                <a:lnTo>
                  <a:pt x="3810" y="60960"/>
                </a:lnTo>
                <a:lnTo>
                  <a:pt x="3810" y="3810"/>
                </a:lnTo>
                <a:lnTo>
                  <a:pt x="8596630" y="3810"/>
                </a:lnTo>
                <a:lnTo>
                  <a:pt x="8596630" y="0"/>
                </a:lnTo>
                <a:lnTo>
                  <a:pt x="0" y="0"/>
                </a:lnTo>
                <a:lnTo>
                  <a:pt x="0" y="3810"/>
                </a:lnTo>
                <a:lnTo>
                  <a:pt x="0" y="60960"/>
                </a:lnTo>
                <a:lnTo>
                  <a:pt x="0" y="64770"/>
                </a:lnTo>
                <a:lnTo>
                  <a:pt x="8599170" y="64770"/>
                </a:lnTo>
                <a:lnTo>
                  <a:pt x="8599170" y="60960"/>
                </a:lnTo>
                <a:lnTo>
                  <a:pt x="8599170" y="3810"/>
                </a:lnTo>
                <a:lnTo>
                  <a:pt x="8599170" y="0"/>
                </a:lnTo>
                <a:close/>
              </a:path>
            </a:pathLst>
          </a:custGeom>
          <a:solidFill>
            <a:srgbClr val="106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275590" y="504189"/>
            <a:ext cx="8592820" cy="57150"/>
          </a:xfrm>
          <a:custGeom>
            <a:avLst/>
            <a:gdLst/>
            <a:ahLst/>
            <a:cxnLst/>
            <a:rect l="l" t="t" r="r" b="b"/>
            <a:pathLst>
              <a:path w="8592820" h="57150">
                <a:moveTo>
                  <a:pt x="8592820" y="0"/>
                </a:moveTo>
                <a:lnTo>
                  <a:pt x="8589010" y="0"/>
                </a:lnTo>
                <a:lnTo>
                  <a:pt x="8589010" y="3810"/>
                </a:lnTo>
                <a:lnTo>
                  <a:pt x="8589010" y="53340"/>
                </a:lnTo>
                <a:lnTo>
                  <a:pt x="3810" y="53340"/>
                </a:lnTo>
                <a:lnTo>
                  <a:pt x="3810" y="3810"/>
                </a:lnTo>
                <a:lnTo>
                  <a:pt x="8589010" y="3810"/>
                </a:lnTo>
                <a:lnTo>
                  <a:pt x="8589010" y="0"/>
                </a:lnTo>
                <a:lnTo>
                  <a:pt x="0" y="0"/>
                </a:lnTo>
                <a:lnTo>
                  <a:pt x="0" y="3810"/>
                </a:lnTo>
                <a:lnTo>
                  <a:pt x="0" y="53340"/>
                </a:lnTo>
                <a:lnTo>
                  <a:pt x="0" y="57150"/>
                </a:lnTo>
                <a:lnTo>
                  <a:pt x="8592820" y="57150"/>
                </a:lnTo>
                <a:lnTo>
                  <a:pt x="8592820" y="53340"/>
                </a:lnTo>
                <a:lnTo>
                  <a:pt x="8592820" y="3810"/>
                </a:lnTo>
                <a:lnTo>
                  <a:pt x="8592820" y="0"/>
                </a:lnTo>
                <a:close/>
              </a:path>
            </a:pathLst>
          </a:custGeom>
          <a:solidFill>
            <a:srgbClr val="0E6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279400" y="507999"/>
            <a:ext cx="8585200" cy="49530"/>
          </a:xfrm>
          <a:custGeom>
            <a:avLst/>
            <a:gdLst/>
            <a:ahLst/>
            <a:cxnLst/>
            <a:rect l="l" t="t" r="r" b="b"/>
            <a:pathLst>
              <a:path w="8585200" h="49529">
                <a:moveTo>
                  <a:pt x="8585200" y="0"/>
                </a:moveTo>
                <a:lnTo>
                  <a:pt x="8581390" y="0"/>
                </a:lnTo>
                <a:lnTo>
                  <a:pt x="8581390" y="3810"/>
                </a:lnTo>
                <a:lnTo>
                  <a:pt x="8581390" y="46990"/>
                </a:lnTo>
                <a:lnTo>
                  <a:pt x="3810" y="46990"/>
                </a:lnTo>
                <a:lnTo>
                  <a:pt x="3810" y="3810"/>
                </a:lnTo>
                <a:lnTo>
                  <a:pt x="8581390" y="3810"/>
                </a:lnTo>
                <a:lnTo>
                  <a:pt x="8581390" y="0"/>
                </a:lnTo>
                <a:lnTo>
                  <a:pt x="0" y="0"/>
                </a:lnTo>
                <a:lnTo>
                  <a:pt x="0" y="3810"/>
                </a:lnTo>
                <a:lnTo>
                  <a:pt x="0" y="46990"/>
                </a:lnTo>
                <a:lnTo>
                  <a:pt x="0" y="49530"/>
                </a:lnTo>
                <a:lnTo>
                  <a:pt x="8585200" y="49530"/>
                </a:lnTo>
                <a:lnTo>
                  <a:pt x="8585200" y="46990"/>
                </a:lnTo>
                <a:lnTo>
                  <a:pt x="8585200" y="3810"/>
                </a:lnTo>
                <a:lnTo>
                  <a:pt x="8585200" y="0"/>
                </a:lnTo>
                <a:close/>
              </a:path>
            </a:pathLst>
          </a:custGeom>
          <a:solidFill>
            <a:srgbClr val="0C6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283210" y="511809"/>
            <a:ext cx="8577580" cy="43180"/>
          </a:xfrm>
          <a:custGeom>
            <a:avLst/>
            <a:gdLst/>
            <a:ahLst/>
            <a:cxnLst/>
            <a:rect l="l" t="t" r="r" b="b"/>
            <a:pathLst>
              <a:path w="8577580" h="43179">
                <a:moveTo>
                  <a:pt x="8577580" y="0"/>
                </a:moveTo>
                <a:lnTo>
                  <a:pt x="8573770" y="0"/>
                </a:lnTo>
                <a:lnTo>
                  <a:pt x="8573770" y="2540"/>
                </a:lnTo>
                <a:lnTo>
                  <a:pt x="8573770" y="39370"/>
                </a:lnTo>
                <a:lnTo>
                  <a:pt x="3810" y="39370"/>
                </a:lnTo>
                <a:lnTo>
                  <a:pt x="3810" y="2540"/>
                </a:lnTo>
                <a:lnTo>
                  <a:pt x="8573770" y="2540"/>
                </a:lnTo>
                <a:lnTo>
                  <a:pt x="8573770" y="0"/>
                </a:lnTo>
                <a:lnTo>
                  <a:pt x="0" y="0"/>
                </a:lnTo>
                <a:lnTo>
                  <a:pt x="0" y="2540"/>
                </a:lnTo>
                <a:lnTo>
                  <a:pt x="0" y="39370"/>
                </a:lnTo>
                <a:lnTo>
                  <a:pt x="0" y="43180"/>
                </a:lnTo>
                <a:lnTo>
                  <a:pt x="8577580" y="43180"/>
                </a:lnTo>
                <a:lnTo>
                  <a:pt x="8577580" y="39370"/>
                </a:lnTo>
                <a:lnTo>
                  <a:pt x="8577580" y="2540"/>
                </a:lnTo>
                <a:lnTo>
                  <a:pt x="8577580" y="0"/>
                </a:lnTo>
                <a:close/>
              </a:path>
            </a:pathLst>
          </a:custGeom>
          <a:solidFill>
            <a:srgbClr val="0B6C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287020" y="514349"/>
            <a:ext cx="8569960" cy="36830"/>
          </a:xfrm>
          <a:custGeom>
            <a:avLst/>
            <a:gdLst/>
            <a:ahLst/>
            <a:cxnLst/>
            <a:rect l="l" t="t" r="r" b="b"/>
            <a:pathLst>
              <a:path w="8569960" h="36829">
                <a:moveTo>
                  <a:pt x="8569960" y="0"/>
                </a:moveTo>
                <a:lnTo>
                  <a:pt x="8566150" y="0"/>
                </a:lnTo>
                <a:lnTo>
                  <a:pt x="8566150" y="3810"/>
                </a:lnTo>
                <a:lnTo>
                  <a:pt x="8566150" y="33020"/>
                </a:lnTo>
                <a:lnTo>
                  <a:pt x="2540" y="33020"/>
                </a:lnTo>
                <a:lnTo>
                  <a:pt x="2540" y="3810"/>
                </a:lnTo>
                <a:lnTo>
                  <a:pt x="8566150" y="3810"/>
                </a:lnTo>
                <a:lnTo>
                  <a:pt x="8566150" y="0"/>
                </a:lnTo>
                <a:lnTo>
                  <a:pt x="0" y="0"/>
                </a:lnTo>
                <a:lnTo>
                  <a:pt x="0" y="3810"/>
                </a:lnTo>
                <a:lnTo>
                  <a:pt x="0" y="33020"/>
                </a:lnTo>
                <a:lnTo>
                  <a:pt x="0" y="36830"/>
                </a:lnTo>
                <a:lnTo>
                  <a:pt x="8569960" y="36830"/>
                </a:lnTo>
                <a:lnTo>
                  <a:pt x="8569960" y="33020"/>
                </a:lnTo>
                <a:lnTo>
                  <a:pt x="8569960" y="3810"/>
                </a:lnTo>
                <a:lnTo>
                  <a:pt x="8569960" y="0"/>
                </a:lnTo>
                <a:close/>
              </a:path>
            </a:pathLst>
          </a:custGeom>
          <a:solidFill>
            <a:srgbClr val="09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289560" y="518159"/>
            <a:ext cx="8563610" cy="29209"/>
          </a:xfrm>
          <a:custGeom>
            <a:avLst/>
            <a:gdLst/>
            <a:ahLst/>
            <a:cxnLst/>
            <a:rect l="l" t="t" r="r" b="b"/>
            <a:pathLst>
              <a:path w="8563610" h="29209">
                <a:moveTo>
                  <a:pt x="8563610" y="0"/>
                </a:moveTo>
                <a:lnTo>
                  <a:pt x="8559800" y="0"/>
                </a:lnTo>
                <a:lnTo>
                  <a:pt x="8559800" y="3810"/>
                </a:lnTo>
                <a:lnTo>
                  <a:pt x="8559800" y="25400"/>
                </a:lnTo>
                <a:lnTo>
                  <a:pt x="3810" y="25400"/>
                </a:lnTo>
                <a:lnTo>
                  <a:pt x="3810" y="3810"/>
                </a:lnTo>
                <a:lnTo>
                  <a:pt x="8559800" y="3810"/>
                </a:lnTo>
                <a:lnTo>
                  <a:pt x="8559800" y="0"/>
                </a:lnTo>
                <a:lnTo>
                  <a:pt x="0" y="0"/>
                </a:lnTo>
                <a:lnTo>
                  <a:pt x="0" y="3810"/>
                </a:lnTo>
                <a:lnTo>
                  <a:pt x="0" y="25400"/>
                </a:lnTo>
                <a:lnTo>
                  <a:pt x="0" y="29210"/>
                </a:lnTo>
                <a:lnTo>
                  <a:pt x="8563610" y="29210"/>
                </a:lnTo>
                <a:lnTo>
                  <a:pt x="8563610" y="25400"/>
                </a:lnTo>
                <a:lnTo>
                  <a:pt x="8563610" y="3810"/>
                </a:lnTo>
                <a:lnTo>
                  <a:pt x="8563610" y="0"/>
                </a:lnTo>
                <a:close/>
              </a:path>
            </a:pathLst>
          </a:custGeom>
          <a:solidFill>
            <a:srgbClr val="076A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293370" y="521969"/>
            <a:ext cx="8555990" cy="21590"/>
          </a:xfrm>
          <a:custGeom>
            <a:avLst/>
            <a:gdLst/>
            <a:ahLst/>
            <a:cxnLst/>
            <a:rect l="l" t="t" r="r" b="b"/>
            <a:pathLst>
              <a:path w="8555990" h="21590">
                <a:moveTo>
                  <a:pt x="8555990" y="0"/>
                </a:moveTo>
                <a:lnTo>
                  <a:pt x="8553450" y="0"/>
                </a:lnTo>
                <a:lnTo>
                  <a:pt x="8553450" y="3810"/>
                </a:lnTo>
                <a:lnTo>
                  <a:pt x="8553450" y="17780"/>
                </a:lnTo>
                <a:lnTo>
                  <a:pt x="3810" y="17780"/>
                </a:lnTo>
                <a:lnTo>
                  <a:pt x="3810" y="3810"/>
                </a:lnTo>
                <a:lnTo>
                  <a:pt x="8553450" y="3810"/>
                </a:lnTo>
                <a:lnTo>
                  <a:pt x="8553450" y="0"/>
                </a:lnTo>
                <a:lnTo>
                  <a:pt x="0" y="0"/>
                </a:lnTo>
                <a:lnTo>
                  <a:pt x="0" y="3810"/>
                </a:lnTo>
                <a:lnTo>
                  <a:pt x="0" y="17780"/>
                </a:lnTo>
                <a:lnTo>
                  <a:pt x="0" y="21590"/>
                </a:lnTo>
                <a:lnTo>
                  <a:pt x="8555990" y="21590"/>
                </a:lnTo>
                <a:lnTo>
                  <a:pt x="8555990" y="17780"/>
                </a:lnTo>
                <a:lnTo>
                  <a:pt x="8555990" y="3810"/>
                </a:lnTo>
                <a:lnTo>
                  <a:pt x="8555990" y="0"/>
                </a:lnTo>
                <a:close/>
              </a:path>
            </a:pathLst>
          </a:custGeom>
          <a:solidFill>
            <a:srgbClr val="056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297180" y="525779"/>
            <a:ext cx="8549640" cy="13970"/>
          </a:xfrm>
          <a:custGeom>
            <a:avLst/>
            <a:gdLst/>
            <a:ahLst/>
            <a:cxnLst/>
            <a:rect l="l" t="t" r="r" b="b"/>
            <a:pathLst>
              <a:path w="8549640" h="13970">
                <a:moveTo>
                  <a:pt x="8549640" y="0"/>
                </a:moveTo>
                <a:lnTo>
                  <a:pt x="8545830" y="0"/>
                </a:lnTo>
                <a:lnTo>
                  <a:pt x="8545830" y="3810"/>
                </a:lnTo>
                <a:lnTo>
                  <a:pt x="8545830" y="10160"/>
                </a:lnTo>
                <a:lnTo>
                  <a:pt x="3810" y="10160"/>
                </a:lnTo>
                <a:lnTo>
                  <a:pt x="3810" y="3810"/>
                </a:lnTo>
                <a:lnTo>
                  <a:pt x="8545830" y="3810"/>
                </a:lnTo>
                <a:lnTo>
                  <a:pt x="8545830" y="0"/>
                </a:lnTo>
                <a:lnTo>
                  <a:pt x="0" y="0"/>
                </a:lnTo>
                <a:lnTo>
                  <a:pt x="0" y="3810"/>
                </a:lnTo>
                <a:lnTo>
                  <a:pt x="0" y="10160"/>
                </a:lnTo>
                <a:lnTo>
                  <a:pt x="0" y="13970"/>
                </a:lnTo>
                <a:lnTo>
                  <a:pt x="8549640" y="13970"/>
                </a:lnTo>
                <a:lnTo>
                  <a:pt x="8549640" y="10160"/>
                </a:lnTo>
                <a:lnTo>
                  <a:pt x="8549640" y="3810"/>
                </a:lnTo>
                <a:lnTo>
                  <a:pt x="8549640" y="0"/>
                </a:lnTo>
                <a:close/>
              </a:path>
            </a:pathLst>
          </a:custGeom>
          <a:solidFill>
            <a:srgbClr val="036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300990" y="529589"/>
            <a:ext cx="8542020" cy="6350"/>
          </a:xfrm>
          <a:custGeom>
            <a:avLst/>
            <a:gdLst/>
            <a:ahLst/>
            <a:cxnLst/>
            <a:rect l="l" t="t" r="r" b="b"/>
            <a:pathLst>
              <a:path w="8542020" h="6350">
                <a:moveTo>
                  <a:pt x="8542019" y="0"/>
                </a:moveTo>
                <a:lnTo>
                  <a:pt x="0" y="0"/>
                </a:lnTo>
                <a:lnTo>
                  <a:pt x="0" y="6350"/>
                </a:lnTo>
                <a:lnTo>
                  <a:pt x="8542019" y="6350"/>
                </a:lnTo>
                <a:lnTo>
                  <a:pt x="854201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7379" y="322579"/>
            <a:ext cx="280924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040" y="2818129"/>
            <a:ext cx="4622165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file:///\\localhost\C:\Users\enzo\Desktop\Aula%20de%20Data%20show\M?dio/Reinos/Reino%20Fungi/Harbra/../../../../Bio/Moderna/Reino%20fungi.sw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9146540" cy="1143000"/>
            <a:chOff x="0" y="0"/>
            <a:chExt cx="9146540" cy="1143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13919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1139190"/>
                  </a:lnTo>
                  <a:lnTo>
                    <a:pt x="2540" y="1139190"/>
                  </a:lnTo>
                  <a:lnTo>
                    <a:pt x="2540" y="254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AC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0" y="2539"/>
              <a:ext cx="9141460" cy="1136650"/>
            </a:xfrm>
            <a:custGeom>
              <a:avLst/>
              <a:gdLst/>
              <a:ahLst/>
              <a:cxnLst/>
              <a:rect l="l" t="t" r="r" b="b"/>
              <a:pathLst>
                <a:path w="9141460" h="1136650">
                  <a:moveTo>
                    <a:pt x="9141460" y="1132840"/>
                  </a:moveTo>
                  <a:lnTo>
                    <a:pt x="3810" y="1132840"/>
                  </a:lnTo>
                  <a:lnTo>
                    <a:pt x="3810" y="3810"/>
                  </a:lnTo>
                  <a:lnTo>
                    <a:pt x="9141447" y="3810"/>
                  </a:lnTo>
                  <a:lnTo>
                    <a:pt x="914144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32840"/>
                  </a:lnTo>
                  <a:lnTo>
                    <a:pt x="0" y="1136650"/>
                  </a:lnTo>
                  <a:lnTo>
                    <a:pt x="9141460" y="1136650"/>
                  </a:lnTo>
                  <a:lnTo>
                    <a:pt x="9141460" y="1132840"/>
                  </a:lnTo>
                  <a:close/>
                </a:path>
              </a:pathLst>
            </a:custGeom>
            <a:solidFill>
              <a:srgbClr val="99C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0" y="6349"/>
              <a:ext cx="9137650" cy="1129030"/>
            </a:xfrm>
            <a:custGeom>
              <a:avLst/>
              <a:gdLst/>
              <a:ahLst/>
              <a:cxnLst/>
              <a:rect l="l" t="t" r="r" b="b"/>
              <a:pathLst>
                <a:path w="9137650" h="1129030">
                  <a:moveTo>
                    <a:pt x="91376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25220"/>
                  </a:lnTo>
                  <a:lnTo>
                    <a:pt x="0" y="1129030"/>
                  </a:lnTo>
                  <a:lnTo>
                    <a:pt x="9137650" y="1129030"/>
                  </a:lnTo>
                  <a:lnTo>
                    <a:pt x="9137650" y="1125220"/>
                  </a:lnTo>
                  <a:lnTo>
                    <a:pt x="3810" y="1125220"/>
                  </a:lnTo>
                  <a:lnTo>
                    <a:pt x="3810" y="3810"/>
                  </a:lnTo>
                  <a:lnTo>
                    <a:pt x="9137650" y="3810"/>
                  </a:lnTo>
                  <a:lnTo>
                    <a:pt x="9137650" y="0"/>
                  </a:lnTo>
                  <a:close/>
                </a:path>
              </a:pathLst>
            </a:custGeom>
            <a:solidFill>
              <a:srgbClr val="99C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60" y="10159"/>
              <a:ext cx="9133840" cy="1121410"/>
            </a:xfrm>
            <a:custGeom>
              <a:avLst/>
              <a:gdLst/>
              <a:ahLst/>
              <a:cxnLst/>
              <a:rect l="l" t="t" r="r" b="b"/>
              <a:pathLst>
                <a:path w="9133840" h="1121410">
                  <a:moveTo>
                    <a:pt x="91338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17600"/>
                  </a:lnTo>
                  <a:lnTo>
                    <a:pt x="0" y="1121410"/>
                  </a:lnTo>
                  <a:lnTo>
                    <a:pt x="9133840" y="1121410"/>
                  </a:lnTo>
                  <a:lnTo>
                    <a:pt x="9133840" y="1117600"/>
                  </a:lnTo>
                  <a:lnTo>
                    <a:pt x="3810" y="1117600"/>
                  </a:lnTo>
                  <a:lnTo>
                    <a:pt x="3810" y="3810"/>
                  </a:lnTo>
                  <a:lnTo>
                    <a:pt x="9133840" y="381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7C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70" y="13969"/>
              <a:ext cx="9130030" cy="1113790"/>
            </a:xfrm>
            <a:custGeom>
              <a:avLst/>
              <a:gdLst/>
              <a:ahLst/>
              <a:cxnLst/>
              <a:rect l="l" t="t" r="r" b="b"/>
              <a:pathLst>
                <a:path w="9130030" h="1113790">
                  <a:moveTo>
                    <a:pt x="91300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09980"/>
                  </a:lnTo>
                  <a:lnTo>
                    <a:pt x="0" y="1113790"/>
                  </a:lnTo>
                  <a:lnTo>
                    <a:pt x="9130030" y="1113790"/>
                  </a:lnTo>
                  <a:lnTo>
                    <a:pt x="9130030" y="1109980"/>
                  </a:lnTo>
                  <a:lnTo>
                    <a:pt x="3810" y="1109980"/>
                  </a:lnTo>
                  <a:lnTo>
                    <a:pt x="3810" y="3810"/>
                  </a:lnTo>
                  <a:lnTo>
                    <a:pt x="9130030" y="3810"/>
                  </a:lnTo>
                  <a:lnTo>
                    <a:pt x="9130030" y="0"/>
                  </a:lnTo>
                  <a:close/>
                </a:path>
              </a:pathLst>
            </a:custGeom>
            <a:solidFill>
              <a:srgbClr val="96C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80" y="17779"/>
              <a:ext cx="9126220" cy="1106170"/>
            </a:xfrm>
            <a:custGeom>
              <a:avLst/>
              <a:gdLst/>
              <a:ahLst/>
              <a:cxnLst/>
              <a:rect l="l" t="t" r="r" b="b"/>
              <a:pathLst>
                <a:path w="9126220" h="1106170">
                  <a:moveTo>
                    <a:pt x="9126220" y="1102360"/>
                  </a:moveTo>
                  <a:lnTo>
                    <a:pt x="3810" y="1102360"/>
                  </a:lnTo>
                  <a:lnTo>
                    <a:pt x="3810" y="3810"/>
                  </a:lnTo>
                  <a:lnTo>
                    <a:pt x="9126207" y="3810"/>
                  </a:lnTo>
                  <a:lnTo>
                    <a:pt x="912620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02360"/>
                  </a:lnTo>
                  <a:lnTo>
                    <a:pt x="0" y="1106170"/>
                  </a:lnTo>
                  <a:lnTo>
                    <a:pt x="9126220" y="1106170"/>
                  </a:lnTo>
                  <a:lnTo>
                    <a:pt x="9126220" y="1102360"/>
                  </a:lnTo>
                  <a:close/>
                </a:path>
              </a:pathLst>
            </a:custGeom>
            <a:solidFill>
              <a:srgbClr val="95B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590" y="21589"/>
              <a:ext cx="9122410" cy="1098550"/>
            </a:xfrm>
            <a:custGeom>
              <a:avLst/>
              <a:gdLst/>
              <a:ahLst/>
              <a:cxnLst/>
              <a:rect l="l" t="t" r="r" b="b"/>
              <a:pathLst>
                <a:path w="9122410" h="1098550">
                  <a:moveTo>
                    <a:pt x="91224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096010"/>
                  </a:lnTo>
                  <a:lnTo>
                    <a:pt x="0" y="1098550"/>
                  </a:lnTo>
                  <a:lnTo>
                    <a:pt x="9122410" y="1098550"/>
                  </a:lnTo>
                  <a:lnTo>
                    <a:pt x="9122410" y="1096010"/>
                  </a:lnTo>
                  <a:lnTo>
                    <a:pt x="3810" y="1096010"/>
                  </a:lnTo>
                  <a:lnTo>
                    <a:pt x="3810" y="3810"/>
                  </a:lnTo>
                  <a:lnTo>
                    <a:pt x="9122410" y="3810"/>
                  </a:lnTo>
                  <a:lnTo>
                    <a:pt x="9122410" y="0"/>
                  </a:lnTo>
                  <a:close/>
                </a:path>
              </a:pathLst>
            </a:custGeom>
            <a:solidFill>
              <a:srgbClr val="94B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00" y="25399"/>
              <a:ext cx="9121140" cy="1092200"/>
            </a:xfrm>
            <a:custGeom>
              <a:avLst/>
              <a:gdLst/>
              <a:ahLst/>
              <a:cxnLst/>
              <a:rect l="l" t="t" r="r" b="b"/>
              <a:pathLst>
                <a:path w="9121140" h="1092200">
                  <a:moveTo>
                    <a:pt x="9121140" y="0"/>
                  </a:moveTo>
                  <a:lnTo>
                    <a:pt x="9117330" y="0"/>
                  </a:lnTo>
                  <a:lnTo>
                    <a:pt x="9117330" y="3810"/>
                  </a:lnTo>
                  <a:lnTo>
                    <a:pt x="9117330" y="1087120"/>
                  </a:lnTo>
                  <a:lnTo>
                    <a:pt x="3810" y="1087120"/>
                  </a:lnTo>
                  <a:lnTo>
                    <a:pt x="3810" y="3810"/>
                  </a:lnTo>
                  <a:lnTo>
                    <a:pt x="9117330" y="3810"/>
                  </a:lnTo>
                  <a:lnTo>
                    <a:pt x="91173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87120"/>
                  </a:lnTo>
                  <a:lnTo>
                    <a:pt x="0" y="1092200"/>
                  </a:lnTo>
                  <a:lnTo>
                    <a:pt x="9121140" y="1092200"/>
                  </a:lnTo>
                  <a:lnTo>
                    <a:pt x="9121140" y="1087120"/>
                  </a:lnTo>
                  <a:lnTo>
                    <a:pt x="9121140" y="3810"/>
                  </a:lnTo>
                  <a:lnTo>
                    <a:pt x="9121140" y="0"/>
                  </a:lnTo>
                  <a:close/>
                </a:path>
              </a:pathLst>
            </a:custGeom>
            <a:solidFill>
              <a:srgbClr val="93B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10" y="29209"/>
              <a:ext cx="9113520" cy="1083310"/>
            </a:xfrm>
            <a:custGeom>
              <a:avLst/>
              <a:gdLst/>
              <a:ahLst/>
              <a:cxnLst/>
              <a:rect l="l" t="t" r="r" b="b"/>
              <a:pathLst>
                <a:path w="9113520" h="1083310">
                  <a:moveTo>
                    <a:pt x="9113520" y="0"/>
                  </a:moveTo>
                  <a:lnTo>
                    <a:pt x="9109710" y="0"/>
                  </a:lnTo>
                  <a:lnTo>
                    <a:pt x="9109710" y="3810"/>
                  </a:lnTo>
                  <a:lnTo>
                    <a:pt x="9109710" y="1080770"/>
                  </a:lnTo>
                  <a:lnTo>
                    <a:pt x="3810" y="1080770"/>
                  </a:lnTo>
                  <a:lnTo>
                    <a:pt x="3810" y="3810"/>
                  </a:lnTo>
                  <a:lnTo>
                    <a:pt x="9109710" y="3810"/>
                  </a:lnTo>
                  <a:lnTo>
                    <a:pt x="9109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80770"/>
                  </a:lnTo>
                  <a:lnTo>
                    <a:pt x="0" y="1083310"/>
                  </a:lnTo>
                  <a:lnTo>
                    <a:pt x="9113520" y="1083310"/>
                  </a:lnTo>
                  <a:lnTo>
                    <a:pt x="9113520" y="1080770"/>
                  </a:lnTo>
                  <a:lnTo>
                    <a:pt x="9113520" y="3810"/>
                  </a:lnTo>
                  <a:lnTo>
                    <a:pt x="9113520" y="0"/>
                  </a:lnTo>
                  <a:close/>
                </a:path>
              </a:pathLst>
            </a:custGeom>
            <a:solidFill>
              <a:srgbClr val="92BE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20" y="33019"/>
              <a:ext cx="9105900" cy="1076960"/>
            </a:xfrm>
            <a:custGeom>
              <a:avLst/>
              <a:gdLst/>
              <a:ahLst/>
              <a:cxnLst/>
              <a:rect l="l" t="t" r="r" b="b"/>
              <a:pathLst>
                <a:path w="9105900" h="1076960">
                  <a:moveTo>
                    <a:pt x="9105900" y="0"/>
                  </a:moveTo>
                  <a:lnTo>
                    <a:pt x="9102090" y="0"/>
                  </a:lnTo>
                  <a:lnTo>
                    <a:pt x="9102090" y="2540"/>
                  </a:lnTo>
                  <a:lnTo>
                    <a:pt x="9102090" y="1073150"/>
                  </a:lnTo>
                  <a:lnTo>
                    <a:pt x="2540" y="1073150"/>
                  </a:lnTo>
                  <a:lnTo>
                    <a:pt x="2540" y="2540"/>
                  </a:lnTo>
                  <a:lnTo>
                    <a:pt x="9102090" y="2540"/>
                  </a:lnTo>
                  <a:lnTo>
                    <a:pt x="91020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73150"/>
                  </a:lnTo>
                  <a:lnTo>
                    <a:pt x="0" y="1076960"/>
                  </a:lnTo>
                  <a:lnTo>
                    <a:pt x="9105900" y="1076960"/>
                  </a:lnTo>
                  <a:lnTo>
                    <a:pt x="9105900" y="1073150"/>
                  </a:lnTo>
                  <a:lnTo>
                    <a:pt x="9105900" y="2540"/>
                  </a:lnTo>
                  <a:lnTo>
                    <a:pt x="9105900" y="0"/>
                  </a:lnTo>
                  <a:close/>
                </a:path>
              </a:pathLst>
            </a:custGeom>
            <a:solidFill>
              <a:srgbClr val="91B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60" y="35559"/>
              <a:ext cx="9099550" cy="1070610"/>
            </a:xfrm>
            <a:custGeom>
              <a:avLst/>
              <a:gdLst/>
              <a:ahLst/>
              <a:cxnLst/>
              <a:rect l="l" t="t" r="r" b="b"/>
              <a:pathLst>
                <a:path w="9099550" h="1070610">
                  <a:moveTo>
                    <a:pt x="9099550" y="0"/>
                  </a:moveTo>
                  <a:lnTo>
                    <a:pt x="9095740" y="0"/>
                  </a:lnTo>
                  <a:lnTo>
                    <a:pt x="9095740" y="3810"/>
                  </a:lnTo>
                  <a:lnTo>
                    <a:pt x="9095740" y="1066800"/>
                  </a:lnTo>
                  <a:lnTo>
                    <a:pt x="3810" y="1066800"/>
                  </a:lnTo>
                  <a:lnTo>
                    <a:pt x="3810" y="3810"/>
                  </a:lnTo>
                  <a:lnTo>
                    <a:pt x="9095740" y="3810"/>
                  </a:lnTo>
                  <a:lnTo>
                    <a:pt x="9095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66800"/>
                  </a:lnTo>
                  <a:lnTo>
                    <a:pt x="0" y="1070610"/>
                  </a:lnTo>
                  <a:lnTo>
                    <a:pt x="9099550" y="1070610"/>
                  </a:lnTo>
                  <a:lnTo>
                    <a:pt x="9099550" y="1066800"/>
                  </a:lnTo>
                  <a:lnTo>
                    <a:pt x="9099550" y="3810"/>
                  </a:lnTo>
                  <a:lnTo>
                    <a:pt x="9099550" y="0"/>
                  </a:lnTo>
                  <a:close/>
                </a:path>
              </a:pathLst>
            </a:custGeom>
            <a:solidFill>
              <a:srgbClr val="90B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70" y="39369"/>
              <a:ext cx="9091930" cy="1062990"/>
            </a:xfrm>
            <a:custGeom>
              <a:avLst/>
              <a:gdLst/>
              <a:ahLst/>
              <a:cxnLst/>
              <a:rect l="l" t="t" r="r" b="b"/>
              <a:pathLst>
                <a:path w="9091930" h="1062990">
                  <a:moveTo>
                    <a:pt x="9091930" y="0"/>
                  </a:moveTo>
                  <a:lnTo>
                    <a:pt x="9088120" y="0"/>
                  </a:lnTo>
                  <a:lnTo>
                    <a:pt x="9088120" y="3810"/>
                  </a:lnTo>
                  <a:lnTo>
                    <a:pt x="9088120" y="1059180"/>
                  </a:lnTo>
                  <a:lnTo>
                    <a:pt x="3810" y="1059180"/>
                  </a:lnTo>
                  <a:lnTo>
                    <a:pt x="3810" y="3810"/>
                  </a:lnTo>
                  <a:lnTo>
                    <a:pt x="9088120" y="3810"/>
                  </a:lnTo>
                  <a:lnTo>
                    <a:pt x="90881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9180"/>
                  </a:lnTo>
                  <a:lnTo>
                    <a:pt x="0" y="1062990"/>
                  </a:lnTo>
                  <a:lnTo>
                    <a:pt x="9091930" y="1062990"/>
                  </a:lnTo>
                  <a:lnTo>
                    <a:pt x="9091930" y="1059180"/>
                  </a:lnTo>
                  <a:lnTo>
                    <a:pt x="9091930" y="3810"/>
                  </a:lnTo>
                  <a:lnTo>
                    <a:pt x="9091930" y="0"/>
                  </a:lnTo>
                  <a:close/>
                </a:path>
              </a:pathLst>
            </a:custGeom>
            <a:solidFill>
              <a:srgbClr val="8FB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80" y="43179"/>
              <a:ext cx="9084310" cy="1055370"/>
            </a:xfrm>
            <a:custGeom>
              <a:avLst/>
              <a:gdLst/>
              <a:ahLst/>
              <a:cxnLst/>
              <a:rect l="l" t="t" r="r" b="b"/>
              <a:pathLst>
                <a:path w="9084310" h="1055370">
                  <a:moveTo>
                    <a:pt x="9084310" y="0"/>
                  </a:moveTo>
                  <a:lnTo>
                    <a:pt x="9080500" y="0"/>
                  </a:lnTo>
                  <a:lnTo>
                    <a:pt x="9080500" y="3810"/>
                  </a:lnTo>
                  <a:lnTo>
                    <a:pt x="9080500" y="1051560"/>
                  </a:lnTo>
                  <a:lnTo>
                    <a:pt x="3810" y="1051560"/>
                  </a:lnTo>
                  <a:lnTo>
                    <a:pt x="3810" y="3810"/>
                  </a:lnTo>
                  <a:lnTo>
                    <a:pt x="9080500" y="3810"/>
                  </a:lnTo>
                  <a:lnTo>
                    <a:pt x="90805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51560"/>
                  </a:lnTo>
                  <a:lnTo>
                    <a:pt x="0" y="1055370"/>
                  </a:lnTo>
                  <a:lnTo>
                    <a:pt x="9084310" y="1055370"/>
                  </a:lnTo>
                  <a:lnTo>
                    <a:pt x="9084310" y="1051560"/>
                  </a:lnTo>
                  <a:lnTo>
                    <a:pt x="9084310" y="3810"/>
                  </a:lnTo>
                  <a:lnTo>
                    <a:pt x="9084310" y="0"/>
                  </a:lnTo>
                  <a:close/>
                </a:path>
              </a:pathLst>
            </a:custGeom>
            <a:solidFill>
              <a:srgbClr val="8EB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90" y="46989"/>
              <a:ext cx="9076690" cy="1047750"/>
            </a:xfrm>
            <a:custGeom>
              <a:avLst/>
              <a:gdLst/>
              <a:ahLst/>
              <a:cxnLst/>
              <a:rect l="l" t="t" r="r" b="b"/>
              <a:pathLst>
                <a:path w="9076690" h="1047750">
                  <a:moveTo>
                    <a:pt x="9076690" y="0"/>
                  </a:moveTo>
                  <a:lnTo>
                    <a:pt x="9074150" y="0"/>
                  </a:lnTo>
                  <a:lnTo>
                    <a:pt x="9074150" y="3810"/>
                  </a:lnTo>
                  <a:lnTo>
                    <a:pt x="9074150" y="1043940"/>
                  </a:lnTo>
                  <a:lnTo>
                    <a:pt x="3810" y="1043940"/>
                  </a:lnTo>
                  <a:lnTo>
                    <a:pt x="3810" y="3810"/>
                  </a:lnTo>
                  <a:lnTo>
                    <a:pt x="9074150" y="3810"/>
                  </a:lnTo>
                  <a:lnTo>
                    <a:pt x="9074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3940"/>
                  </a:lnTo>
                  <a:lnTo>
                    <a:pt x="0" y="1047750"/>
                  </a:lnTo>
                  <a:lnTo>
                    <a:pt x="9076690" y="1047750"/>
                  </a:lnTo>
                  <a:lnTo>
                    <a:pt x="9076690" y="1043940"/>
                  </a:lnTo>
                  <a:lnTo>
                    <a:pt x="9076690" y="3810"/>
                  </a:lnTo>
                  <a:lnTo>
                    <a:pt x="9076690" y="0"/>
                  </a:lnTo>
                  <a:close/>
                </a:path>
              </a:pathLst>
            </a:custGeom>
            <a:solidFill>
              <a:srgbClr val="8DB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00" y="50799"/>
              <a:ext cx="9070340" cy="1040130"/>
            </a:xfrm>
            <a:custGeom>
              <a:avLst/>
              <a:gdLst/>
              <a:ahLst/>
              <a:cxnLst/>
              <a:rect l="l" t="t" r="r" b="b"/>
              <a:pathLst>
                <a:path w="9070340" h="1040130">
                  <a:moveTo>
                    <a:pt x="9070340" y="0"/>
                  </a:moveTo>
                  <a:lnTo>
                    <a:pt x="9066530" y="0"/>
                  </a:lnTo>
                  <a:lnTo>
                    <a:pt x="9066530" y="3810"/>
                  </a:lnTo>
                  <a:lnTo>
                    <a:pt x="9066530" y="1036320"/>
                  </a:lnTo>
                  <a:lnTo>
                    <a:pt x="3810" y="1036320"/>
                  </a:lnTo>
                  <a:lnTo>
                    <a:pt x="3810" y="3810"/>
                  </a:lnTo>
                  <a:lnTo>
                    <a:pt x="9066530" y="3810"/>
                  </a:lnTo>
                  <a:lnTo>
                    <a:pt x="9066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36320"/>
                  </a:lnTo>
                  <a:lnTo>
                    <a:pt x="0" y="1040130"/>
                  </a:lnTo>
                  <a:lnTo>
                    <a:pt x="9070340" y="1040130"/>
                  </a:lnTo>
                  <a:lnTo>
                    <a:pt x="9070340" y="1036320"/>
                  </a:lnTo>
                  <a:lnTo>
                    <a:pt x="9070340" y="3810"/>
                  </a:lnTo>
                  <a:lnTo>
                    <a:pt x="9070340" y="0"/>
                  </a:lnTo>
                  <a:close/>
                </a:path>
              </a:pathLst>
            </a:custGeom>
            <a:solidFill>
              <a:srgbClr val="8CB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10" y="54609"/>
              <a:ext cx="9062720" cy="1032510"/>
            </a:xfrm>
            <a:custGeom>
              <a:avLst/>
              <a:gdLst/>
              <a:ahLst/>
              <a:cxnLst/>
              <a:rect l="l" t="t" r="r" b="b"/>
              <a:pathLst>
                <a:path w="9062720" h="1032510">
                  <a:moveTo>
                    <a:pt x="9062720" y="0"/>
                  </a:moveTo>
                  <a:lnTo>
                    <a:pt x="9058910" y="0"/>
                  </a:lnTo>
                  <a:lnTo>
                    <a:pt x="9058910" y="3810"/>
                  </a:lnTo>
                  <a:lnTo>
                    <a:pt x="9058910" y="1028700"/>
                  </a:lnTo>
                  <a:lnTo>
                    <a:pt x="3810" y="1028700"/>
                  </a:lnTo>
                  <a:lnTo>
                    <a:pt x="3810" y="3810"/>
                  </a:lnTo>
                  <a:lnTo>
                    <a:pt x="9058910" y="3810"/>
                  </a:lnTo>
                  <a:lnTo>
                    <a:pt x="9058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28700"/>
                  </a:lnTo>
                  <a:lnTo>
                    <a:pt x="0" y="1032510"/>
                  </a:lnTo>
                  <a:lnTo>
                    <a:pt x="9062720" y="1032510"/>
                  </a:lnTo>
                  <a:lnTo>
                    <a:pt x="9062720" y="1028700"/>
                  </a:lnTo>
                  <a:lnTo>
                    <a:pt x="9062720" y="3810"/>
                  </a:lnTo>
                  <a:lnTo>
                    <a:pt x="9062720" y="0"/>
                  </a:lnTo>
                  <a:close/>
                </a:path>
              </a:pathLst>
            </a:custGeom>
            <a:solidFill>
              <a:srgbClr val="8BB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420" y="58419"/>
              <a:ext cx="9055100" cy="1024890"/>
            </a:xfrm>
            <a:custGeom>
              <a:avLst/>
              <a:gdLst/>
              <a:ahLst/>
              <a:cxnLst/>
              <a:rect l="l" t="t" r="r" b="b"/>
              <a:pathLst>
                <a:path w="9055100" h="1024890">
                  <a:moveTo>
                    <a:pt x="9055100" y="0"/>
                  </a:moveTo>
                  <a:lnTo>
                    <a:pt x="9051290" y="0"/>
                  </a:lnTo>
                  <a:lnTo>
                    <a:pt x="9051290" y="3810"/>
                  </a:lnTo>
                  <a:lnTo>
                    <a:pt x="9051290" y="1021080"/>
                  </a:lnTo>
                  <a:lnTo>
                    <a:pt x="3810" y="1021080"/>
                  </a:lnTo>
                  <a:lnTo>
                    <a:pt x="3810" y="3810"/>
                  </a:lnTo>
                  <a:lnTo>
                    <a:pt x="9051290" y="3810"/>
                  </a:lnTo>
                  <a:lnTo>
                    <a:pt x="9051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21080"/>
                  </a:lnTo>
                  <a:lnTo>
                    <a:pt x="0" y="1024890"/>
                  </a:lnTo>
                  <a:lnTo>
                    <a:pt x="9055100" y="1024890"/>
                  </a:lnTo>
                  <a:lnTo>
                    <a:pt x="9055100" y="1021080"/>
                  </a:lnTo>
                  <a:lnTo>
                    <a:pt x="9055100" y="3810"/>
                  </a:lnTo>
                  <a:lnTo>
                    <a:pt x="9055100" y="0"/>
                  </a:lnTo>
                  <a:close/>
                </a:path>
              </a:pathLst>
            </a:custGeom>
            <a:solidFill>
              <a:srgbClr val="8AB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230" y="62229"/>
              <a:ext cx="9047480" cy="1017269"/>
            </a:xfrm>
            <a:custGeom>
              <a:avLst/>
              <a:gdLst/>
              <a:ahLst/>
              <a:cxnLst/>
              <a:rect l="l" t="t" r="r" b="b"/>
              <a:pathLst>
                <a:path w="9047480" h="1017269">
                  <a:moveTo>
                    <a:pt x="9047480" y="0"/>
                  </a:moveTo>
                  <a:lnTo>
                    <a:pt x="9043670" y="0"/>
                  </a:lnTo>
                  <a:lnTo>
                    <a:pt x="9043670" y="3810"/>
                  </a:lnTo>
                  <a:lnTo>
                    <a:pt x="9043670" y="1014730"/>
                  </a:lnTo>
                  <a:lnTo>
                    <a:pt x="3810" y="1014730"/>
                  </a:lnTo>
                  <a:lnTo>
                    <a:pt x="3810" y="3810"/>
                  </a:lnTo>
                  <a:lnTo>
                    <a:pt x="9043670" y="3810"/>
                  </a:lnTo>
                  <a:lnTo>
                    <a:pt x="90436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4730"/>
                  </a:lnTo>
                  <a:lnTo>
                    <a:pt x="0" y="1017270"/>
                  </a:lnTo>
                  <a:lnTo>
                    <a:pt x="9047480" y="1017270"/>
                  </a:lnTo>
                  <a:lnTo>
                    <a:pt x="9047480" y="1014730"/>
                  </a:lnTo>
                  <a:lnTo>
                    <a:pt x="9047480" y="3810"/>
                  </a:lnTo>
                  <a:lnTo>
                    <a:pt x="9047480" y="0"/>
                  </a:lnTo>
                  <a:close/>
                </a:path>
              </a:pathLst>
            </a:custGeom>
            <a:solidFill>
              <a:srgbClr val="89B8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040" y="66039"/>
              <a:ext cx="9039860" cy="1010919"/>
            </a:xfrm>
            <a:custGeom>
              <a:avLst/>
              <a:gdLst/>
              <a:ahLst/>
              <a:cxnLst/>
              <a:rect l="l" t="t" r="r" b="b"/>
              <a:pathLst>
                <a:path w="9039860" h="1010919">
                  <a:moveTo>
                    <a:pt x="9039860" y="0"/>
                  </a:moveTo>
                  <a:lnTo>
                    <a:pt x="9036050" y="0"/>
                  </a:lnTo>
                  <a:lnTo>
                    <a:pt x="9036050" y="2540"/>
                  </a:lnTo>
                  <a:lnTo>
                    <a:pt x="9036050" y="1007110"/>
                  </a:lnTo>
                  <a:lnTo>
                    <a:pt x="2540" y="1007110"/>
                  </a:lnTo>
                  <a:lnTo>
                    <a:pt x="2540" y="2540"/>
                  </a:lnTo>
                  <a:lnTo>
                    <a:pt x="9036050" y="2540"/>
                  </a:lnTo>
                  <a:lnTo>
                    <a:pt x="90360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07110"/>
                  </a:lnTo>
                  <a:lnTo>
                    <a:pt x="0" y="1010920"/>
                  </a:lnTo>
                  <a:lnTo>
                    <a:pt x="9039860" y="1010920"/>
                  </a:lnTo>
                  <a:lnTo>
                    <a:pt x="9039860" y="1007110"/>
                  </a:lnTo>
                  <a:lnTo>
                    <a:pt x="9039860" y="2540"/>
                  </a:lnTo>
                  <a:lnTo>
                    <a:pt x="9039860" y="0"/>
                  </a:lnTo>
                  <a:close/>
                </a:path>
              </a:pathLst>
            </a:custGeom>
            <a:solidFill>
              <a:srgbClr val="88B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80" y="68579"/>
              <a:ext cx="9033510" cy="1004569"/>
            </a:xfrm>
            <a:custGeom>
              <a:avLst/>
              <a:gdLst/>
              <a:ahLst/>
              <a:cxnLst/>
              <a:rect l="l" t="t" r="r" b="b"/>
              <a:pathLst>
                <a:path w="9033510" h="1004569">
                  <a:moveTo>
                    <a:pt x="9033510" y="0"/>
                  </a:moveTo>
                  <a:lnTo>
                    <a:pt x="9029700" y="0"/>
                  </a:lnTo>
                  <a:lnTo>
                    <a:pt x="9029700" y="5080"/>
                  </a:lnTo>
                  <a:lnTo>
                    <a:pt x="9029700" y="1000760"/>
                  </a:lnTo>
                  <a:lnTo>
                    <a:pt x="5080" y="1000760"/>
                  </a:lnTo>
                  <a:lnTo>
                    <a:pt x="5080" y="5080"/>
                  </a:lnTo>
                  <a:lnTo>
                    <a:pt x="9029700" y="5080"/>
                  </a:lnTo>
                  <a:lnTo>
                    <a:pt x="902970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00760"/>
                  </a:lnTo>
                  <a:lnTo>
                    <a:pt x="0" y="1004570"/>
                  </a:lnTo>
                  <a:lnTo>
                    <a:pt x="9033510" y="1004570"/>
                  </a:lnTo>
                  <a:lnTo>
                    <a:pt x="9033510" y="1000760"/>
                  </a:lnTo>
                  <a:lnTo>
                    <a:pt x="9033510" y="5080"/>
                  </a:lnTo>
                  <a:lnTo>
                    <a:pt x="9033510" y="0"/>
                  </a:lnTo>
                  <a:close/>
                </a:path>
              </a:pathLst>
            </a:custGeom>
            <a:solidFill>
              <a:srgbClr val="87B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660" y="73659"/>
              <a:ext cx="9024620" cy="995680"/>
            </a:xfrm>
            <a:custGeom>
              <a:avLst/>
              <a:gdLst/>
              <a:ahLst/>
              <a:cxnLst/>
              <a:rect l="l" t="t" r="r" b="b"/>
              <a:pathLst>
                <a:path w="9024620" h="995680">
                  <a:moveTo>
                    <a:pt x="9024620" y="0"/>
                  </a:moveTo>
                  <a:lnTo>
                    <a:pt x="9020810" y="0"/>
                  </a:lnTo>
                  <a:lnTo>
                    <a:pt x="9020810" y="2540"/>
                  </a:lnTo>
                  <a:lnTo>
                    <a:pt x="9020810" y="991870"/>
                  </a:lnTo>
                  <a:lnTo>
                    <a:pt x="2540" y="991870"/>
                  </a:lnTo>
                  <a:lnTo>
                    <a:pt x="2540" y="2540"/>
                  </a:lnTo>
                  <a:lnTo>
                    <a:pt x="9020810" y="2540"/>
                  </a:lnTo>
                  <a:lnTo>
                    <a:pt x="9020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91870"/>
                  </a:lnTo>
                  <a:lnTo>
                    <a:pt x="0" y="995680"/>
                  </a:lnTo>
                  <a:lnTo>
                    <a:pt x="9024620" y="995680"/>
                  </a:lnTo>
                  <a:lnTo>
                    <a:pt x="9024620" y="991870"/>
                  </a:lnTo>
                  <a:lnTo>
                    <a:pt x="9024620" y="2540"/>
                  </a:lnTo>
                  <a:lnTo>
                    <a:pt x="9024620" y="0"/>
                  </a:lnTo>
                  <a:close/>
                </a:path>
              </a:pathLst>
            </a:custGeom>
            <a:solidFill>
              <a:srgbClr val="86B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00" y="76199"/>
              <a:ext cx="9018270" cy="989330"/>
            </a:xfrm>
            <a:custGeom>
              <a:avLst/>
              <a:gdLst/>
              <a:ahLst/>
              <a:cxnLst/>
              <a:rect l="l" t="t" r="r" b="b"/>
              <a:pathLst>
                <a:path w="9018270" h="989330">
                  <a:moveTo>
                    <a:pt x="9018270" y="0"/>
                  </a:moveTo>
                  <a:lnTo>
                    <a:pt x="9014460" y="0"/>
                  </a:lnTo>
                  <a:lnTo>
                    <a:pt x="9014460" y="3810"/>
                  </a:lnTo>
                  <a:lnTo>
                    <a:pt x="9014460" y="985520"/>
                  </a:lnTo>
                  <a:lnTo>
                    <a:pt x="3810" y="985520"/>
                  </a:lnTo>
                  <a:lnTo>
                    <a:pt x="3810" y="3810"/>
                  </a:lnTo>
                  <a:lnTo>
                    <a:pt x="9014460" y="3810"/>
                  </a:lnTo>
                  <a:lnTo>
                    <a:pt x="9014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85520"/>
                  </a:lnTo>
                  <a:lnTo>
                    <a:pt x="0" y="989330"/>
                  </a:lnTo>
                  <a:lnTo>
                    <a:pt x="9018270" y="989330"/>
                  </a:lnTo>
                  <a:lnTo>
                    <a:pt x="9018270" y="985520"/>
                  </a:lnTo>
                  <a:lnTo>
                    <a:pt x="9018270" y="3810"/>
                  </a:lnTo>
                  <a:lnTo>
                    <a:pt x="9018270" y="0"/>
                  </a:lnTo>
                  <a:close/>
                </a:path>
              </a:pathLst>
            </a:custGeom>
            <a:solidFill>
              <a:srgbClr val="85B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010" y="80009"/>
              <a:ext cx="9010650" cy="981710"/>
            </a:xfrm>
            <a:custGeom>
              <a:avLst/>
              <a:gdLst/>
              <a:ahLst/>
              <a:cxnLst/>
              <a:rect l="l" t="t" r="r" b="b"/>
              <a:pathLst>
                <a:path w="9010650" h="981710">
                  <a:moveTo>
                    <a:pt x="9010650" y="0"/>
                  </a:moveTo>
                  <a:lnTo>
                    <a:pt x="9006840" y="0"/>
                  </a:lnTo>
                  <a:lnTo>
                    <a:pt x="9006840" y="3810"/>
                  </a:lnTo>
                  <a:lnTo>
                    <a:pt x="9006840" y="977900"/>
                  </a:lnTo>
                  <a:lnTo>
                    <a:pt x="3810" y="977900"/>
                  </a:lnTo>
                  <a:lnTo>
                    <a:pt x="3810" y="3810"/>
                  </a:lnTo>
                  <a:lnTo>
                    <a:pt x="9006840" y="3810"/>
                  </a:lnTo>
                  <a:lnTo>
                    <a:pt x="9006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7900"/>
                  </a:lnTo>
                  <a:lnTo>
                    <a:pt x="0" y="981710"/>
                  </a:lnTo>
                  <a:lnTo>
                    <a:pt x="9010650" y="981710"/>
                  </a:lnTo>
                  <a:lnTo>
                    <a:pt x="9010650" y="977900"/>
                  </a:lnTo>
                  <a:lnTo>
                    <a:pt x="9010650" y="3810"/>
                  </a:lnTo>
                  <a:lnTo>
                    <a:pt x="9010650" y="0"/>
                  </a:lnTo>
                  <a:close/>
                </a:path>
              </a:pathLst>
            </a:custGeom>
            <a:solidFill>
              <a:srgbClr val="84B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20" y="83819"/>
              <a:ext cx="9003030" cy="974090"/>
            </a:xfrm>
            <a:custGeom>
              <a:avLst/>
              <a:gdLst/>
              <a:ahLst/>
              <a:cxnLst/>
              <a:rect l="l" t="t" r="r" b="b"/>
              <a:pathLst>
                <a:path w="9003030" h="974090">
                  <a:moveTo>
                    <a:pt x="9003030" y="0"/>
                  </a:moveTo>
                  <a:lnTo>
                    <a:pt x="8999220" y="0"/>
                  </a:lnTo>
                  <a:lnTo>
                    <a:pt x="8999220" y="3810"/>
                  </a:lnTo>
                  <a:lnTo>
                    <a:pt x="8999220" y="970280"/>
                  </a:lnTo>
                  <a:lnTo>
                    <a:pt x="3810" y="970280"/>
                  </a:lnTo>
                  <a:lnTo>
                    <a:pt x="3810" y="3810"/>
                  </a:lnTo>
                  <a:lnTo>
                    <a:pt x="8999220" y="3810"/>
                  </a:lnTo>
                  <a:lnTo>
                    <a:pt x="8999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70280"/>
                  </a:lnTo>
                  <a:lnTo>
                    <a:pt x="0" y="974090"/>
                  </a:lnTo>
                  <a:lnTo>
                    <a:pt x="9003030" y="974090"/>
                  </a:lnTo>
                  <a:lnTo>
                    <a:pt x="9003030" y="970280"/>
                  </a:lnTo>
                  <a:lnTo>
                    <a:pt x="9003030" y="3810"/>
                  </a:lnTo>
                  <a:lnTo>
                    <a:pt x="9003030" y="0"/>
                  </a:lnTo>
                  <a:close/>
                </a:path>
              </a:pathLst>
            </a:custGeom>
            <a:solidFill>
              <a:srgbClr val="83B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630" y="87629"/>
              <a:ext cx="8995410" cy="966469"/>
            </a:xfrm>
            <a:custGeom>
              <a:avLst/>
              <a:gdLst/>
              <a:ahLst/>
              <a:cxnLst/>
              <a:rect l="l" t="t" r="r" b="b"/>
              <a:pathLst>
                <a:path w="8995410" h="966469">
                  <a:moveTo>
                    <a:pt x="8995410" y="0"/>
                  </a:moveTo>
                  <a:lnTo>
                    <a:pt x="8992870" y="0"/>
                  </a:lnTo>
                  <a:lnTo>
                    <a:pt x="8992870" y="3810"/>
                  </a:lnTo>
                  <a:lnTo>
                    <a:pt x="8992870" y="962660"/>
                  </a:lnTo>
                  <a:lnTo>
                    <a:pt x="3810" y="962660"/>
                  </a:lnTo>
                  <a:lnTo>
                    <a:pt x="3810" y="3810"/>
                  </a:lnTo>
                  <a:lnTo>
                    <a:pt x="8992870" y="3810"/>
                  </a:lnTo>
                  <a:lnTo>
                    <a:pt x="8992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2660"/>
                  </a:lnTo>
                  <a:lnTo>
                    <a:pt x="0" y="966470"/>
                  </a:lnTo>
                  <a:lnTo>
                    <a:pt x="8995410" y="966470"/>
                  </a:lnTo>
                  <a:lnTo>
                    <a:pt x="8995410" y="962660"/>
                  </a:lnTo>
                  <a:lnTo>
                    <a:pt x="8995410" y="3810"/>
                  </a:lnTo>
                  <a:lnTo>
                    <a:pt x="8995410" y="0"/>
                  </a:lnTo>
                  <a:close/>
                </a:path>
              </a:pathLst>
            </a:custGeom>
            <a:solidFill>
              <a:srgbClr val="82B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440" y="91439"/>
              <a:ext cx="8989060" cy="958850"/>
            </a:xfrm>
            <a:custGeom>
              <a:avLst/>
              <a:gdLst/>
              <a:ahLst/>
              <a:cxnLst/>
              <a:rect l="l" t="t" r="r" b="b"/>
              <a:pathLst>
                <a:path w="8989060" h="958850">
                  <a:moveTo>
                    <a:pt x="8989060" y="0"/>
                  </a:moveTo>
                  <a:lnTo>
                    <a:pt x="8985250" y="0"/>
                  </a:lnTo>
                  <a:lnTo>
                    <a:pt x="8985250" y="3810"/>
                  </a:lnTo>
                  <a:lnTo>
                    <a:pt x="8985250" y="955040"/>
                  </a:lnTo>
                  <a:lnTo>
                    <a:pt x="3810" y="955040"/>
                  </a:lnTo>
                  <a:lnTo>
                    <a:pt x="3810" y="3810"/>
                  </a:lnTo>
                  <a:lnTo>
                    <a:pt x="8985250" y="3810"/>
                  </a:lnTo>
                  <a:lnTo>
                    <a:pt x="8985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55040"/>
                  </a:lnTo>
                  <a:lnTo>
                    <a:pt x="0" y="958850"/>
                  </a:lnTo>
                  <a:lnTo>
                    <a:pt x="8989060" y="958850"/>
                  </a:lnTo>
                  <a:lnTo>
                    <a:pt x="8989060" y="955040"/>
                  </a:lnTo>
                  <a:lnTo>
                    <a:pt x="8989060" y="3810"/>
                  </a:lnTo>
                  <a:lnTo>
                    <a:pt x="8989060" y="0"/>
                  </a:lnTo>
                  <a:close/>
                </a:path>
              </a:pathLst>
            </a:custGeom>
            <a:solidFill>
              <a:srgbClr val="81B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250" y="95249"/>
              <a:ext cx="8981440" cy="951230"/>
            </a:xfrm>
            <a:custGeom>
              <a:avLst/>
              <a:gdLst/>
              <a:ahLst/>
              <a:cxnLst/>
              <a:rect l="l" t="t" r="r" b="b"/>
              <a:pathLst>
                <a:path w="8981440" h="951230">
                  <a:moveTo>
                    <a:pt x="8981440" y="0"/>
                  </a:moveTo>
                  <a:lnTo>
                    <a:pt x="8977630" y="0"/>
                  </a:lnTo>
                  <a:lnTo>
                    <a:pt x="8977630" y="3810"/>
                  </a:lnTo>
                  <a:lnTo>
                    <a:pt x="8977630" y="947420"/>
                  </a:lnTo>
                  <a:lnTo>
                    <a:pt x="3810" y="947420"/>
                  </a:lnTo>
                  <a:lnTo>
                    <a:pt x="3810" y="3810"/>
                  </a:lnTo>
                  <a:lnTo>
                    <a:pt x="8977630" y="3810"/>
                  </a:lnTo>
                  <a:lnTo>
                    <a:pt x="8977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47420"/>
                  </a:lnTo>
                  <a:lnTo>
                    <a:pt x="0" y="951230"/>
                  </a:lnTo>
                  <a:lnTo>
                    <a:pt x="8981440" y="951230"/>
                  </a:lnTo>
                  <a:lnTo>
                    <a:pt x="8981440" y="947420"/>
                  </a:lnTo>
                  <a:lnTo>
                    <a:pt x="8981440" y="3810"/>
                  </a:lnTo>
                  <a:lnTo>
                    <a:pt x="8981440" y="0"/>
                  </a:lnTo>
                  <a:close/>
                </a:path>
              </a:pathLst>
            </a:custGeom>
            <a:solidFill>
              <a:srgbClr val="80B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060" y="99059"/>
              <a:ext cx="8973820" cy="943610"/>
            </a:xfrm>
            <a:custGeom>
              <a:avLst/>
              <a:gdLst/>
              <a:ahLst/>
              <a:cxnLst/>
              <a:rect l="l" t="t" r="r" b="b"/>
              <a:pathLst>
                <a:path w="8973820" h="943610">
                  <a:moveTo>
                    <a:pt x="8973820" y="0"/>
                  </a:moveTo>
                  <a:lnTo>
                    <a:pt x="8970010" y="0"/>
                  </a:lnTo>
                  <a:lnTo>
                    <a:pt x="8970010" y="3810"/>
                  </a:lnTo>
                  <a:lnTo>
                    <a:pt x="8970010" y="939800"/>
                  </a:lnTo>
                  <a:lnTo>
                    <a:pt x="3810" y="939800"/>
                  </a:lnTo>
                  <a:lnTo>
                    <a:pt x="3810" y="3810"/>
                  </a:lnTo>
                  <a:lnTo>
                    <a:pt x="8970010" y="3810"/>
                  </a:lnTo>
                  <a:lnTo>
                    <a:pt x="8970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39800"/>
                  </a:lnTo>
                  <a:lnTo>
                    <a:pt x="0" y="943610"/>
                  </a:lnTo>
                  <a:lnTo>
                    <a:pt x="8973820" y="943610"/>
                  </a:lnTo>
                  <a:lnTo>
                    <a:pt x="8973820" y="939800"/>
                  </a:lnTo>
                  <a:lnTo>
                    <a:pt x="8973820" y="3810"/>
                  </a:lnTo>
                  <a:lnTo>
                    <a:pt x="8973820" y="0"/>
                  </a:lnTo>
                  <a:close/>
                </a:path>
              </a:pathLst>
            </a:custGeom>
            <a:solidFill>
              <a:srgbClr val="7FB2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870" y="102869"/>
              <a:ext cx="8966200" cy="935990"/>
            </a:xfrm>
            <a:custGeom>
              <a:avLst/>
              <a:gdLst/>
              <a:ahLst/>
              <a:cxnLst/>
              <a:rect l="l" t="t" r="r" b="b"/>
              <a:pathLst>
                <a:path w="8966200" h="935990">
                  <a:moveTo>
                    <a:pt x="8966200" y="0"/>
                  </a:moveTo>
                  <a:lnTo>
                    <a:pt x="8962390" y="0"/>
                  </a:lnTo>
                  <a:lnTo>
                    <a:pt x="8962390" y="3810"/>
                  </a:lnTo>
                  <a:lnTo>
                    <a:pt x="8962390" y="933450"/>
                  </a:lnTo>
                  <a:lnTo>
                    <a:pt x="3810" y="933450"/>
                  </a:lnTo>
                  <a:lnTo>
                    <a:pt x="3810" y="3810"/>
                  </a:lnTo>
                  <a:lnTo>
                    <a:pt x="8962390" y="3810"/>
                  </a:lnTo>
                  <a:lnTo>
                    <a:pt x="8962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33450"/>
                  </a:lnTo>
                  <a:lnTo>
                    <a:pt x="0" y="935990"/>
                  </a:lnTo>
                  <a:lnTo>
                    <a:pt x="8966200" y="935990"/>
                  </a:lnTo>
                  <a:lnTo>
                    <a:pt x="8966200" y="933450"/>
                  </a:lnTo>
                  <a:lnTo>
                    <a:pt x="8966200" y="3810"/>
                  </a:lnTo>
                  <a:lnTo>
                    <a:pt x="8966200" y="0"/>
                  </a:lnTo>
                  <a:close/>
                </a:path>
              </a:pathLst>
            </a:custGeom>
            <a:solidFill>
              <a:srgbClr val="7EB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680" y="106679"/>
              <a:ext cx="8958580" cy="929640"/>
            </a:xfrm>
            <a:custGeom>
              <a:avLst/>
              <a:gdLst/>
              <a:ahLst/>
              <a:cxnLst/>
              <a:rect l="l" t="t" r="r" b="b"/>
              <a:pathLst>
                <a:path w="8958580" h="929640">
                  <a:moveTo>
                    <a:pt x="8958580" y="0"/>
                  </a:moveTo>
                  <a:lnTo>
                    <a:pt x="8954770" y="0"/>
                  </a:lnTo>
                  <a:lnTo>
                    <a:pt x="8954770" y="2540"/>
                  </a:lnTo>
                  <a:lnTo>
                    <a:pt x="8954770" y="925830"/>
                  </a:lnTo>
                  <a:lnTo>
                    <a:pt x="2540" y="925830"/>
                  </a:lnTo>
                  <a:lnTo>
                    <a:pt x="2540" y="2540"/>
                  </a:lnTo>
                  <a:lnTo>
                    <a:pt x="8954770" y="2540"/>
                  </a:lnTo>
                  <a:lnTo>
                    <a:pt x="89547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25830"/>
                  </a:lnTo>
                  <a:lnTo>
                    <a:pt x="0" y="929640"/>
                  </a:lnTo>
                  <a:lnTo>
                    <a:pt x="8958580" y="929640"/>
                  </a:lnTo>
                  <a:lnTo>
                    <a:pt x="8958580" y="925830"/>
                  </a:lnTo>
                  <a:lnTo>
                    <a:pt x="8958580" y="2540"/>
                  </a:lnTo>
                  <a:lnTo>
                    <a:pt x="8958580" y="0"/>
                  </a:lnTo>
                  <a:close/>
                </a:path>
              </a:pathLst>
            </a:custGeom>
            <a:solidFill>
              <a:srgbClr val="7DB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220" y="109219"/>
              <a:ext cx="8952230" cy="923290"/>
            </a:xfrm>
            <a:custGeom>
              <a:avLst/>
              <a:gdLst/>
              <a:ahLst/>
              <a:cxnLst/>
              <a:rect l="l" t="t" r="r" b="b"/>
              <a:pathLst>
                <a:path w="8952230" h="923290">
                  <a:moveTo>
                    <a:pt x="8952230" y="0"/>
                  </a:moveTo>
                  <a:lnTo>
                    <a:pt x="8948420" y="0"/>
                  </a:lnTo>
                  <a:lnTo>
                    <a:pt x="8948420" y="3810"/>
                  </a:lnTo>
                  <a:lnTo>
                    <a:pt x="8948420" y="919480"/>
                  </a:lnTo>
                  <a:lnTo>
                    <a:pt x="3810" y="919480"/>
                  </a:lnTo>
                  <a:lnTo>
                    <a:pt x="3810" y="3810"/>
                  </a:lnTo>
                  <a:lnTo>
                    <a:pt x="8948420" y="3810"/>
                  </a:lnTo>
                  <a:lnTo>
                    <a:pt x="8948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9480"/>
                  </a:lnTo>
                  <a:lnTo>
                    <a:pt x="0" y="923290"/>
                  </a:lnTo>
                  <a:lnTo>
                    <a:pt x="8952230" y="923290"/>
                  </a:lnTo>
                  <a:lnTo>
                    <a:pt x="8952230" y="919480"/>
                  </a:lnTo>
                  <a:lnTo>
                    <a:pt x="8952230" y="3810"/>
                  </a:lnTo>
                  <a:lnTo>
                    <a:pt x="8952230" y="0"/>
                  </a:lnTo>
                  <a:close/>
                </a:path>
              </a:pathLst>
            </a:custGeom>
            <a:solidFill>
              <a:srgbClr val="7CB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030" y="113029"/>
              <a:ext cx="8944610" cy="915669"/>
            </a:xfrm>
            <a:custGeom>
              <a:avLst/>
              <a:gdLst/>
              <a:ahLst/>
              <a:cxnLst/>
              <a:rect l="l" t="t" r="r" b="b"/>
              <a:pathLst>
                <a:path w="8944610" h="915669">
                  <a:moveTo>
                    <a:pt x="8944610" y="0"/>
                  </a:moveTo>
                  <a:lnTo>
                    <a:pt x="8940800" y="0"/>
                  </a:lnTo>
                  <a:lnTo>
                    <a:pt x="8940800" y="3810"/>
                  </a:lnTo>
                  <a:lnTo>
                    <a:pt x="8940800" y="911860"/>
                  </a:lnTo>
                  <a:lnTo>
                    <a:pt x="3810" y="911860"/>
                  </a:lnTo>
                  <a:lnTo>
                    <a:pt x="3810" y="3810"/>
                  </a:lnTo>
                  <a:lnTo>
                    <a:pt x="8940800" y="3810"/>
                  </a:lnTo>
                  <a:lnTo>
                    <a:pt x="8940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1860"/>
                  </a:lnTo>
                  <a:lnTo>
                    <a:pt x="0" y="915670"/>
                  </a:lnTo>
                  <a:lnTo>
                    <a:pt x="8944610" y="915670"/>
                  </a:lnTo>
                  <a:lnTo>
                    <a:pt x="8944610" y="911860"/>
                  </a:lnTo>
                  <a:lnTo>
                    <a:pt x="8944610" y="3810"/>
                  </a:lnTo>
                  <a:lnTo>
                    <a:pt x="8944610" y="0"/>
                  </a:lnTo>
                  <a:close/>
                </a:path>
              </a:pathLst>
            </a:custGeom>
            <a:solidFill>
              <a:srgbClr val="7BB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6840" y="116839"/>
              <a:ext cx="8936990" cy="908050"/>
            </a:xfrm>
            <a:custGeom>
              <a:avLst/>
              <a:gdLst/>
              <a:ahLst/>
              <a:cxnLst/>
              <a:rect l="l" t="t" r="r" b="b"/>
              <a:pathLst>
                <a:path w="8936990" h="908050">
                  <a:moveTo>
                    <a:pt x="8936990" y="0"/>
                  </a:moveTo>
                  <a:lnTo>
                    <a:pt x="8933180" y="0"/>
                  </a:lnTo>
                  <a:lnTo>
                    <a:pt x="8933180" y="3810"/>
                  </a:lnTo>
                  <a:lnTo>
                    <a:pt x="8933180" y="904240"/>
                  </a:lnTo>
                  <a:lnTo>
                    <a:pt x="3810" y="904240"/>
                  </a:lnTo>
                  <a:lnTo>
                    <a:pt x="3810" y="3810"/>
                  </a:lnTo>
                  <a:lnTo>
                    <a:pt x="8933180" y="3810"/>
                  </a:lnTo>
                  <a:lnTo>
                    <a:pt x="89331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4240"/>
                  </a:lnTo>
                  <a:lnTo>
                    <a:pt x="0" y="908050"/>
                  </a:lnTo>
                  <a:lnTo>
                    <a:pt x="8936990" y="908050"/>
                  </a:lnTo>
                  <a:lnTo>
                    <a:pt x="8936990" y="904240"/>
                  </a:lnTo>
                  <a:lnTo>
                    <a:pt x="8936990" y="3810"/>
                  </a:lnTo>
                  <a:lnTo>
                    <a:pt x="8936990" y="0"/>
                  </a:lnTo>
                  <a:close/>
                </a:path>
              </a:pathLst>
            </a:custGeom>
            <a:solidFill>
              <a:srgbClr val="7AAF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0650" y="120649"/>
              <a:ext cx="8929370" cy="900430"/>
            </a:xfrm>
            <a:custGeom>
              <a:avLst/>
              <a:gdLst/>
              <a:ahLst/>
              <a:cxnLst/>
              <a:rect l="l" t="t" r="r" b="b"/>
              <a:pathLst>
                <a:path w="8929370" h="900430">
                  <a:moveTo>
                    <a:pt x="8929370" y="0"/>
                  </a:moveTo>
                  <a:lnTo>
                    <a:pt x="8925560" y="0"/>
                  </a:lnTo>
                  <a:lnTo>
                    <a:pt x="8925560" y="3810"/>
                  </a:lnTo>
                  <a:lnTo>
                    <a:pt x="8925560" y="896620"/>
                  </a:lnTo>
                  <a:lnTo>
                    <a:pt x="3810" y="896620"/>
                  </a:lnTo>
                  <a:lnTo>
                    <a:pt x="3810" y="3810"/>
                  </a:lnTo>
                  <a:lnTo>
                    <a:pt x="8925560" y="3810"/>
                  </a:lnTo>
                  <a:lnTo>
                    <a:pt x="8925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96620"/>
                  </a:lnTo>
                  <a:lnTo>
                    <a:pt x="0" y="900430"/>
                  </a:lnTo>
                  <a:lnTo>
                    <a:pt x="8929370" y="900430"/>
                  </a:lnTo>
                  <a:lnTo>
                    <a:pt x="8929370" y="896620"/>
                  </a:lnTo>
                  <a:lnTo>
                    <a:pt x="8929370" y="3810"/>
                  </a:lnTo>
                  <a:lnTo>
                    <a:pt x="8929370" y="0"/>
                  </a:lnTo>
                  <a:close/>
                </a:path>
              </a:pathLst>
            </a:custGeom>
            <a:solidFill>
              <a:srgbClr val="79A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4460" y="124459"/>
              <a:ext cx="8921750" cy="892810"/>
            </a:xfrm>
            <a:custGeom>
              <a:avLst/>
              <a:gdLst/>
              <a:ahLst/>
              <a:cxnLst/>
              <a:rect l="l" t="t" r="r" b="b"/>
              <a:pathLst>
                <a:path w="8921750" h="892810">
                  <a:moveTo>
                    <a:pt x="8921750" y="0"/>
                  </a:moveTo>
                  <a:lnTo>
                    <a:pt x="8919210" y="0"/>
                  </a:lnTo>
                  <a:lnTo>
                    <a:pt x="8919210" y="3810"/>
                  </a:lnTo>
                  <a:lnTo>
                    <a:pt x="8919210" y="889000"/>
                  </a:lnTo>
                  <a:lnTo>
                    <a:pt x="3810" y="889000"/>
                  </a:lnTo>
                  <a:lnTo>
                    <a:pt x="3810" y="3810"/>
                  </a:lnTo>
                  <a:lnTo>
                    <a:pt x="8919210" y="3810"/>
                  </a:lnTo>
                  <a:lnTo>
                    <a:pt x="8919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89000"/>
                  </a:lnTo>
                  <a:lnTo>
                    <a:pt x="0" y="892810"/>
                  </a:lnTo>
                  <a:lnTo>
                    <a:pt x="8921750" y="892810"/>
                  </a:lnTo>
                  <a:lnTo>
                    <a:pt x="8921750" y="889000"/>
                  </a:lnTo>
                  <a:lnTo>
                    <a:pt x="8921750" y="3810"/>
                  </a:lnTo>
                  <a:lnTo>
                    <a:pt x="8921750" y="0"/>
                  </a:lnTo>
                  <a:close/>
                </a:path>
              </a:pathLst>
            </a:custGeom>
            <a:solidFill>
              <a:srgbClr val="78A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8270" y="128269"/>
              <a:ext cx="8915400" cy="885190"/>
            </a:xfrm>
            <a:custGeom>
              <a:avLst/>
              <a:gdLst/>
              <a:ahLst/>
              <a:cxnLst/>
              <a:rect l="l" t="t" r="r" b="b"/>
              <a:pathLst>
                <a:path w="8915400" h="885190">
                  <a:moveTo>
                    <a:pt x="8915400" y="0"/>
                  </a:moveTo>
                  <a:lnTo>
                    <a:pt x="8911590" y="0"/>
                  </a:lnTo>
                  <a:lnTo>
                    <a:pt x="8911590" y="3810"/>
                  </a:lnTo>
                  <a:lnTo>
                    <a:pt x="8911590" y="881380"/>
                  </a:lnTo>
                  <a:lnTo>
                    <a:pt x="3810" y="881380"/>
                  </a:lnTo>
                  <a:lnTo>
                    <a:pt x="3810" y="3810"/>
                  </a:lnTo>
                  <a:lnTo>
                    <a:pt x="8911590" y="3810"/>
                  </a:lnTo>
                  <a:lnTo>
                    <a:pt x="8911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81380"/>
                  </a:lnTo>
                  <a:lnTo>
                    <a:pt x="0" y="885190"/>
                  </a:lnTo>
                  <a:lnTo>
                    <a:pt x="8915400" y="885190"/>
                  </a:lnTo>
                  <a:lnTo>
                    <a:pt x="8915400" y="881380"/>
                  </a:lnTo>
                  <a:lnTo>
                    <a:pt x="8915400" y="3810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77A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2080" y="132079"/>
              <a:ext cx="8907780" cy="877569"/>
            </a:xfrm>
            <a:custGeom>
              <a:avLst/>
              <a:gdLst/>
              <a:ahLst/>
              <a:cxnLst/>
              <a:rect l="l" t="t" r="r" b="b"/>
              <a:pathLst>
                <a:path w="8907780" h="877569">
                  <a:moveTo>
                    <a:pt x="8907780" y="0"/>
                  </a:moveTo>
                  <a:lnTo>
                    <a:pt x="8903970" y="0"/>
                  </a:lnTo>
                  <a:lnTo>
                    <a:pt x="8903970" y="3810"/>
                  </a:lnTo>
                  <a:lnTo>
                    <a:pt x="8903970" y="873760"/>
                  </a:lnTo>
                  <a:lnTo>
                    <a:pt x="3810" y="873760"/>
                  </a:lnTo>
                  <a:lnTo>
                    <a:pt x="3810" y="3810"/>
                  </a:lnTo>
                  <a:lnTo>
                    <a:pt x="8903970" y="3810"/>
                  </a:lnTo>
                  <a:lnTo>
                    <a:pt x="8903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73760"/>
                  </a:lnTo>
                  <a:lnTo>
                    <a:pt x="0" y="877570"/>
                  </a:lnTo>
                  <a:lnTo>
                    <a:pt x="8907780" y="877570"/>
                  </a:lnTo>
                  <a:lnTo>
                    <a:pt x="8907780" y="873760"/>
                  </a:lnTo>
                  <a:lnTo>
                    <a:pt x="8907780" y="3810"/>
                  </a:lnTo>
                  <a:lnTo>
                    <a:pt x="8907780" y="0"/>
                  </a:lnTo>
                  <a:close/>
                </a:path>
              </a:pathLst>
            </a:custGeom>
            <a:solidFill>
              <a:srgbClr val="76A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5890" y="135889"/>
              <a:ext cx="8900160" cy="869950"/>
            </a:xfrm>
            <a:custGeom>
              <a:avLst/>
              <a:gdLst/>
              <a:ahLst/>
              <a:cxnLst/>
              <a:rect l="l" t="t" r="r" b="b"/>
              <a:pathLst>
                <a:path w="8900160" h="869950">
                  <a:moveTo>
                    <a:pt x="8900160" y="0"/>
                  </a:moveTo>
                  <a:lnTo>
                    <a:pt x="8896350" y="0"/>
                  </a:lnTo>
                  <a:lnTo>
                    <a:pt x="8896350" y="3810"/>
                  </a:lnTo>
                  <a:lnTo>
                    <a:pt x="8896350" y="866140"/>
                  </a:lnTo>
                  <a:lnTo>
                    <a:pt x="3810" y="866140"/>
                  </a:lnTo>
                  <a:lnTo>
                    <a:pt x="3810" y="3810"/>
                  </a:lnTo>
                  <a:lnTo>
                    <a:pt x="8896350" y="3810"/>
                  </a:lnTo>
                  <a:lnTo>
                    <a:pt x="8896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66140"/>
                  </a:lnTo>
                  <a:lnTo>
                    <a:pt x="0" y="869950"/>
                  </a:lnTo>
                  <a:lnTo>
                    <a:pt x="8900160" y="869950"/>
                  </a:lnTo>
                  <a:lnTo>
                    <a:pt x="8900160" y="866140"/>
                  </a:lnTo>
                  <a:lnTo>
                    <a:pt x="8900160" y="3810"/>
                  </a:lnTo>
                  <a:lnTo>
                    <a:pt x="8900160" y="0"/>
                  </a:lnTo>
                  <a:close/>
                </a:path>
              </a:pathLst>
            </a:custGeom>
            <a:solidFill>
              <a:srgbClr val="75AC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9700" y="139699"/>
              <a:ext cx="8892540" cy="862330"/>
            </a:xfrm>
            <a:custGeom>
              <a:avLst/>
              <a:gdLst/>
              <a:ahLst/>
              <a:cxnLst/>
              <a:rect l="l" t="t" r="r" b="b"/>
              <a:pathLst>
                <a:path w="8892540" h="862330">
                  <a:moveTo>
                    <a:pt x="8892540" y="0"/>
                  </a:moveTo>
                  <a:lnTo>
                    <a:pt x="8888730" y="0"/>
                  </a:lnTo>
                  <a:lnTo>
                    <a:pt x="8888730" y="3810"/>
                  </a:lnTo>
                  <a:lnTo>
                    <a:pt x="8888730" y="859790"/>
                  </a:lnTo>
                  <a:lnTo>
                    <a:pt x="3810" y="859790"/>
                  </a:lnTo>
                  <a:lnTo>
                    <a:pt x="3810" y="3810"/>
                  </a:lnTo>
                  <a:lnTo>
                    <a:pt x="8888730" y="3810"/>
                  </a:lnTo>
                  <a:lnTo>
                    <a:pt x="8888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59790"/>
                  </a:lnTo>
                  <a:lnTo>
                    <a:pt x="0" y="862330"/>
                  </a:lnTo>
                  <a:lnTo>
                    <a:pt x="8892540" y="862330"/>
                  </a:lnTo>
                  <a:lnTo>
                    <a:pt x="8892540" y="859790"/>
                  </a:lnTo>
                  <a:lnTo>
                    <a:pt x="8892540" y="3810"/>
                  </a:lnTo>
                  <a:lnTo>
                    <a:pt x="8892540" y="0"/>
                  </a:lnTo>
                  <a:close/>
                </a:path>
              </a:pathLst>
            </a:custGeom>
            <a:solidFill>
              <a:srgbClr val="74A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3510" y="143509"/>
              <a:ext cx="8884920" cy="855980"/>
            </a:xfrm>
            <a:custGeom>
              <a:avLst/>
              <a:gdLst/>
              <a:ahLst/>
              <a:cxnLst/>
              <a:rect l="l" t="t" r="r" b="b"/>
              <a:pathLst>
                <a:path w="8884920" h="855980">
                  <a:moveTo>
                    <a:pt x="8884920" y="0"/>
                  </a:moveTo>
                  <a:lnTo>
                    <a:pt x="8881110" y="0"/>
                  </a:lnTo>
                  <a:lnTo>
                    <a:pt x="8881110" y="3810"/>
                  </a:lnTo>
                  <a:lnTo>
                    <a:pt x="8881110" y="850900"/>
                  </a:lnTo>
                  <a:lnTo>
                    <a:pt x="3810" y="850900"/>
                  </a:lnTo>
                  <a:lnTo>
                    <a:pt x="3810" y="3810"/>
                  </a:lnTo>
                  <a:lnTo>
                    <a:pt x="8881110" y="3810"/>
                  </a:lnTo>
                  <a:lnTo>
                    <a:pt x="88811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50900"/>
                  </a:lnTo>
                  <a:lnTo>
                    <a:pt x="0" y="855980"/>
                  </a:lnTo>
                  <a:lnTo>
                    <a:pt x="8884920" y="855980"/>
                  </a:lnTo>
                  <a:lnTo>
                    <a:pt x="8884920" y="850900"/>
                  </a:lnTo>
                  <a:lnTo>
                    <a:pt x="8884920" y="3810"/>
                  </a:lnTo>
                  <a:lnTo>
                    <a:pt x="8884920" y="0"/>
                  </a:lnTo>
                  <a:close/>
                </a:path>
              </a:pathLst>
            </a:custGeom>
            <a:solidFill>
              <a:srgbClr val="73AB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7320" y="147319"/>
              <a:ext cx="8877300" cy="847090"/>
            </a:xfrm>
            <a:custGeom>
              <a:avLst/>
              <a:gdLst/>
              <a:ahLst/>
              <a:cxnLst/>
              <a:rect l="l" t="t" r="r" b="b"/>
              <a:pathLst>
                <a:path w="8877300" h="847090">
                  <a:moveTo>
                    <a:pt x="8877300" y="0"/>
                  </a:moveTo>
                  <a:lnTo>
                    <a:pt x="8873490" y="0"/>
                  </a:lnTo>
                  <a:lnTo>
                    <a:pt x="8873490" y="2540"/>
                  </a:lnTo>
                  <a:lnTo>
                    <a:pt x="8873490" y="844550"/>
                  </a:lnTo>
                  <a:lnTo>
                    <a:pt x="2540" y="844550"/>
                  </a:lnTo>
                  <a:lnTo>
                    <a:pt x="2540" y="2540"/>
                  </a:lnTo>
                  <a:lnTo>
                    <a:pt x="8873490" y="2540"/>
                  </a:lnTo>
                  <a:lnTo>
                    <a:pt x="88734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44550"/>
                  </a:lnTo>
                  <a:lnTo>
                    <a:pt x="0" y="847090"/>
                  </a:lnTo>
                  <a:lnTo>
                    <a:pt x="8877300" y="847090"/>
                  </a:lnTo>
                  <a:lnTo>
                    <a:pt x="8877300" y="844550"/>
                  </a:lnTo>
                  <a:lnTo>
                    <a:pt x="8877300" y="2540"/>
                  </a:lnTo>
                  <a:lnTo>
                    <a:pt x="8877300" y="0"/>
                  </a:lnTo>
                  <a:close/>
                </a:path>
              </a:pathLst>
            </a:custGeom>
            <a:solidFill>
              <a:srgbClr val="72A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9860" y="149859"/>
              <a:ext cx="8870950" cy="842010"/>
            </a:xfrm>
            <a:custGeom>
              <a:avLst/>
              <a:gdLst/>
              <a:ahLst/>
              <a:cxnLst/>
              <a:rect l="l" t="t" r="r" b="b"/>
              <a:pathLst>
                <a:path w="8870950" h="842010">
                  <a:moveTo>
                    <a:pt x="8870950" y="0"/>
                  </a:moveTo>
                  <a:lnTo>
                    <a:pt x="8867140" y="0"/>
                  </a:lnTo>
                  <a:lnTo>
                    <a:pt x="8867140" y="3810"/>
                  </a:lnTo>
                  <a:lnTo>
                    <a:pt x="8867140" y="838200"/>
                  </a:lnTo>
                  <a:lnTo>
                    <a:pt x="3810" y="838200"/>
                  </a:lnTo>
                  <a:lnTo>
                    <a:pt x="3810" y="3810"/>
                  </a:lnTo>
                  <a:lnTo>
                    <a:pt x="8867140" y="3810"/>
                  </a:lnTo>
                  <a:lnTo>
                    <a:pt x="8867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0"/>
                  </a:lnTo>
                  <a:lnTo>
                    <a:pt x="0" y="842010"/>
                  </a:lnTo>
                  <a:lnTo>
                    <a:pt x="8870950" y="842010"/>
                  </a:lnTo>
                  <a:lnTo>
                    <a:pt x="8870950" y="838200"/>
                  </a:lnTo>
                  <a:lnTo>
                    <a:pt x="8870950" y="3810"/>
                  </a:lnTo>
                  <a:lnTo>
                    <a:pt x="8870950" y="0"/>
                  </a:lnTo>
                  <a:close/>
                </a:path>
              </a:pathLst>
            </a:custGeom>
            <a:solidFill>
              <a:srgbClr val="71A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3670" y="153669"/>
              <a:ext cx="8863330" cy="834390"/>
            </a:xfrm>
            <a:custGeom>
              <a:avLst/>
              <a:gdLst/>
              <a:ahLst/>
              <a:cxnLst/>
              <a:rect l="l" t="t" r="r" b="b"/>
              <a:pathLst>
                <a:path w="8863330" h="834390">
                  <a:moveTo>
                    <a:pt x="8863330" y="0"/>
                  </a:moveTo>
                  <a:lnTo>
                    <a:pt x="8859520" y="0"/>
                  </a:lnTo>
                  <a:lnTo>
                    <a:pt x="8859520" y="3810"/>
                  </a:lnTo>
                  <a:lnTo>
                    <a:pt x="8859520" y="830580"/>
                  </a:lnTo>
                  <a:lnTo>
                    <a:pt x="3810" y="830580"/>
                  </a:lnTo>
                  <a:lnTo>
                    <a:pt x="3810" y="3810"/>
                  </a:lnTo>
                  <a:lnTo>
                    <a:pt x="8859520" y="3810"/>
                  </a:lnTo>
                  <a:lnTo>
                    <a:pt x="8859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0580"/>
                  </a:lnTo>
                  <a:lnTo>
                    <a:pt x="0" y="834390"/>
                  </a:lnTo>
                  <a:lnTo>
                    <a:pt x="8863330" y="834390"/>
                  </a:lnTo>
                  <a:lnTo>
                    <a:pt x="8863330" y="830580"/>
                  </a:lnTo>
                  <a:lnTo>
                    <a:pt x="8863330" y="3810"/>
                  </a:lnTo>
                  <a:lnTo>
                    <a:pt x="8863330" y="0"/>
                  </a:lnTo>
                  <a:close/>
                </a:path>
              </a:pathLst>
            </a:custGeom>
            <a:solidFill>
              <a:srgbClr val="70A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7480" y="157479"/>
              <a:ext cx="8855710" cy="826769"/>
            </a:xfrm>
            <a:custGeom>
              <a:avLst/>
              <a:gdLst/>
              <a:ahLst/>
              <a:cxnLst/>
              <a:rect l="l" t="t" r="r" b="b"/>
              <a:pathLst>
                <a:path w="8855710" h="826769">
                  <a:moveTo>
                    <a:pt x="8855710" y="0"/>
                  </a:moveTo>
                  <a:lnTo>
                    <a:pt x="8851900" y="0"/>
                  </a:lnTo>
                  <a:lnTo>
                    <a:pt x="8851900" y="3810"/>
                  </a:lnTo>
                  <a:lnTo>
                    <a:pt x="8851900" y="822960"/>
                  </a:lnTo>
                  <a:lnTo>
                    <a:pt x="3810" y="822960"/>
                  </a:lnTo>
                  <a:lnTo>
                    <a:pt x="3810" y="3810"/>
                  </a:lnTo>
                  <a:lnTo>
                    <a:pt x="8851900" y="3810"/>
                  </a:lnTo>
                  <a:lnTo>
                    <a:pt x="8851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22960"/>
                  </a:lnTo>
                  <a:lnTo>
                    <a:pt x="0" y="826770"/>
                  </a:lnTo>
                  <a:lnTo>
                    <a:pt x="8855710" y="826770"/>
                  </a:lnTo>
                  <a:lnTo>
                    <a:pt x="8855710" y="822960"/>
                  </a:lnTo>
                  <a:lnTo>
                    <a:pt x="8855710" y="3810"/>
                  </a:lnTo>
                  <a:lnTo>
                    <a:pt x="8855710" y="0"/>
                  </a:lnTo>
                  <a:close/>
                </a:path>
              </a:pathLst>
            </a:custGeom>
            <a:solidFill>
              <a:srgbClr val="6FA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1290" y="161289"/>
              <a:ext cx="8848090" cy="819150"/>
            </a:xfrm>
            <a:custGeom>
              <a:avLst/>
              <a:gdLst/>
              <a:ahLst/>
              <a:cxnLst/>
              <a:rect l="l" t="t" r="r" b="b"/>
              <a:pathLst>
                <a:path w="8848090" h="819150">
                  <a:moveTo>
                    <a:pt x="8848090" y="0"/>
                  </a:moveTo>
                  <a:lnTo>
                    <a:pt x="8844280" y="0"/>
                  </a:lnTo>
                  <a:lnTo>
                    <a:pt x="8844280" y="3810"/>
                  </a:lnTo>
                  <a:lnTo>
                    <a:pt x="8844280" y="815340"/>
                  </a:lnTo>
                  <a:lnTo>
                    <a:pt x="3810" y="815340"/>
                  </a:lnTo>
                  <a:lnTo>
                    <a:pt x="3810" y="3810"/>
                  </a:lnTo>
                  <a:lnTo>
                    <a:pt x="8844280" y="3810"/>
                  </a:lnTo>
                  <a:lnTo>
                    <a:pt x="8844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15340"/>
                  </a:lnTo>
                  <a:lnTo>
                    <a:pt x="0" y="819150"/>
                  </a:lnTo>
                  <a:lnTo>
                    <a:pt x="8848090" y="819150"/>
                  </a:lnTo>
                  <a:lnTo>
                    <a:pt x="8848090" y="815340"/>
                  </a:lnTo>
                  <a:lnTo>
                    <a:pt x="8848090" y="3810"/>
                  </a:lnTo>
                  <a:lnTo>
                    <a:pt x="8848090" y="0"/>
                  </a:lnTo>
                  <a:close/>
                </a:path>
              </a:pathLst>
            </a:custGeom>
            <a:solidFill>
              <a:srgbClr val="6EA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5100" y="165099"/>
              <a:ext cx="8840470" cy="811530"/>
            </a:xfrm>
            <a:custGeom>
              <a:avLst/>
              <a:gdLst/>
              <a:ahLst/>
              <a:cxnLst/>
              <a:rect l="l" t="t" r="r" b="b"/>
              <a:pathLst>
                <a:path w="8840470" h="811530">
                  <a:moveTo>
                    <a:pt x="8840470" y="0"/>
                  </a:moveTo>
                  <a:lnTo>
                    <a:pt x="8837930" y="0"/>
                  </a:lnTo>
                  <a:lnTo>
                    <a:pt x="8837930" y="3810"/>
                  </a:lnTo>
                  <a:lnTo>
                    <a:pt x="8837930" y="807720"/>
                  </a:lnTo>
                  <a:lnTo>
                    <a:pt x="3810" y="807720"/>
                  </a:lnTo>
                  <a:lnTo>
                    <a:pt x="3810" y="3810"/>
                  </a:lnTo>
                  <a:lnTo>
                    <a:pt x="8837930" y="3810"/>
                  </a:lnTo>
                  <a:lnTo>
                    <a:pt x="8837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07720"/>
                  </a:lnTo>
                  <a:lnTo>
                    <a:pt x="0" y="811530"/>
                  </a:lnTo>
                  <a:lnTo>
                    <a:pt x="8840470" y="811530"/>
                  </a:lnTo>
                  <a:lnTo>
                    <a:pt x="8840470" y="807720"/>
                  </a:lnTo>
                  <a:lnTo>
                    <a:pt x="8840470" y="3810"/>
                  </a:lnTo>
                  <a:lnTo>
                    <a:pt x="8840470" y="0"/>
                  </a:lnTo>
                  <a:close/>
                </a:path>
              </a:pathLst>
            </a:custGeom>
            <a:solidFill>
              <a:srgbClr val="6DA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910" y="168909"/>
              <a:ext cx="8834120" cy="803910"/>
            </a:xfrm>
            <a:custGeom>
              <a:avLst/>
              <a:gdLst/>
              <a:ahLst/>
              <a:cxnLst/>
              <a:rect l="l" t="t" r="r" b="b"/>
              <a:pathLst>
                <a:path w="8834120" h="803910">
                  <a:moveTo>
                    <a:pt x="8834120" y="0"/>
                  </a:moveTo>
                  <a:lnTo>
                    <a:pt x="8830310" y="0"/>
                  </a:lnTo>
                  <a:lnTo>
                    <a:pt x="8830310" y="3810"/>
                  </a:lnTo>
                  <a:lnTo>
                    <a:pt x="8830310" y="800100"/>
                  </a:lnTo>
                  <a:lnTo>
                    <a:pt x="3810" y="800100"/>
                  </a:lnTo>
                  <a:lnTo>
                    <a:pt x="3810" y="3810"/>
                  </a:lnTo>
                  <a:lnTo>
                    <a:pt x="8830310" y="3810"/>
                  </a:lnTo>
                  <a:lnTo>
                    <a:pt x="8830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00100"/>
                  </a:lnTo>
                  <a:lnTo>
                    <a:pt x="0" y="803910"/>
                  </a:lnTo>
                  <a:lnTo>
                    <a:pt x="8834120" y="803910"/>
                  </a:lnTo>
                  <a:lnTo>
                    <a:pt x="8834120" y="800100"/>
                  </a:lnTo>
                  <a:lnTo>
                    <a:pt x="8834120" y="3810"/>
                  </a:lnTo>
                  <a:lnTo>
                    <a:pt x="8834120" y="0"/>
                  </a:lnTo>
                  <a:close/>
                </a:path>
              </a:pathLst>
            </a:custGeom>
            <a:solidFill>
              <a:srgbClr val="6CA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2720" y="172719"/>
              <a:ext cx="8826500" cy="796290"/>
            </a:xfrm>
            <a:custGeom>
              <a:avLst/>
              <a:gdLst/>
              <a:ahLst/>
              <a:cxnLst/>
              <a:rect l="l" t="t" r="r" b="b"/>
              <a:pathLst>
                <a:path w="8826500" h="796290">
                  <a:moveTo>
                    <a:pt x="8826500" y="0"/>
                  </a:moveTo>
                  <a:lnTo>
                    <a:pt x="8822690" y="0"/>
                  </a:lnTo>
                  <a:lnTo>
                    <a:pt x="8822690" y="3810"/>
                  </a:lnTo>
                  <a:lnTo>
                    <a:pt x="8822690" y="792480"/>
                  </a:lnTo>
                  <a:lnTo>
                    <a:pt x="3810" y="792480"/>
                  </a:lnTo>
                  <a:lnTo>
                    <a:pt x="3810" y="3810"/>
                  </a:lnTo>
                  <a:lnTo>
                    <a:pt x="8822690" y="3810"/>
                  </a:lnTo>
                  <a:lnTo>
                    <a:pt x="8822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92480"/>
                  </a:lnTo>
                  <a:lnTo>
                    <a:pt x="0" y="796290"/>
                  </a:lnTo>
                  <a:lnTo>
                    <a:pt x="8826500" y="796290"/>
                  </a:lnTo>
                  <a:lnTo>
                    <a:pt x="8826500" y="792480"/>
                  </a:lnTo>
                  <a:lnTo>
                    <a:pt x="8826500" y="3810"/>
                  </a:lnTo>
                  <a:lnTo>
                    <a:pt x="8826500" y="0"/>
                  </a:lnTo>
                  <a:close/>
                </a:path>
              </a:pathLst>
            </a:custGeom>
            <a:solidFill>
              <a:srgbClr val="6BA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6530" y="176529"/>
              <a:ext cx="8818880" cy="788670"/>
            </a:xfrm>
            <a:custGeom>
              <a:avLst/>
              <a:gdLst/>
              <a:ahLst/>
              <a:cxnLst/>
              <a:rect l="l" t="t" r="r" b="b"/>
              <a:pathLst>
                <a:path w="8818880" h="788669">
                  <a:moveTo>
                    <a:pt x="8818880" y="0"/>
                  </a:moveTo>
                  <a:lnTo>
                    <a:pt x="8815070" y="0"/>
                  </a:lnTo>
                  <a:lnTo>
                    <a:pt x="8815070" y="3810"/>
                  </a:lnTo>
                  <a:lnTo>
                    <a:pt x="8815070" y="784860"/>
                  </a:lnTo>
                  <a:lnTo>
                    <a:pt x="3810" y="784860"/>
                  </a:lnTo>
                  <a:lnTo>
                    <a:pt x="3810" y="3810"/>
                  </a:lnTo>
                  <a:lnTo>
                    <a:pt x="8815070" y="3810"/>
                  </a:lnTo>
                  <a:lnTo>
                    <a:pt x="8815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84860"/>
                  </a:lnTo>
                  <a:lnTo>
                    <a:pt x="0" y="788670"/>
                  </a:lnTo>
                  <a:lnTo>
                    <a:pt x="8818880" y="788670"/>
                  </a:lnTo>
                  <a:lnTo>
                    <a:pt x="8818880" y="784860"/>
                  </a:lnTo>
                  <a:lnTo>
                    <a:pt x="8818880" y="3810"/>
                  </a:lnTo>
                  <a:lnTo>
                    <a:pt x="8818880" y="0"/>
                  </a:lnTo>
                  <a:close/>
                </a:path>
              </a:pathLst>
            </a:custGeom>
            <a:solidFill>
              <a:srgbClr val="6AA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0340" y="180339"/>
              <a:ext cx="8811260" cy="781050"/>
            </a:xfrm>
            <a:custGeom>
              <a:avLst/>
              <a:gdLst/>
              <a:ahLst/>
              <a:cxnLst/>
              <a:rect l="l" t="t" r="r" b="b"/>
              <a:pathLst>
                <a:path w="8811260" h="781050">
                  <a:moveTo>
                    <a:pt x="8811260" y="0"/>
                  </a:moveTo>
                  <a:lnTo>
                    <a:pt x="8807450" y="0"/>
                  </a:lnTo>
                  <a:lnTo>
                    <a:pt x="8807450" y="3810"/>
                  </a:lnTo>
                  <a:lnTo>
                    <a:pt x="8807450" y="778510"/>
                  </a:lnTo>
                  <a:lnTo>
                    <a:pt x="3810" y="778510"/>
                  </a:lnTo>
                  <a:lnTo>
                    <a:pt x="3810" y="3810"/>
                  </a:lnTo>
                  <a:lnTo>
                    <a:pt x="8807450" y="3810"/>
                  </a:lnTo>
                  <a:lnTo>
                    <a:pt x="8807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78510"/>
                  </a:lnTo>
                  <a:lnTo>
                    <a:pt x="0" y="781050"/>
                  </a:lnTo>
                  <a:lnTo>
                    <a:pt x="8811260" y="781050"/>
                  </a:lnTo>
                  <a:lnTo>
                    <a:pt x="8811260" y="778510"/>
                  </a:lnTo>
                  <a:lnTo>
                    <a:pt x="8811260" y="3810"/>
                  </a:lnTo>
                  <a:lnTo>
                    <a:pt x="8811260" y="0"/>
                  </a:lnTo>
                  <a:close/>
                </a:path>
              </a:pathLst>
            </a:custGeom>
            <a:solidFill>
              <a:srgbClr val="69A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4150" y="184149"/>
              <a:ext cx="8803640" cy="774700"/>
            </a:xfrm>
            <a:custGeom>
              <a:avLst/>
              <a:gdLst/>
              <a:ahLst/>
              <a:cxnLst/>
              <a:rect l="l" t="t" r="r" b="b"/>
              <a:pathLst>
                <a:path w="8803640" h="774700">
                  <a:moveTo>
                    <a:pt x="8803640" y="0"/>
                  </a:moveTo>
                  <a:lnTo>
                    <a:pt x="8799830" y="0"/>
                  </a:lnTo>
                  <a:lnTo>
                    <a:pt x="8799830" y="2540"/>
                  </a:lnTo>
                  <a:lnTo>
                    <a:pt x="8799830" y="770890"/>
                  </a:lnTo>
                  <a:lnTo>
                    <a:pt x="2540" y="770890"/>
                  </a:lnTo>
                  <a:lnTo>
                    <a:pt x="2540" y="2540"/>
                  </a:lnTo>
                  <a:lnTo>
                    <a:pt x="8799830" y="2540"/>
                  </a:lnTo>
                  <a:lnTo>
                    <a:pt x="87998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70890"/>
                  </a:lnTo>
                  <a:lnTo>
                    <a:pt x="0" y="774700"/>
                  </a:lnTo>
                  <a:lnTo>
                    <a:pt x="8803640" y="774700"/>
                  </a:lnTo>
                  <a:lnTo>
                    <a:pt x="8803640" y="770890"/>
                  </a:lnTo>
                  <a:lnTo>
                    <a:pt x="8803640" y="2540"/>
                  </a:lnTo>
                  <a:lnTo>
                    <a:pt x="8803640" y="0"/>
                  </a:lnTo>
                  <a:close/>
                </a:path>
              </a:pathLst>
            </a:custGeom>
            <a:solidFill>
              <a:srgbClr val="68A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6690" y="186689"/>
              <a:ext cx="8797290" cy="768350"/>
            </a:xfrm>
            <a:custGeom>
              <a:avLst/>
              <a:gdLst/>
              <a:ahLst/>
              <a:cxnLst/>
              <a:rect l="l" t="t" r="r" b="b"/>
              <a:pathLst>
                <a:path w="8797290" h="768350">
                  <a:moveTo>
                    <a:pt x="8797290" y="0"/>
                  </a:moveTo>
                  <a:lnTo>
                    <a:pt x="8793480" y="0"/>
                  </a:lnTo>
                  <a:lnTo>
                    <a:pt x="8793480" y="5080"/>
                  </a:lnTo>
                  <a:lnTo>
                    <a:pt x="8793480" y="764540"/>
                  </a:lnTo>
                  <a:lnTo>
                    <a:pt x="5080" y="764540"/>
                  </a:lnTo>
                  <a:lnTo>
                    <a:pt x="5080" y="5080"/>
                  </a:lnTo>
                  <a:lnTo>
                    <a:pt x="8793480" y="5080"/>
                  </a:lnTo>
                  <a:lnTo>
                    <a:pt x="879348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764540"/>
                  </a:lnTo>
                  <a:lnTo>
                    <a:pt x="0" y="768350"/>
                  </a:lnTo>
                  <a:lnTo>
                    <a:pt x="8797290" y="768350"/>
                  </a:lnTo>
                  <a:lnTo>
                    <a:pt x="8797290" y="764540"/>
                  </a:lnTo>
                  <a:lnTo>
                    <a:pt x="8797290" y="5080"/>
                  </a:lnTo>
                  <a:lnTo>
                    <a:pt x="8797290" y="0"/>
                  </a:lnTo>
                  <a:close/>
                </a:path>
              </a:pathLst>
            </a:custGeom>
            <a:solidFill>
              <a:srgbClr val="67A4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1770" y="191769"/>
              <a:ext cx="8788400" cy="759460"/>
            </a:xfrm>
            <a:custGeom>
              <a:avLst/>
              <a:gdLst/>
              <a:ahLst/>
              <a:cxnLst/>
              <a:rect l="l" t="t" r="r" b="b"/>
              <a:pathLst>
                <a:path w="8788400" h="759460">
                  <a:moveTo>
                    <a:pt x="8788400" y="0"/>
                  </a:moveTo>
                  <a:lnTo>
                    <a:pt x="8780780" y="0"/>
                  </a:lnTo>
                  <a:lnTo>
                    <a:pt x="8780780" y="6350"/>
                  </a:lnTo>
                  <a:lnTo>
                    <a:pt x="8780780" y="751840"/>
                  </a:lnTo>
                  <a:lnTo>
                    <a:pt x="6350" y="751840"/>
                  </a:lnTo>
                  <a:lnTo>
                    <a:pt x="6350" y="6350"/>
                  </a:lnTo>
                  <a:lnTo>
                    <a:pt x="8780780" y="6350"/>
                  </a:lnTo>
                  <a:lnTo>
                    <a:pt x="87807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55650"/>
                  </a:lnTo>
                  <a:lnTo>
                    <a:pt x="0" y="759460"/>
                  </a:lnTo>
                  <a:lnTo>
                    <a:pt x="8788400" y="759460"/>
                  </a:lnTo>
                  <a:lnTo>
                    <a:pt x="8788400" y="755650"/>
                  </a:lnTo>
                  <a:lnTo>
                    <a:pt x="8788400" y="2540"/>
                  </a:lnTo>
                  <a:lnTo>
                    <a:pt x="8788400" y="0"/>
                  </a:lnTo>
                  <a:close/>
                </a:path>
              </a:pathLst>
            </a:custGeom>
            <a:solidFill>
              <a:srgbClr val="66A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8120" y="198119"/>
              <a:ext cx="8774430" cy="745490"/>
            </a:xfrm>
            <a:custGeom>
              <a:avLst/>
              <a:gdLst/>
              <a:ahLst/>
              <a:cxnLst/>
              <a:rect l="l" t="t" r="r" b="b"/>
              <a:pathLst>
                <a:path w="8774430" h="745490">
                  <a:moveTo>
                    <a:pt x="8774430" y="0"/>
                  </a:moveTo>
                  <a:lnTo>
                    <a:pt x="8771890" y="0"/>
                  </a:lnTo>
                  <a:lnTo>
                    <a:pt x="8771890" y="3810"/>
                  </a:lnTo>
                  <a:lnTo>
                    <a:pt x="8771890" y="741680"/>
                  </a:lnTo>
                  <a:lnTo>
                    <a:pt x="3810" y="741680"/>
                  </a:lnTo>
                  <a:lnTo>
                    <a:pt x="3810" y="3810"/>
                  </a:lnTo>
                  <a:lnTo>
                    <a:pt x="8771890" y="3810"/>
                  </a:lnTo>
                  <a:lnTo>
                    <a:pt x="8771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41680"/>
                  </a:lnTo>
                  <a:lnTo>
                    <a:pt x="0" y="745490"/>
                  </a:lnTo>
                  <a:lnTo>
                    <a:pt x="8774430" y="745490"/>
                  </a:lnTo>
                  <a:lnTo>
                    <a:pt x="8774430" y="741680"/>
                  </a:lnTo>
                  <a:lnTo>
                    <a:pt x="8774430" y="3810"/>
                  </a:lnTo>
                  <a:lnTo>
                    <a:pt x="8774430" y="0"/>
                  </a:lnTo>
                  <a:close/>
                </a:path>
              </a:pathLst>
            </a:custGeom>
            <a:solidFill>
              <a:srgbClr val="64A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1930" y="201929"/>
              <a:ext cx="8768080" cy="737870"/>
            </a:xfrm>
            <a:custGeom>
              <a:avLst/>
              <a:gdLst/>
              <a:ahLst/>
              <a:cxnLst/>
              <a:rect l="l" t="t" r="r" b="b"/>
              <a:pathLst>
                <a:path w="8768080" h="737869">
                  <a:moveTo>
                    <a:pt x="87680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34060"/>
                  </a:lnTo>
                  <a:lnTo>
                    <a:pt x="0" y="737870"/>
                  </a:lnTo>
                  <a:lnTo>
                    <a:pt x="8768080" y="737870"/>
                  </a:lnTo>
                  <a:lnTo>
                    <a:pt x="8768080" y="734060"/>
                  </a:lnTo>
                  <a:lnTo>
                    <a:pt x="8768080" y="3822"/>
                  </a:lnTo>
                  <a:lnTo>
                    <a:pt x="8763000" y="3822"/>
                  </a:lnTo>
                  <a:lnTo>
                    <a:pt x="8763000" y="734060"/>
                  </a:lnTo>
                  <a:lnTo>
                    <a:pt x="3810" y="734060"/>
                  </a:lnTo>
                  <a:lnTo>
                    <a:pt x="3810" y="3810"/>
                  </a:lnTo>
                  <a:lnTo>
                    <a:pt x="8768080" y="3810"/>
                  </a:lnTo>
                  <a:lnTo>
                    <a:pt x="8768080" y="0"/>
                  </a:lnTo>
                  <a:close/>
                </a:path>
              </a:pathLst>
            </a:custGeom>
            <a:solidFill>
              <a:srgbClr val="63A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740" y="205739"/>
              <a:ext cx="8759190" cy="730250"/>
            </a:xfrm>
            <a:custGeom>
              <a:avLst/>
              <a:gdLst/>
              <a:ahLst/>
              <a:cxnLst/>
              <a:rect l="l" t="t" r="r" b="b"/>
              <a:pathLst>
                <a:path w="8759190" h="730250">
                  <a:moveTo>
                    <a:pt x="8759190" y="0"/>
                  </a:moveTo>
                  <a:lnTo>
                    <a:pt x="8756650" y="0"/>
                  </a:lnTo>
                  <a:lnTo>
                    <a:pt x="8756650" y="3810"/>
                  </a:lnTo>
                  <a:lnTo>
                    <a:pt x="8756650" y="726440"/>
                  </a:lnTo>
                  <a:lnTo>
                    <a:pt x="3810" y="726440"/>
                  </a:lnTo>
                  <a:lnTo>
                    <a:pt x="3810" y="3810"/>
                  </a:lnTo>
                  <a:lnTo>
                    <a:pt x="8756650" y="3810"/>
                  </a:lnTo>
                  <a:lnTo>
                    <a:pt x="8756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26440"/>
                  </a:lnTo>
                  <a:lnTo>
                    <a:pt x="0" y="730250"/>
                  </a:lnTo>
                  <a:lnTo>
                    <a:pt x="8759190" y="730250"/>
                  </a:lnTo>
                  <a:lnTo>
                    <a:pt x="8759190" y="726440"/>
                  </a:lnTo>
                  <a:lnTo>
                    <a:pt x="8759190" y="3810"/>
                  </a:lnTo>
                  <a:lnTo>
                    <a:pt x="8759190" y="0"/>
                  </a:lnTo>
                  <a:close/>
                </a:path>
              </a:pathLst>
            </a:custGeom>
            <a:solidFill>
              <a:srgbClr val="62A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9550" y="209549"/>
              <a:ext cx="8752840" cy="722630"/>
            </a:xfrm>
            <a:custGeom>
              <a:avLst/>
              <a:gdLst/>
              <a:ahLst/>
              <a:cxnLst/>
              <a:rect l="l" t="t" r="r" b="b"/>
              <a:pathLst>
                <a:path w="8752840" h="722630">
                  <a:moveTo>
                    <a:pt x="8752840" y="0"/>
                  </a:moveTo>
                  <a:lnTo>
                    <a:pt x="8749030" y="0"/>
                  </a:lnTo>
                  <a:lnTo>
                    <a:pt x="8749030" y="3810"/>
                  </a:lnTo>
                  <a:lnTo>
                    <a:pt x="8749030" y="718820"/>
                  </a:lnTo>
                  <a:lnTo>
                    <a:pt x="3810" y="718820"/>
                  </a:lnTo>
                  <a:lnTo>
                    <a:pt x="3810" y="3810"/>
                  </a:lnTo>
                  <a:lnTo>
                    <a:pt x="8749030" y="3810"/>
                  </a:lnTo>
                  <a:lnTo>
                    <a:pt x="8749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8820"/>
                  </a:lnTo>
                  <a:lnTo>
                    <a:pt x="0" y="722630"/>
                  </a:lnTo>
                  <a:lnTo>
                    <a:pt x="8752840" y="722630"/>
                  </a:lnTo>
                  <a:lnTo>
                    <a:pt x="8752840" y="718820"/>
                  </a:lnTo>
                  <a:lnTo>
                    <a:pt x="8752840" y="3810"/>
                  </a:lnTo>
                  <a:lnTo>
                    <a:pt x="8752840" y="0"/>
                  </a:lnTo>
                  <a:close/>
                </a:path>
              </a:pathLst>
            </a:custGeom>
            <a:solidFill>
              <a:srgbClr val="61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3360" y="213359"/>
              <a:ext cx="8745220" cy="715010"/>
            </a:xfrm>
            <a:custGeom>
              <a:avLst/>
              <a:gdLst/>
              <a:ahLst/>
              <a:cxnLst/>
              <a:rect l="l" t="t" r="r" b="b"/>
              <a:pathLst>
                <a:path w="8745220" h="715010">
                  <a:moveTo>
                    <a:pt x="8745220" y="0"/>
                  </a:moveTo>
                  <a:lnTo>
                    <a:pt x="8741410" y="0"/>
                  </a:lnTo>
                  <a:lnTo>
                    <a:pt x="8741410" y="3810"/>
                  </a:lnTo>
                  <a:lnTo>
                    <a:pt x="8741410" y="712470"/>
                  </a:lnTo>
                  <a:lnTo>
                    <a:pt x="3810" y="712470"/>
                  </a:lnTo>
                  <a:lnTo>
                    <a:pt x="3810" y="3810"/>
                  </a:lnTo>
                  <a:lnTo>
                    <a:pt x="8741410" y="3810"/>
                  </a:lnTo>
                  <a:lnTo>
                    <a:pt x="8741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2470"/>
                  </a:lnTo>
                  <a:lnTo>
                    <a:pt x="0" y="715010"/>
                  </a:lnTo>
                  <a:lnTo>
                    <a:pt x="8745220" y="715010"/>
                  </a:lnTo>
                  <a:lnTo>
                    <a:pt x="8745220" y="712470"/>
                  </a:lnTo>
                  <a:lnTo>
                    <a:pt x="8745220" y="3810"/>
                  </a:lnTo>
                  <a:lnTo>
                    <a:pt x="8745220" y="0"/>
                  </a:lnTo>
                  <a:close/>
                </a:path>
              </a:pathLst>
            </a:custGeom>
            <a:solidFill>
              <a:srgbClr val="60A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170" y="217169"/>
              <a:ext cx="8737600" cy="708660"/>
            </a:xfrm>
            <a:custGeom>
              <a:avLst/>
              <a:gdLst/>
              <a:ahLst/>
              <a:cxnLst/>
              <a:rect l="l" t="t" r="r" b="b"/>
              <a:pathLst>
                <a:path w="8737600" h="708660">
                  <a:moveTo>
                    <a:pt x="8737600" y="0"/>
                  </a:moveTo>
                  <a:lnTo>
                    <a:pt x="8733790" y="0"/>
                  </a:lnTo>
                  <a:lnTo>
                    <a:pt x="8733790" y="3810"/>
                  </a:lnTo>
                  <a:lnTo>
                    <a:pt x="8733790" y="703580"/>
                  </a:lnTo>
                  <a:lnTo>
                    <a:pt x="3810" y="703580"/>
                  </a:lnTo>
                  <a:lnTo>
                    <a:pt x="3810" y="3810"/>
                  </a:lnTo>
                  <a:lnTo>
                    <a:pt x="8733790" y="3810"/>
                  </a:lnTo>
                  <a:lnTo>
                    <a:pt x="8733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03580"/>
                  </a:lnTo>
                  <a:lnTo>
                    <a:pt x="0" y="708660"/>
                  </a:lnTo>
                  <a:lnTo>
                    <a:pt x="8737600" y="708660"/>
                  </a:lnTo>
                  <a:lnTo>
                    <a:pt x="8737600" y="703580"/>
                  </a:lnTo>
                  <a:lnTo>
                    <a:pt x="8737600" y="3810"/>
                  </a:lnTo>
                  <a:lnTo>
                    <a:pt x="8737600" y="0"/>
                  </a:lnTo>
                  <a:close/>
                </a:path>
              </a:pathLst>
            </a:custGeom>
            <a:solidFill>
              <a:srgbClr val="5F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0980" y="220979"/>
              <a:ext cx="8729980" cy="699770"/>
            </a:xfrm>
            <a:custGeom>
              <a:avLst/>
              <a:gdLst/>
              <a:ahLst/>
              <a:cxnLst/>
              <a:rect l="l" t="t" r="r" b="b"/>
              <a:pathLst>
                <a:path w="8729980" h="699769">
                  <a:moveTo>
                    <a:pt x="87299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97230"/>
                  </a:lnTo>
                  <a:lnTo>
                    <a:pt x="0" y="699770"/>
                  </a:lnTo>
                  <a:lnTo>
                    <a:pt x="8729980" y="699770"/>
                  </a:lnTo>
                  <a:lnTo>
                    <a:pt x="8729980" y="697230"/>
                  </a:lnTo>
                  <a:lnTo>
                    <a:pt x="8729980" y="3822"/>
                  </a:lnTo>
                  <a:lnTo>
                    <a:pt x="8726170" y="3822"/>
                  </a:lnTo>
                  <a:lnTo>
                    <a:pt x="8726170" y="697230"/>
                  </a:lnTo>
                  <a:lnTo>
                    <a:pt x="3810" y="697230"/>
                  </a:lnTo>
                  <a:lnTo>
                    <a:pt x="3810" y="3810"/>
                  </a:lnTo>
                  <a:lnTo>
                    <a:pt x="8729980" y="3810"/>
                  </a:lnTo>
                  <a:lnTo>
                    <a:pt x="8729980" y="0"/>
                  </a:lnTo>
                  <a:close/>
                </a:path>
              </a:pathLst>
            </a:custGeom>
            <a:solidFill>
              <a:srgbClr val="5E9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4790" y="224789"/>
              <a:ext cx="8722360" cy="693420"/>
            </a:xfrm>
            <a:custGeom>
              <a:avLst/>
              <a:gdLst/>
              <a:ahLst/>
              <a:cxnLst/>
              <a:rect l="l" t="t" r="r" b="b"/>
              <a:pathLst>
                <a:path w="8722360" h="693419">
                  <a:moveTo>
                    <a:pt x="8722360" y="0"/>
                  </a:moveTo>
                  <a:lnTo>
                    <a:pt x="8718550" y="0"/>
                  </a:lnTo>
                  <a:lnTo>
                    <a:pt x="8718550" y="2540"/>
                  </a:lnTo>
                  <a:lnTo>
                    <a:pt x="8718550" y="689610"/>
                  </a:lnTo>
                  <a:lnTo>
                    <a:pt x="2540" y="689610"/>
                  </a:lnTo>
                  <a:lnTo>
                    <a:pt x="2540" y="2540"/>
                  </a:lnTo>
                  <a:lnTo>
                    <a:pt x="8718550" y="2540"/>
                  </a:lnTo>
                  <a:lnTo>
                    <a:pt x="87185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89610"/>
                  </a:lnTo>
                  <a:lnTo>
                    <a:pt x="0" y="693420"/>
                  </a:lnTo>
                  <a:lnTo>
                    <a:pt x="8722360" y="693420"/>
                  </a:lnTo>
                  <a:lnTo>
                    <a:pt x="8722360" y="689610"/>
                  </a:lnTo>
                  <a:lnTo>
                    <a:pt x="8722360" y="2540"/>
                  </a:lnTo>
                  <a:lnTo>
                    <a:pt x="8722360" y="0"/>
                  </a:lnTo>
                  <a:close/>
                </a:path>
              </a:pathLst>
            </a:custGeom>
            <a:solidFill>
              <a:srgbClr val="5D9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7330" y="227329"/>
              <a:ext cx="8716010" cy="687070"/>
            </a:xfrm>
            <a:custGeom>
              <a:avLst/>
              <a:gdLst/>
              <a:ahLst/>
              <a:cxnLst/>
              <a:rect l="l" t="t" r="r" b="b"/>
              <a:pathLst>
                <a:path w="8716010" h="687069">
                  <a:moveTo>
                    <a:pt x="87160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83260"/>
                  </a:lnTo>
                  <a:lnTo>
                    <a:pt x="0" y="687070"/>
                  </a:lnTo>
                  <a:lnTo>
                    <a:pt x="8716010" y="687070"/>
                  </a:lnTo>
                  <a:lnTo>
                    <a:pt x="8716010" y="683260"/>
                  </a:lnTo>
                  <a:lnTo>
                    <a:pt x="8716010" y="3822"/>
                  </a:lnTo>
                  <a:lnTo>
                    <a:pt x="8712200" y="3822"/>
                  </a:lnTo>
                  <a:lnTo>
                    <a:pt x="8712200" y="683260"/>
                  </a:lnTo>
                  <a:lnTo>
                    <a:pt x="3810" y="683260"/>
                  </a:lnTo>
                  <a:lnTo>
                    <a:pt x="3810" y="3810"/>
                  </a:lnTo>
                  <a:lnTo>
                    <a:pt x="8716010" y="3810"/>
                  </a:lnTo>
                  <a:lnTo>
                    <a:pt x="8716010" y="0"/>
                  </a:lnTo>
                  <a:close/>
                </a:path>
              </a:pathLst>
            </a:custGeom>
            <a:solidFill>
              <a:srgbClr val="5C9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1140" y="231139"/>
              <a:ext cx="8708390" cy="679450"/>
            </a:xfrm>
            <a:custGeom>
              <a:avLst/>
              <a:gdLst/>
              <a:ahLst/>
              <a:cxnLst/>
              <a:rect l="l" t="t" r="r" b="b"/>
              <a:pathLst>
                <a:path w="8708390" h="679450">
                  <a:moveTo>
                    <a:pt x="8708390" y="0"/>
                  </a:moveTo>
                  <a:lnTo>
                    <a:pt x="8704580" y="0"/>
                  </a:lnTo>
                  <a:lnTo>
                    <a:pt x="8704580" y="3810"/>
                  </a:lnTo>
                  <a:lnTo>
                    <a:pt x="8704580" y="675640"/>
                  </a:lnTo>
                  <a:lnTo>
                    <a:pt x="3810" y="675640"/>
                  </a:lnTo>
                  <a:lnTo>
                    <a:pt x="3810" y="3810"/>
                  </a:lnTo>
                  <a:lnTo>
                    <a:pt x="8704580" y="3810"/>
                  </a:lnTo>
                  <a:lnTo>
                    <a:pt x="8704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75640"/>
                  </a:lnTo>
                  <a:lnTo>
                    <a:pt x="0" y="679450"/>
                  </a:lnTo>
                  <a:lnTo>
                    <a:pt x="8708390" y="679450"/>
                  </a:lnTo>
                  <a:lnTo>
                    <a:pt x="8708390" y="675640"/>
                  </a:lnTo>
                  <a:lnTo>
                    <a:pt x="8708390" y="3810"/>
                  </a:lnTo>
                  <a:lnTo>
                    <a:pt x="8708390" y="0"/>
                  </a:lnTo>
                  <a:close/>
                </a:path>
              </a:pathLst>
            </a:custGeom>
            <a:solidFill>
              <a:srgbClr val="5B9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4950" y="234949"/>
              <a:ext cx="8700770" cy="671830"/>
            </a:xfrm>
            <a:custGeom>
              <a:avLst/>
              <a:gdLst/>
              <a:ahLst/>
              <a:cxnLst/>
              <a:rect l="l" t="t" r="r" b="b"/>
              <a:pathLst>
                <a:path w="8700770" h="671830">
                  <a:moveTo>
                    <a:pt x="8700770" y="0"/>
                  </a:moveTo>
                  <a:lnTo>
                    <a:pt x="8696960" y="0"/>
                  </a:lnTo>
                  <a:lnTo>
                    <a:pt x="8696960" y="3810"/>
                  </a:lnTo>
                  <a:lnTo>
                    <a:pt x="8696960" y="668020"/>
                  </a:lnTo>
                  <a:lnTo>
                    <a:pt x="3810" y="668020"/>
                  </a:lnTo>
                  <a:lnTo>
                    <a:pt x="3810" y="3810"/>
                  </a:lnTo>
                  <a:lnTo>
                    <a:pt x="8696960" y="3810"/>
                  </a:lnTo>
                  <a:lnTo>
                    <a:pt x="86969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8020"/>
                  </a:lnTo>
                  <a:lnTo>
                    <a:pt x="0" y="671830"/>
                  </a:lnTo>
                  <a:lnTo>
                    <a:pt x="8700770" y="671830"/>
                  </a:lnTo>
                  <a:lnTo>
                    <a:pt x="8700770" y="668020"/>
                  </a:lnTo>
                  <a:lnTo>
                    <a:pt x="8700770" y="3810"/>
                  </a:lnTo>
                  <a:lnTo>
                    <a:pt x="8700770" y="0"/>
                  </a:lnTo>
                  <a:close/>
                </a:path>
              </a:pathLst>
            </a:custGeom>
            <a:solidFill>
              <a:srgbClr val="5A9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8760" y="238759"/>
              <a:ext cx="8693150" cy="664210"/>
            </a:xfrm>
            <a:custGeom>
              <a:avLst/>
              <a:gdLst/>
              <a:ahLst/>
              <a:cxnLst/>
              <a:rect l="l" t="t" r="r" b="b"/>
              <a:pathLst>
                <a:path w="8693150" h="664210">
                  <a:moveTo>
                    <a:pt x="8693150" y="0"/>
                  </a:moveTo>
                  <a:lnTo>
                    <a:pt x="8689340" y="0"/>
                  </a:lnTo>
                  <a:lnTo>
                    <a:pt x="8689340" y="3810"/>
                  </a:lnTo>
                  <a:lnTo>
                    <a:pt x="8689340" y="660400"/>
                  </a:lnTo>
                  <a:lnTo>
                    <a:pt x="3810" y="660400"/>
                  </a:lnTo>
                  <a:lnTo>
                    <a:pt x="3810" y="3810"/>
                  </a:lnTo>
                  <a:lnTo>
                    <a:pt x="8689340" y="3810"/>
                  </a:lnTo>
                  <a:lnTo>
                    <a:pt x="8689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60400"/>
                  </a:lnTo>
                  <a:lnTo>
                    <a:pt x="0" y="664210"/>
                  </a:lnTo>
                  <a:lnTo>
                    <a:pt x="8693150" y="664210"/>
                  </a:lnTo>
                  <a:lnTo>
                    <a:pt x="8693150" y="660400"/>
                  </a:lnTo>
                  <a:lnTo>
                    <a:pt x="8693150" y="3810"/>
                  </a:lnTo>
                  <a:lnTo>
                    <a:pt x="8693150" y="0"/>
                  </a:lnTo>
                  <a:close/>
                </a:path>
              </a:pathLst>
            </a:custGeom>
            <a:solidFill>
              <a:srgbClr val="599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2570" y="242569"/>
              <a:ext cx="8685530" cy="656590"/>
            </a:xfrm>
            <a:custGeom>
              <a:avLst/>
              <a:gdLst/>
              <a:ahLst/>
              <a:cxnLst/>
              <a:rect l="l" t="t" r="r" b="b"/>
              <a:pathLst>
                <a:path w="8685530" h="656590">
                  <a:moveTo>
                    <a:pt x="8685530" y="0"/>
                  </a:moveTo>
                  <a:lnTo>
                    <a:pt x="8682990" y="0"/>
                  </a:lnTo>
                  <a:lnTo>
                    <a:pt x="8682990" y="3810"/>
                  </a:lnTo>
                  <a:lnTo>
                    <a:pt x="8682990" y="652780"/>
                  </a:lnTo>
                  <a:lnTo>
                    <a:pt x="3810" y="652780"/>
                  </a:lnTo>
                  <a:lnTo>
                    <a:pt x="3810" y="3810"/>
                  </a:lnTo>
                  <a:lnTo>
                    <a:pt x="8682990" y="3810"/>
                  </a:lnTo>
                  <a:lnTo>
                    <a:pt x="8682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52780"/>
                  </a:lnTo>
                  <a:lnTo>
                    <a:pt x="0" y="656590"/>
                  </a:lnTo>
                  <a:lnTo>
                    <a:pt x="8685530" y="656590"/>
                  </a:lnTo>
                  <a:lnTo>
                    <a:pt x="8685530" y="652780"/>
                  </a:lnTo>
                  <a:lnTo>
                    <a:pt x="8685530" y="3810"/>
                  </a:lnTo>
                  <a:lnTo>
                    <a:pt x="8685530" y="0"/>
                  </a:lnTo>
                  <a:close/>
                </a:path>
              </a:pathLst>
            </a:custGeom>
            <a:solidFill>
              <a:srgbClr val="589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380" y="246379"/>
              <a:ext cx="8679180" cy="648970"/>
            </a:xfrm>
            <a:custGeom>
              <a:avLst/>
              <a:gdLst/>
              <a:ahLst/>
              <a:cxnLst/>
              <a:rect l="l" t="t" r="r" b="b"/>
              <a:pathLst>
                <a:path w="8679180" h="648969">
                  <a:moveTo>
                    <a:pt x="86791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45160"/>
                  </a:lnTo>
                  <a:lnTo>
                    <a:pt x="0" y="648970"/>
                  </a:lnTo>
                  <a:lnTo>
                    <a:pt x="8679180" y="648970"/>
                  </a:lnTo>
                  <a:lnTo>
                    <a:pt x="8679180" y="645160"/>
                  </a:lnTo>
                  <a:lnTo>
                    <a:pt x="8679180" y="3822"/>
                  </a:lnTo>
                  <a:lnTo>
                    <a:pt x="8675370" y="3822"/>
                  </a:lnTo>
                  <a:lnTo>
                    <a:pt x="8675370" y="645160"/>
                  </a:lnTo>
                  <a:lnTo>
                    <a:pt x="3810" y="645160"/>
                  </a:lnTo>
                  <a:lnTo>
                    <a:pt x="3810" y="3810"/>
                  </a:lnTo>
                  <a:lnTo>
                    <a:pt x="8679180" y="3810"/>
                  </a:lnTo>
                  <a:lnTo>
                    <a:pt x="8679180" y="0"/>
                  </a:lnTo>
                  <a:close/>
                </a:path>
              </a:pathLst>
            </a:custGeom>
            <a:solidFill>
              <a:srgbClr val="579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190" y="250189"/>
              <a:ext cx="8671560" cy="641350"/>
            </a:xfrm>
            <a:custGeom>
              <a:avLst/>
              <a:gdLst/>
              <a:ahLst/>
              <a:cxnLst/>
              <a:rect l="l" t="t" r="r" b="b"/>
              <a:pathLst>
                <a:path w="8671560" h="641350">
                  <a:moveTo>
                    <a:pt x="8671560" y="0"/>
                  </a:moveTo>
                  <a:lnTo>
                    <a:pt x="8667750" y="0"/>
                  </a:lnTo>
                  <a:lnTo>
                    <a:pt x="8667750" y="3810"/>
                  </a:lnTo>
                  <a:lnTo>
                    <a:pt x="8667750" y="637540"/>
                  </a:lnTo>
                  <a:lnTo>
                    <a:pt x="3810" y="637540"/>
                  </a:lnTo>
                  <a:lnTo>
                    <a:pt x="3810" y="3810"/>
                  </a:lnTo>
                  <a:lnTo>
                    <a:pt x="8667750" y="3810"/>
                  </a:lnTo>
                  <a:lnTo>
                    <a:pt x="8667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7540"/>
                  </a:lnTo>
                  <a:lnTo>
                    <a:pt x="0" y="641350"/>
                  </a:lnTo>
                  <a:lnTo>
                    <a:pt x="8671560" y="641350"/>
                  </a:lnTo>
                  <a:lnTo>
                    <a:pt x="8671560" y="637540"/>
                  </a:lnTo>
                  <a:lnTo>
                    <a:pt x="8671560" y="3810"/>
                  </a:lnTo>
                  <a:lnTo>
                    <a:pt x="8671560" y="0"/>
                  </a:lnTo>
                  <a:close/>
                </a:path>
              </a:pathLst>
            </a:custGeom>
            <a:solidFill>
              <a:srgbClr val="569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4000" y="253999"/>
              <a:ext cx="8663940" cy="633730"/>
            </a:xfrm>
            <a:custGeom>
              <a:avLst/>
              <a:gdLst/>
              <a:ahLst/>
              <a:cxnLst/>
              <a:rect l="l" t="t" r="r" b="b"/>
              <a:pathLst>
                <a:path w="8663940" h="633730">
                  <a:moveTo>
                    <a:pt x="8663940" y="0"/>
                  </a:moveTo>
                  <a:lnTo>
                    <a:pt x="8660130" y="0"/>
                  </a:lnTo>
                  <a:lnTo>
                    <a:pt x="8660130" y="3810"/>
                  </a:lnTo>
                  <a:lnTo>
                    <a:pt x="8660130" y="629920"/>
                  </a:lnTo>
                  <a:lnTo>
                    <a:pt x="3810" y="629920"/>
                  </a:lnTo>
                  <a:lnTo>
                    <a:pt x="3810" y="3810"/>
                  </a:lnTo>
                  <a:lnTo>
                    <a:pt x="8660130" y="3810"/>
                  </a:lnTo>
                  <a:lnTo>
                    <a:pt x="8660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9920"/>
                  </a:lnTo>
                  <a:lnTo>
                    <a:pt x="0" y="633730"/>
                  </a:lnTo>
                  <a:lnTo>
                    <a:pt x="8663940" y="633730"/>
                  </a:lnTo>
                  <a:lnTo>
                    <a:pt x="8663940" y="629920"/>
                  </a:lnTo>
                  <a:lnTo>
                    <a:pt x="8663940" y="3810"/>
                  </a:lnTo>
                  <a:lnTo>
                    <a:pt x="8663940" y="0"/>
                  </a:lnTo>
                  <a:close/>
                </a:path>
              </a:pathLst>
            </a:custGeom>
            <a:solidFill>
              <a:srgbClr val="559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7810" y="257809"/>
              <a:ext cx="8656320" cy="626110"/>
            </a:xfrm>
            <a:custGeom>
              <a:avLst/>
              <a:gdLst/>
              <a:ahLst/>
              <a:cxnLst/>
              <a:rect l="l" t="t" r="r" b="b"/>
              <a:pathLst>
                <a:path w="8656320" h="626110">
                  <a:moveTo>
                    <a:pt x="8656320" y="0"/>
                  </a:moveTo>
                  <a:lnTo>
                    <a:pt x="8652510" y="0"/>
                  </a:lnTo>
                  <a:lnTo>
                    <a:pt x="8652510" y="3810"/>
                  </a:lnTo>
                  <a:lnTo>
                    <a:pt x="8652510" y="623570"/>
                  </a:lnTo>
                  <a:lnTo>
                    <a:pt x="3810" y="623570"/>
                  </a:lnTo>
                  <a:lnTo>
                    <a:pt x="3810" y="3810"/>
                  </a:lnTo>
                  <a:lnTo>
                    <a:pt x="8652510" y="3810"/>
                  </a:lnTo>
                  <a:lnTo>
                    <a:pt x="86525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23570"/>
                  </a:lnTo>
                  <a:lnTo>
                    <a:pt x="0" y="626110"/>
                  </a:lnTo>
                  <a:lnTo>
                    <a:pt x="8656320" y="626110"/>
                  </a:lnTo>
                  <a:lnTo>
                    <a:pt x="8656320" y="623570"/>
                  </a:lnTo>
                  <a:lnTo>
                    <a:pt x="8656320" y="3810"/>
                  </a:lnTo>
                  <a:lnTo>
                    <a:pt x="8656320" y="0"/>
                  </a:lnTo>
                  <a:close/>
                </a:path>
              </a:pathLst>
            </a:custGeom>
            <a:solidFill>
              <a:srgbClr val="549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1620" y="261619"/>
              <a:ext cx="8648700" cy="619760"/>
            </a:xfrm>
            <a:custGeom>
              <a:avLst/>
              <a:gdLst/>
              <a:ahLst/>
              <a:cxnLst/>
              <a:rect l="l" t="t" r="r" b="b"/>
              <a:pathLst>
                <a:path w="8648700" h="619760">
                  <a:moveTo>
                    <a:pt x="8648700" y="0"/>
                  </a:moveTo>
                  <a:lnTo>
                    <a:pt x="8644890" y="0"/>
                  </a:lnTo>
                  <a:lnTo>
                    <a:pt x="8644890" y="3810"/>
                  </a:lnTo>
                  <a:lnTo>
                    <a:pt x="8644890" y="615950"/>
                  </a:lnTo>
                  <a:lnTo>
                    <a:pt x="3810" y="615950"/>
                  </a:lnTo>
                  <a:lnTo>
                    <a:pt x="3810" y="3810"/>
                  </a:lnTo>
                  <a:lnTo>
                    <a:pt x="8644890" y="3810"/>
                  </a:lnTo>
                  <a:lnTo>
                    <a:pt x="8644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15950"/>
                  </a:lnTo>
                  <a:lnTo>
                    <a:pt x="0" y="619760"/>
                  </a:lnTo>
                  <a:lnTo>
                    <a:pt x="8648700" y="619760"/>
                  </a:lnTo>
                  <a:lnTo>
                    <a:pt x="8648700" y="615950"/>
                  </a:lnTo>
                  <a:lnTo>
                    <a:pt x="8648700" y="3810"/>
                  </a:lnTo>
                  <a:lnTo>
                    <a:pt x="8648700" y="0"/>
                  </a:lnTo>
                  <a:close/>
                </a:path>
              </a:pathLst>
            </a:custGeom>
            <a:solidFill>
              <a:srgbClr val="539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5430" y="265429"/>
              <a:ext cx="8641080" cy="612140"/>
            </a:xfrm>
            <a:custGeom>
              <a:avLst/>
              <a:gdLst/>
              <a:ahLst/>
              <a:cxnLst/>
              <a:rect l="l" t="t" r="r" b="b"/>
              <a:pathLst>
                <a:path w="8641080" h="612140">
                  <a:moveTo>
                    <a:pt x="8641080" y="0"/>
                  </a:moveTo>
                  <a:lnTo>
                    <a:pt x="8637270" y="0"/>
                  </a:lnTo>
                  <a:lnTo>
                    <a:pt x="8637270" y="2540"/>
                  </a:lnTo>
                  <a:lnTo>
                    <a:pt x="8637270" y="608330"/>
                  </a:lnTo>
                  <a:lnTo>
                    <a:pt x="2540" y="608330"/>
                  </a:lnTo>
                  <a:lnTo>
                    <a:pt x="2540" y="2540"/>
                  </a:lnTo>
                  <a:lnTo>
                    <a:pt x="8637270" y="2540"/>
                  </a:lnTo>
                  <a:lnTo>
                    <a:pt x="86372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08330"/>
                  </a:lnTo>
                  <a:lnTo>
                    <a:pt x="0" y="612140"/>
                  </a:lnTo>
                  <a:lnTo>
                    <a:pt x="8641080" y="612140"/>
                  </a:lnTo>
                  <a:lnTo>
                    <a:pt x="8641080" y="608330"/>
                  </a:lnTo>
                  <a:lnTo>
                    <a:pt x="8641080" y="254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529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7970" y="267969"/>
              <a:ext cx="8634730" cy="605790"/>
            </a:xfrm>
            <a:custGeom>
              <a:avLst/>
              <a:gdLst/>
              <a:ahLst/>
              <a:cxnLst/>
              <a:rect l="l" t="t" r="r" b="b"/>
              <a:pathLst>
                <a:path w="8634730" h="605790">
                  <a:moveTo>
                    <a:pt x="8634730" y="0"/>
                  </a:moveTo>
                  <a:lnTo>
                    <a:pt x="8630920" y="0"/>
                  </a:lnTo>
                  <a:lnTo>
                    <a:pt x="8630920" y="3810"/>
                  </a:lnTo>
                  <a:lnTo>
                    <a:pt x="8630920" y="601980"/>
                  </a:lnTo>
                  <a:lnTo>
                    <a:pt x="3810" y="601980"/>
                  </a:lnTo>
                  <a:lnTo>
                    <a:pt x="3810" y="3810"/>
                  </a:lnTo>
                  <a:lnTo>
                    <a:pt x="8630920" y="3810"/>
                  </a:lnTo>
                  <a:lnTo>
                    <a:pt x="86309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1980"/>
                  </a:lnTo>
                  <a:lnTo>
                    <a:pt x="0" y="605790"/>
                  </a:lnTo>
                  <a:lnTo>
                    <a:pt x="8634730" y="605790"/>
                  </a:lnTo>
                  <a:lnTo>
                    <a:pt x="8634730" y="601980"/>
                  </a:lnTo>
                  <a:lnTo>
                    <a:pt x="8634730" y="3810"/>
                  </a:lnTo>
                  <a:lnTo>
                    <a:pt x="8634730" y="0"/>
                  </a:lnTo>
                  <a:close/>
                </a:path>
              </a:pathLst>
            </a:custGeom>
            <a:solidFill>
              <a:srgbClr val="519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1780" y="271779"/>
              <a:ext cx="8627110" cy="598170"/>
            </a:xfrm>
            <a:custGeom>
              <a:avLst/>
              <a:gdLst/>
              <a:ahLst/>
              <a:cxnLst/>
              <a:rect l="l" t="t" r="r" b="b"/>
              <a:pathLst>
                <a:path w="8627110" h="598169">
                  <a:moveTo>
                    <a:pt x="86271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94360"/>
                  </a:lnTo>
                  <a:lnTo>
                    <a:pt x="0" y="598170"/>
                  </a:lnTo>
                  <a:lnTo>
                    <a:pt x="8627110" y="598170"/>
                  </a:lnTo>
                  <a:lnTo>
                    <a:pt x="8627110" y="594360"/>
                  </a:lnTo>
                  <a:lnTo>
                    <a:pt x="8627110" y="3822"/>
                  </a:lnTo>
                  <a:lnTo>
                    <a:pt x="8623300" y="3822"/>
                  </a:lnTo>
                  <a:lnTo>
                    <a:pt x="8623300" y="594360"/>
                  </a:lnTo>
                  <a:lnTo>
                    <a:pt x="3810" y="594360"/>
                  </a:lnTo>
                  <a:lnTo>
                    <a:pt x="3810" y="3810"/>
                  </a:lnTo>
                  <a:lnTo>
                    <a:pt x="8627110" y="3810"/>
                  </a:lnTo>
                  <a:lnTo>
                    <a:pt x="8627110" y="0"/>
                  </a:lnTo>
                  <a:close/>
                </a:path>
              </a:pathLst>
            </a:custGeom>
            <a:solidFill>
              <a:srgbClr val="509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5590" y="275589"/>
              <a:ext cx="8619490" cy="590550"/>
            </a:xfrm>
            <a:custGeom>
              <a:avLst/>
              <a:gdLst/>
              <a:ahLst/>
              <a:cxnLst/>
              <a:rect l="l" t="t" r="r" b="b"/>
              <a:pathLst>
                <a:path w="8619490" h="590550">
                  <a:moveTo>
                    <a:pt x="8619490" y="0"/>
                  </a:moveTo>
                  <a:lnTo>
                    <a:pt x="8615680" y="0"/>
                  </a:lnTo>
                  <a:lnTo>
                    <a:pt x="8615680" y="3810"/>
                  </a:lnTo>
                  <a:lnTo>
                    <a:pt x="8615680" y="586740"/>
                  </a:lnTo>
                  <a:lnTo>
                    <a:pt x="3810" y="586740"/>
                  </a:lnTo>
                  <a:lnTo>
                    <a:pt x="3810" y="3810"/>
                  </a:lnTo>
                  <a:lnTo>
                    <a:pt x="8615680" y="3810"/>
                  </a:lnTo>
                  <a:lnTo>
                    <a:pt x="8615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6740"/>
                  </a:lnTo>
                  <a:lnTo>
                    <a:pt x="0" y="590550"/>
                  </a:lnTo>
                  <a:lnTo>
                    <a:pt x="8619490" y="590550"/>
                  </a:lnTo>
                  <a:lnTo>
                    <a:pt x="8619490" y="586740"/>
                  </a:lnTo>
                  <a:lnTo>
                    <a:pt x="8619490" y="3810"/>
                  </a:lnTo>
                  <a:lnTo>
                    <a:pt x="8619490" y="0"/>
                  </a:lnTo>
                  <a:close/>
                </a:path>
              </a:pathLst>
            </a:custGeom>
            <a:solidFill>
              <a:srgbClr val="4F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9400" y="279399"/>
              <a:ext cx="8611870" cy="582930"/>
            </a:xfrm>
            <a:custGeom>
              <a:avLst/>
              <a:gdLst/>
              <a:ahLst/>
              <a:cxnLst/>
              <a:rect l="l" t="t" r="r" b="b"/>
              <a:pathLst>
                <a:path w="8611870" h="582930">
                  <a:moveTo>
                    <a:pt x="8611870" y="0"/>
                  </a:moveTo>
                  <a:lnTo>
                    <a:pt x="8608060" y="0"/>
                  </a:lnTo>
                  <a:lnTo>
                    <a:pt x="8608060" y="3810"/>
                  </a:lnTo>
                  <a:lnTo>
                    <a:pt x="8608060" y="579120"/>
                  </a:lnTo>
                  <a:lnTo>
                    <a:pt x="3810" y="579120"/>
                  </a:lnTo>
                  <a:lnTo>
                    <a:pt x="3810" y="3810"/>
                  </a:lnTo>
                  <a:lnTo>
                    <a:pt x="8608060" y="3810"/>
                  </a:lnTo>
                  <a:lnTo>
                    <a:pt x="86080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9120"/>
                  </a:lnTo>
                  <a:lnTo>
                    <a:pt x="0" y="582930"/>
                  </a:lnTo>
                  <a:lnTo>
                    <a:pt x="8611870" y="582930"/>
                  </a:lnTo>
                  <a:lnTo>
                    <a:pt x="8611870" y="579120"/>
                  </a:lnTo>
                  <a:lnTo>
                    <a:pt x="8611870" y="3810"/>
                  </a:lnTo>
                  <a:lnTo>
                    <a:pt x="8611870" y="0"/>
                  </a:lnTo>
                  <a:close/>
                </a:path>
              </a:pathLst>
            </a:custGeom>
            <a:solidFill>
              <a:srgbClr val="4E95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3210" y="283209"/>
              <a:ext cx="8604250" cy="575310"/>
            </a:xfrm>
            <a:custGeom>
              <a:avLst/>
              <a:gdLst/>
              <a:ahLst/>
              <a:cxnLst/>
              <a:rect l="l" t="t" r="r" b="b"/>
              <a:pathLst>
                <a:path w="8604250" h="575310">
                  <a:moveTo>
                    <a:pt x="8604250" y="0"/>
                  </a:moveTo>
                  <a:lnTo>
                    <a:pt x="8601710" y="0"/>
                  </a:lnTo>
                  <a:lnTo>
                    <a:pt x="8601710" y="3810"/>
                  </a:lnTo>
                  <a:lnTo>
                    <a:pt x="8601710" y="571500"/>
                  </a:lnTo>
                  <a:lnTo>
                    <a:pt x="3810" y="571500"/>
                  </a:lnTo>
                  <a:lnTo>
                    <a:pt x="3810" y="3810"/>
                  </a:lnTo>
                  <a:lnTo>
                    <a:pt x="8601710" y="3810"/>
                  </a:lnTo>
                  <a:lnTo>
                    <a:pt x="86017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1500"/>
                  </a:lnTo>
                  <a:lnTo>
                    <a:pt x="0" y="575310"/>
                  </a:lnTo>
                  <a:lnTo>
                    <a:pt x="8604250" y="575310"/>
                  </a:lnTo>
                  <a:lnTo>
                    <a:pt x="8604250" y="571500"/>
                  </a:lnTo>
                  <a:lnTo>
                    <a:pt x="8604250" y="3810"/>
                  </a:lnTo>
                  <a:lnTo>
                    <a:pt x="8604250" y="0"/>
                  </a:lnTo>
                  <a:close/>
                </a:path>
              </a:pathLst>
            </a:custGeom>
            <a:solidFill>
              <a:srgbClr val="4D9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7020" y="287019"/>
              <a:ext cx="8597900" cy="567690"/>
            </a:xfrm>
            <a:custGeom>
              <a:avLst/>
              <a:gdLst/>
              <a:ahLst/>
              <a:cxnLst/>
              <a:rect l="l" t="t" r="r" b="b"/>
              <a:pathLst>
                <a:path w="8597900" h="567690">
                  <a:moveTo>
                    <a:pt x="8597900" y="0"/>
                  </a:moveTo>
                  <a:lnTo>
                    <a:pt x="8594090" y="0"/>
                  </a:lnTo>
                  <a:lnTo>
                    <a:pt x="8594090" y="3810"/>
                  </a:lnTo>
                  <a:lnTo>
                    <a:pt x="8594090" y="563880"/>
                  </a:lnTo>
                  <a:lnTo>
                    <a:pt x="3810" y="563880"/>
                  </a:lnTo>
                  <a:lnTo>
                    <a:pt x="3810" y="3810"/>
                  </a:lnTo>
                  <a:lnTo>
                    <a:pt x="8594090" y="3810"/>
                  </a:lnTo>
                  <a:lnTo>
                    <a:pt x="85940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3880"/>
                  </a:lnTo>
                  <a:lnTo>
                    <a:pt x="0" y="567690"/>
                  </a:lnTo>
                  <a:lnTo>
                    <a:pt x="8597900" y="567690"/>
                  </a:lnTo>
                  <a:lnTo>
                    <a:pt x="8597900" y="563880"/>
                  </a:lnTo>
                  <a:lnTo>
                    <a:pt x="8597900" y="3810"/>
                  </a:lnTo>
                  <a:lnTo>
                    <a:pt x="8597900" y="0"/>
                  </a:lnTo>
                  <a:close/>
                </a:path>
              </a:pathLst>
            </a:custGeom>
            <a:solidFill>
              <a:srgbClr val="4C94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0830" y="290829"/>
              <a:ext cx="8590280" cy="560070"/>
            </a:xfrm>
            <a:custGeom>
              <a:avLst/>
              <a:gdLst/>
              <a:ahLst/>
              <a:cxnLst/>
              <a:rect l="l" t="t" r="r" b="b"/>
              <a:pathLst>
                <a:path w="8590280" h="560069">
                  <a:moveTo>
                    <a:pt x="85902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56260"/>
                  </a:lnTo>
                  <a:lnTo>
                    <a:pt x="0" y="560070"/>
                  </a:lnTo>
                  <a:lnTo>
                    <a:pt x="8590280" y="560070"/>
                  </a:lnTo>
                  <a:lnTo>
                    <a:pt x="8590280" y="556260"/>
                  </a:lnTo>
                  <a:lnTo>
                    <a:pt x="8590280" y="3822"/>
                  </a:lnTo>
                  <a:lnTo>
                    <a:pt x="8586470" y="3822"/>
                  </a:lnTo>
                  <a:lnTo>
                    <a:pt x="8586470" y="556260"/>
                  </a:lnTo>
                  <a:lnTo>
                    <a:pt x="3810" y="556260"/>
                  </a:lnTo>
                  <a:lnTo>
                    <a:pt x="3810" y="3810"/>
                  </a:lnTo>
                  <a:lnTo>
                    <a:pt x="8590280" y="3810"/>
                  </a:lnTo>
                  <a:lnTo>
                    <a:pt x="8590280" y="0"/>
                  </a:lnTo>
                  <a:close/>
                </a:path>
              </a:pathLst>
            </a:custGeom>
            <a:solidFill>
              <a:srgbClr val="4B9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4640" y="294639"/>
              <a:ext cx="8582660" cy="552450"/>
            </a:xfrm>
            <a:custGeom>
              <a:avLst/>
              <a:gdLst/>
              <a:ahLst/>
              <a:cxnLst/>
              <a:rect l="l" t="t" r="r" b="b"/>
              <a:pathLst>
                <a:path w="8582660" h="552450">
                  <a:moveTo>
                    <a:pt x="8582660" y="0"/>
                  </a:moveTo>
                  <a:lnTo>
                    <a:pt x="8578850" y="0"/>
                  </a:lnTo>
                  <a:lnTo>
                    <a:pt x="8578850" y="3810"/>
                  </a:lnTo>
                  <a:lnTo>
                    <a:pt x="8578850" y="548640"/>
                  </a:lnTo>
                  <a:lnTo>
                    <a:pt x="3810" y="548640"/>
                  </a:lnTo>
                  <a:lnTo>
                    <a:pt x="3810" y="3810"/>
                  </a:lnTo>
                  <a:lnTo>
                    <a:pt x="8578850" y="3810"/>
                  </a:lnTo>
                  <a:lnTo>
                    <a:pt x="8578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8640"/>
                  </a:lnTo>
                  <a:lnTo>
                    <a:pt x="0" y="552450"/>
                  </a:lnTo>
                  <a:lnTo>
                    <a:pt x="8582660" y="552450"/>
                  </a:lnTo>
                  <a:lnTo>
                    <a:pt x="8582660" y="548640"/>
                  </a:lnTo>
                  <a:lnTo>
                    <a:pt x="8582660" y="3810"/>
                  </a:lnTo>
                  <a:lnTo>
                    <a:pt x="8582660" y="0"/>
                  </a:lnTo>
                  <a:close/>
                </a:path>
              </a:pathLst>
            </a:custGeom>
            <a:solidFill>
              <a:srgbClr val="4A9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98450" y="298449"/>
              <a:ext cx="8575040" cy="544830"/>
            </a:xfrm>
            <a:custGeom>
              <a:avLst/>
              <a:gdLst/>
              <a:ahLst/>
              <a:cxnLst/>
              <a:rect l="l" t="t" r="r" b="b"/>
              <a:pathLst>
                <a:path w="8575040" h="544830">
                  <a:moveTo>
                    <a:pt x="8575040" y="0"/>
                  </a:moveTo>
                  <a:lnTo>
                    <a:pt x="8571230" y="0"/>
                  </a:lnTo>
                  <a:lnTo>
                    <a:pt x="8571230" y="3810"/>
                  </a:lnTo>
                  <a:lnTo>
                    <a:pt x="8571230" y="542290"/>
                  </a:lnTo>
                  <a:lnTo>
                    <a:pt x="3810" y="542290"/>
                  </a:lnTo>
                  <a:lnTo>
                    <a:pt x="3810" y="3810"/>
                  </a:lnTo>
                  <a:lnTo>
                    <a:pt x="8571230" y="3810"/>
                  </a:lnTo>
                  <a:lnTo>
                    <a:pt x="8571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2290"/>
                  </a:lnTo>
                  <a:lnTo>
                    <a:pt x="0" y="544830"/>
                  </a:lnTo>
                  <a:lnTo>
                    <a:pt x="8575040" y="544830"/>
                  </a:lnTo>
                  <a:lnTo>
                    <a:pt x="8575040" y="542290"/>
                  </a:lnTo>
                  <a:lnTo>
                    <a:pt x="8575040" y="3810"/>
                  </a:lnTo>
                  <a:lnTo>
                    <a:pt x="8575040" y="0"/>
                  </a:lnTo>
                  <a:close/>
                </a:path>
              </a:pathLst>
            </a:custGeom>
            <a:solidFill>
              <a:srgbClr val="499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02260" y="302259"/>
              <a:ext cx="8567420" cy="538480"/>
            </a:xfrm>
            <a:custGeom>
              <a:avLst/>
              <a:gdLst/>
              <a:ahLst/>
              <a:cxnLst/>
              <a:rect l="l" t="t" r="r" b="b"/>
              <a:pathLst>
                <a:path w="8567420" h="538480">
                  <a:moveTo>
                    <a:pt x="8567420" y="0"/>
                  </a:moveTo>
                  <a:lnTo>
                    <a:pt x="8563610" y="0"/>
                  </a:lnTo>
                  <a:lnTo>
                    <a:pt x="8563610" y="2540"/>
                  </a:lnTo>
                  <a:lnTo>
                    <a:pt x="8563610" y="534670"/>
                  </a:lnTo>
                  <a:lnTo>
                    <a:pt x="2540" y="534670"/>
                  </a:lnTo>
                  <a:lnTo>
                    <a:pt x="2540" y="2540"/>
                  </a:lnTo>
                  <a:lnTo>
                    <a:pt x="8563610" y="2540"/>
                  </a:lnTo>
                  <a:lnTo>
                    <a:pt x="85636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34670"/>
                  </a:lnTo>
                  <a:lnTo>
                    <a:pt x="0" y="538480"/>
                  </a:lnTo>
                  <a:lnTo>
                    <a:pt x="8567420" y="538480"/>
                  </a:lnTo>
                  <a:lnTo>
                    <a:pt x="8567420" y="534670"/>
                  </a:lnTo>
                  <a:lnTo>
                    <a:pt x="8567420" y="2540"/>
                  </a:lnTo>
                  <a:lnTo>
                    <a:pt x="8567420" y="0"/>
                  </a:lnTo>
                  <a:close/>
                </a:path>
              </a:pathLst>
            </a:custGeom>
            <a:solidFill>
              <a:srgbClr val="489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4800" y="304799"/>
              <a:ext cx="8561070" cy="532130"/>
            </a:xfrm>
            <a:custGeom>
              <a:avLst/>
              <a:gdLst/>
              <a:ahLst/>
              <a:cxnLst/>
              <a:rect l="l" t="t" r="r" b="b"/>
              <a:pathLst>
                <a:path w="8561070" h="532130">
                  <a:moveTo>
                    <a:pt x="8561070" y="0"/>
                  </a:moveTo>
                  <a:lnTo>
                    <a:pt x="8557260" y="0"/>
                  </a:lnTo>
                  <a:lnTo>
                    <a:pt x="8557260" y="3810"/>
                  </a:lnTo>
                  <a:lnTo>
                    <a:pt x="8557260" y="528320"/>
                  </a:lnTo>
                  <a:lnTo>
                    <a:pt x="3810" y="528320"/>
                  </a:lnTo>
                  <a:lnTo>
                    <a:pt x="3810" y="3810"/>
                  </a:lnTo>
                  <a:lnTo>
                    <a:pt x="8557260" y="3810"/>
                  </a:lnTo>
                  <a:lnTo>
                    <a:pt x="8557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8320"/>
                  </a:lnTo>
                  <a:lnTo>
                    <a:pt x="0" y="532130"/>
                  </a:lnTo>
                  <a:lnTo>
                    <a:pt x="8561070" y="532130"/>
                  </a:lnTo>
                  <a:lnTo>
                    <a:pt x="8561070" y="528320"/>
                  </a:lnTo>
                  <a:lnTo>
                    <a:pt x="8561070" y="3810"/>
                  </a:lnTo>
                  <a:lnTo>
                    <a:pt x="8561070" y="0"/>
                  </a:lnTo>
                  <a:close/>
                </a:path>
              </a:pathLst>
            </a:custGeom>
            <a:solidFill>
              <a:srgbClr val="479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8610" y="308609"/>
              <a:ext cx="8553450" cy="524510"/>
            </a:xfrm>
            <a:custGeom>
              <a:avLst/>
              <a:gdLst/>
              <a:ahLst/>
              <a:cxnLst/>
              <a:rect l="l" t="t" r="r" b="b"/>
              <a:pathLst>
                <a:path w="8553450" h="524510">
                  <a:moveTo>
                    <a:pt x="8553450" y="0"/>
                  </a:moveTo>
                  <a:lnTo>
                    <a:pt x="8549640" y="0"/>
                  </a:lnTo>
                  <a:lnTo>
                    <a:pt x="8549640" y="3810"/>
                  </a:lnTo>
                  <a:lnTo>
                    <a:pt x="8549640" y="520700"/>
                  </a:lnTo>
                  <a:lnTo>
                    <a:pt x="3810" y="520700"/>
                  </a:lnTo>
                  <a:lnTo>
                    <a:pt x="3810" y="3810"/>
                  </a:lnTo>
                  <a:lnTo>
                    <a:pt x="8549640" y="3810"/>
                  </a:lnTo>
                  <a:lnTo>
                    <a:pt x="8549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0700"/>
                  </a:lnTo>
                  <a:lnTo>
                    <a:pt x="0" y="524510"/>
                  </a:lnTo>
                  <a:lnTo>
                    <a:pt x="8553450" y="524510"/>
                  </a:lnTo>
                  <a:lnTo>
                    <a:pt x="8553450" y="520700"/>
                  </a:lnTo>
                  <a:lnTo>
                    <a:pt x="8553450" y="3810"/>
                  </a:lnTo>
                  <a:lnTo>
                    <a:pt x="8553450" y="0"/>
                  </a:lnTo>
                  <a:close/>
                </a:path>
              </a:pathLst>
            </a:custGeom>
            <a:solidFill>
              <a:srgbClr val="469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2420" y="312419"/>
              <a:ext cx="8545830" cy="516890"/>
            </a:xfrm>
            <a:custGeom>
              <a:avLst/>
              <a:gdLst/>
              <a:ahLst/>
              <a:cxnLst/>
              <a:rect l="l" t="t" r="r" b="b"/>
              <a:pathLst>
                <a:path w="8545830" h="516890">
                  <a:moveTo>
                    <a:pt x="8545830" y="0"/>
                  </a:moveTo>
                  <a:lnTo>
                    <a:pt x="8542020" y="0"/>
                  </a:lnTo>
                  <a:lnTo>
                    <a:pt x="8542020" y="3810"/>
                  </a:lnTo>
                  <a:lnTo>
                    <a:pt x="8542020" y="513080"/>
                  </a:lnTo>
                  <a:lnTo>
                    <a:pt x="3810" y="513080"/>
                  </a:lnTo>
                  <a:lnTo>
                    <a:pt x="3810" y="3810"/>
                  </a:lnTo>
                  <a:lnTo>
                    <a:pt x="8542020" y="3810"/>
                  </a:lnTo>
                  <a:lnTo>
                    <a:pt x="85420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13080"/>
                  </a:lnTo>
                  <a:lnTo>
                    <a:pt x="0" y="516890"/>
                  </a:lnTo>
                  <a:lnTo>
                    <a:pt x="8545830" y="516890"/>
                  </a:lnTo>
                  <a:lnTo>
                    <a:pt x="8545830" y="513080"/>
                  </a:lnTo>
                  <a:lnTo>
                    <a:pt x="8545830" y="3810"/>
                  </a:lnTo>
                  <a:lnTo>
                    <a:pt x="8545830" y="0"/>
                  </a:lnTo>
                  <a:close/>
                </a:path>
              </a:pathLst>
            </a:custGeom>
            <a:solidFill>
              <a:srgbClr val="458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16230" y="316229"/>
              <a:ext cx="8538210" cy="509270"/>
            </a:xfrm>
            <a:custGeom>
              <a:avLst/>
              <a:gdLst/>
              <a:ahLst/>
              <a:cxnLst/>
              <a:rect l="l" t="t" r="r" b="b"/>
              <a:pathLst>
                <a:path w="8538210" h="509269">
                  <a:moveTo>
                    <a:pt x="85382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5460"/>
                  </a:lnTo>
                  <a:lnTo>
                    <a:pt x="0" y="509270"/>
                  </a:lnTo>
                  <a:lnTo>
                    <a:pt x="8538210" y="509270"/>
                  </a:lnTo>
                  <a:lnTo>
                    <a:pt x="8538210" y="505460"/>
                  </a:lnTo>
                  <a:lnTo>
                    <a:pt x="8538210" y="3822"/>
                  </a:lnTo>
                  <a:lnTo>
                    <a:pt x="8535670" y="3822"/>
                  </a:lnTo>
                  <a:lnTo>
                    <a:pt x="8535670" y="505460"/>
                  </a:lnTo>
                  <a:lnTo>
                    <a:pt x="3810" y="505460"/>
                  </a:lnTo>
                  <a:lnTo>
                    <a:pt x="3810" y="3810"/>
                  </a:lnTo>
                  <a:lnTo>
                    <a:pt x="8538210" y="3810"/>
                  </a:lnTo>
                  <a:lnTo>
                    <a:pt x="8538210" y="0"/>
                  </a:lnTo>
                  <a:close/>
                </a:path>
              </a:pathLst>
            </a:custGeom>
            <a:solidFill>
              <a:srgbClr val="448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20040" y="320039"/>
              <a:ext cx="8531860" cy="501650"/>
            </a:xfrm>
            <a:custGeom>
              <a:avLst/>
              <a:gdLst/>
              <a:ahLst/>
              <a:cxnLst/>
              <a:rect l="l" t="t" r="r" b="b"/>
              <a:pathLst>
                <a:path w="8531860" h="501650">
                  <a:moveTo>
                    <a:pt x="8531860" y="0"/>
                  </a:moveTo>
                  <a:lnTo>
                    <a:pt x="8526780" y="0"/>
                  </a:lnTo>
                  <a:lnTo>
                    <a:pt x="8526780" y="3810"/>
                  </a:lnTo>
                  <a:lnTo>
                    <a:pt x="8526780" y="497840"/>
                  </a:lnTo>
                  <a:lnTo>
                    <a:pt x="3810" y="497840"/>
                  </a:lnTo>
                  <a:lnTo>
                    <a:pt x="3810" y="3810"/>
                  </a:lnTo>
                  <a:lnTo>
                    <a:pt x="8526780" y="3810"/>
                  </a:lnTo>
                  <a:lnTo>
                    <a:pt x="85267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7840"/>
                  </a:lnTo>
                  <a:lnTo>
                    <a:pt x="0" y="501650"/>
                  </a:lnTo>
                  <a:lnTo>
                    <a:pt x="8531860" y="501650"/>
                  </a:lnTo>
                  <a:lnTo>
                    <a:pt x="8531860" y="497840"/>
                  </a:lnTo>
                  <a:lnTo>
                    <a:pt x="8531860" y="3810"/>
                  </a:lnTo>
                  <a:lnTo>
                    <a:pt x="8531860" y="0"/>
                  </a:lnTo>
                  <a:close/>
                </a:path>
              </a:pathLst>
            </a:custGeom>
            <a:solidFill>
              <a:srgbClr val="438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3850" y="323849"/>
              <a:ext cx="8522970" cy="494030"/>
            </a:xfrm>
            <a:custGeom>
              <a:avLst/>
              <a:gdLst/>
              <a:ahLst/>
              <a:cxnLst/>
              <a:rect l="l" t="t" r="r" b="b"/>
              <a:pathLst>
                <a:path w="8522970" h="494030">
                  <a:moveTo>
                    <a:pt x="8522970" y="0"/>
                  </a:moveTo>
                  <a:lnTo>
                    <a:pt x="8520430" y="0"/>
                  </a:lnTo>
                  <a:lnTo>
                    <a:pt x="8520430" y="3810"/>
                  </a:lnTo>
                  <a:lnTo>
                    <a:pt x="8520430" y="490220"/>
                  </a:lnTo>
                  <a:lnTo>
                    <a:pt x="3810" y="490220"/>
                  </a:lnTo>
                  <a:lnTo>
                    <a:pt x="3810" y="3810"/>
                  </a:lnTo>
                  <a:lnTo>
                    <a:pt x="8520430" y="3810"/>
                  </a:lnTo>
                  <a:lnTo>
                    <a:pt x="8520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0220"/>
                  </a:lnTo>
                  <a:lnTo>
                    <a:pt x="0" y="494030"/>
                  </a:lnTo>
                  <a:lnTo>
                    <a:pt x="8522970" y="494030"/>
                  </a:lnTo>
                  <a:lnTo>
                    <a:pt x="8522970" y="490220"/>
                  </a:lnTo>
                  <a:lnTo>
                    <a:pt x="8522970" y="3810"/>
                  </a:lnTo>
                  <a:lnTo>
                    <a:pt x="8522970" y="0"/>
                  </a:lnTo>
                  <a:close/>
                </a:path>
              </a:pathLst>
            </a:custGeom>
            <a:solidFill>
              <a:srgbClr val="428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7660" y="327659"/>
              <a:ext cx="8516620" cy="486409"/>
            </a:xfrm>
            <a:custGeom>
              <a:avLst/>
              <a:gdLst/>
              <a:ahLst/>
              <a:cxnLst/>
              <a:rect l="l" t="t" r="r" b="b"/>
              <a:pathLst>
                <a:path w="8516620" h="486409">
                  <a:moveTo>
                    <a:pt x="8516620" y="0"/>
                  </a:moveTo>
                  <a:lnTo>
                    <a:pt x="8512810" y="0"/>
                  </a:lnTo>
                  <a:lnTo>
                    <a:pt x="8512810" y="3810"/>
                  </a:lnTo>
                  <a:lnTo>
                    <a:pt x="8512810" y="482600"/>
                  </a:lnTo>
                  <a:lnTo>
                    <a:pt x="3810" y="482600"/>
                  </a:lnTo>
                  <a:lnTo>
                    <a:pt x="3810" y="3810"/>
                  </a:lnTo>
                  <a:lnTo>
                    <a:pt x="8512810" y="3810"/>
                  </a:lnTo>
                  <a:lnTo>
                    <a:pt x="8512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2600"/>
                  </a:lnTo>
                  <a:lnTo>
                    <a:pt x="0" y="486410"/>
                  </a:lnTo>
                  <a:lnTo>
                    <a:pt x="8516620" y="486410"/>
                  </a:lnTo>
                  <a:lnTo>
                    <a:pt x="8516620" y="482600"/>
                  </a:lnTo>
                  <a:lnTo>
                    <a:pt x="8516620" y="3810"/>
                  </a:lnTo>
                  <a:lnTo>
                    <a:pt x="8516620" y="0"/>
                  </a:lnTo>
                  <a:close/>
                </a:path>
              </a:pathLst>
            </a:custGeom>
            <a:solidFill>
              <a:srgbClr val="418D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31470" y="331469"/>
              <a:ext cx="8509000" cy="478790"/>
            </a:xfrm>
            <a:custGeom>
              <a:avLst/>
              <a:gdLst/>
              <a:ahLst/>
              <a:cxnLst/>
              <a:rect l="l" t="t" r="r" b="b"/>
              <a:pathLst>
                <a:path w="8509000" h="478790">
                  <a:moveTo>
                    <a:pt x="8509000" y="0"/>
                  </a:moveTo>
                  <a:lnTo>
                    <a:pt x="8505190" y="0"/>
                  </a:lnTo>
                  <a:lnTo>
                    <a:pt x="8505190" y="3810"/>
                  </a:lnTo>
                  <a:lnTo>
                    <a:pt x="8505190" y="476250"/>
                  </a:lnTo>
                  <a:lnTo>
                    <a:pt x="3810" y="476250"/>
                  </a:lnTo>
                  <a:lnTo>
                    <a:pt x="3810" y="3810"/>
                  </a:lnTo>
                  <a:lnTo>
                    <a:pt x="8505190" y="3810"/>
                  </a:lnTo>
                  <a:lnTo>
                    <a:pt x="8505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6250"/>
                  </a:lnTo>
                  <a:lnTo>
                    <a:pt x="0" y="478790"/>
                  </a:lnTo>
                  <a:lnTo>
                    <a:pt x="8509000" y="478790"/>
                  </a:lnTo>
                  <a:lnTo>
                    <a:pt x="8509000" y="476250"/>
                  </a:lnTo>
                  <a:lnTo>
                    <a:pt x="8509000" y="3810"/>
                  </a:lnTo>
                  <a:lnTo>
                    <a:pt x="8509000" y="0"/>
                  </a:lnTo>
                  <a:close/>
                </a:path>
              </a:pathLst>
            </a:custGeom>
            <a:solidFill>
              <a:srgbClr val="408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5280" y="335279"/>
              <a:ext cx="8501380" cy="472440"/>
            </a:xfrm>
            <a:custGeom>
              <a:avLst/>
              <a:gdLst/>
              <a:ahLst/>
              <a:cxnLst/>
              <a:rect l="l" t="t" r="r" b="b"/>
              <a:pathLst>
                <a:path w="8501380" h="472440">
                  <a:moveTo>
                    <a:pt x="85013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67360"/>
                  </a:lnTo>
                  <a:lnTo>
                    <a:pt x="0" y="472440"/>
                  </a:lnTo>
                  <a:lnTo>
                    <a:pt x="8501380" y="472440"/>
                  </a:lnTo>
                  <a:lnTo>
                    <a:pt x="8501380" y="467360"/>
                  </a:lnTo>
                  <a:lnTo>
                    <a:pt x="8501380" y="3822"/>
                  </a:lnTo>
                  <a:lnTo>
                    <a:pt x="8497570" y="3822"/>
                  </a:lnTo>
                  <a:lnTo>
                    <a:pt x="8497570" y="467360"/>
                  </a:lnTo>
                  <a:lnTo>
                    <a:pt x="3810" y="467360"/>
                  </a:lnTo>
                  <a:lnTo>
                    <a:pt x="3810" y="3810"/>
                  </a:lnTo>
                  <a:lnTo>
                    <a:pt x="8501380" y="3810"/>
                  </a:lnTo>
                  <a:lnTo>
                    <a:pt x="8501380" y="0"/>
                  </a:lnTo>
                  <a:close/>
                </a:path>
              </a:pathLst>
            </a:custGeom>
            <a:solidFill>
              <a:srgbClr val="3F8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39090" y="339089"/>
              <a:ext cx="8493760" cy="463550"/>
            </a:xfrm>
            <a:custGeom>
              <a:avLst/>
              <a:gdLst/>
              <a:ahLst/>
              <a:cxnLst/>
              <a:rect l="l" t="t" r="r" b="b"/>
              <a:pathLst>
                <a:path w="8493760" h="463550">
                  <a:moveTo>
                    <a:pt x="8493760" y="0"/>
                  </a:moveTo>
                  <a:lnTo>
                    <a:pt x="8489950" y="0"/>
                  </a:lnTo>
                  <a:lnTo>
                    <a:pt x="8489950" y="3810"/>
                  </a:lnTo>
                  <a:lnTo>
                    <a:pt x="8489950" y="461010"/>
                  </a:lnTo>
                  <a:lnTo>
                    <a:pt x="3810" y="461010"/>
                  </a:lnTo>
                  <a:lnTo>
                    <a:pt x="3810" y="3810"/>
                  </a:lnTo>
                  <a:lnTo>
                    <a:pt x="8489950" y="3810"/>
                  </a:lnTo>
                  <a:lnTo>
                    <a:pt x="8489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1010"/>
                  </a:lnTo>
                  <a:lnTo>
                    <a:pt x="0" y="463550"/>
                  </a:lnTo>
                  <a:lnTo>
                    <a:pt x="8493760" y="463550"/>
                  </a:lnTo>
                  <a:lnTo>
                    <a:pt x="8493760" y="461010"/>
                  </a:lnTo>
                  <a:lnTo>
                    <a:pt x="8493760" y="3810"/>
                  </a:lnTo>
                  <a:lnTo>
                    <a:pt x="8493760" y="0"/>
                  </a:lnTo>
                  <a:close/>
                </a:path>
              </a:pathLst>
            </a:custGeom>
            <a:solidFill>
              <a:srgbClr val="3E8B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42900" y="342899"/>
              <a:ext cx="8486140" cy="457200"/>
            </a:xfrm>
            <a:custGeom>
              <a:avLst/>
              <a:gdLst/>
              <a:ahLst/>
              <a:cxnLst/>
              <a:rect l="l" t="t" r="r" b="b"/>
              <a:pathLst>
                <a:path w="8486140" h="457200">
                  <a:moveTo>
                    <a:pt x="84861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53390"/>
                  </a:lnTo>
                  <a:lnTo>
                    <a:pt x="0" y="457200"/>
                  </a:lnTo>
                  <a:lnTo>
                    <a:pt x="8486140" y="457200"/>
                  </a:lnTo>
                  <a:lnTo>
                    <a:pt x="8486140" y="453390"/>
                  </a:lnTo>
                  <a:lnTo>
                    <a:pt x="8486140" y="2552"/>
                  </a:lnTo>
                  <a:lnTo>
                    <a:pt x="8482330" y="2552"/>
                  </a:lnTo>
                  <a:lnTo>
                    <a:pt x="8482330" y="453390"/>
                  </a:lnTo>
                  <a:lnTo>
                    <a:pt x="2540" y="453390"/>
                  </a:lnTo>
                  <a:lnTo>
                    <a:pt x="2540" y="2540"/>
                  </a:lnTo>
                  <a:lnTo>
                    <a:pt x="8486140" y="2540"/>
                  </a:lnTo>
                  <a:lnTo>
                    <a:pt x="8486140" y="0"/>
                  </a:lnTo>
                  <a:close/>
                </a:path>
              </a:pathLst>
            </a:custGeom>
            <a:solidFill>
              <a:srgbClr val="3D8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45440" y="345439"/>
              <a:ext cx="8479790" cy="450850"/>
            </a:xfrm>
            <a:custGeom>
              <a:avLst/>
              <a:gdLst/>
              <a:ahLst/>
              <a:cxnLst/>
              <a:rect l="l" t="t" r="r" b="b"/>
              <a:pathLst>
                <a:path w="8479790" h="450850">
                  <a:moveTo>
                    <a:pt x="8479790" y="0"/>
                  </a:moveTo>
                  <a:lnTo>
                    <a:pt x="8475980" y="0"/>
                  </a:lnTo>
                  <a:lnTo>
                    <a:pt x="8475980" y="3810"/>
                  </a:lnTo>
                  <a:lnTo>
                    <a:pt x="8475980" y="447040"/>
                  </a:lnTo>
                  <a:lnTo>
                    <a:pt x="3810" y="447040"/>
                  </a:lnTo>
                  <a:lnTo>
                    <a:pt x="3810" y="3810"/>
                  </a:lnTo>
                  <a:lnTo>
                    <a:pt x="8475980" y="3810"/>
                  </a:lnTo>
                  <a:lnTo>
                    <a:pt x="8475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7040"/>
                  </a:lnTo>
                  <a:lnTo>
                    <a:pt x="0" y="450850"/>
                  </a:lnTo>
                  <a:lnTo>
                    <a:pt x="8479790" y="450850"/>
                  </a:lnTo>
                  <a:lnTo>
                    <a:pt x="8479790" y="447040"/>
                  </a:lnTo>
                  <a:lnTo>
                    <a:pt x="8479790" y="3810"/>
                  </a:lnTo>
                  <a:lnTo>
                    <a:pt x="8479790" y="0"/>
                  </a:lnTo>
                  <a:close/>
                </a:path>
              </a:pathLst>
            </a:custGeom>
            <a:solidFill>
              <a:srgbClr val="3C8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49250" y="349249"/>
              <a:ext cx="8472170" cy="443230"/>
            </a:xfrm>
            <a:custGeom>
              <a:avLst/>
              <a:gdLst/>
              <a:ahLst/>
              <a:cxnLst/>
              <a:rect l="l" t="t" r="r" b="b"/>
              <a:pathLst>
                <a:path w="8472170" h="443230">
                  <a:moveTo>
                    <a:pt x="8472170" y="0"/>
                  </a:moveTo>
                  <a:lnTo>
                    <a:pt x="8468360" y="0"/>
                  </a:lnTo>
                  <a:lnTo>
                    <a:pt x="8468360" y="3810"/>
                  </a:lnTo>
                  <a:lnTo>
                    <a:pt x="8468360" y="439420"/>
                  </a:lnTo>
                  <a:lnTo>
                    <a:pt x="3810" y="439420"/>
                  </a:lnTo>
                  <a:lnTo>
                    <a:pt x="3810" y="3810"/>
                  </a:lnTo>
                  <a:lnTo>
                    <a:pt x="8468360" y="3810"/>
                  </a:lnTo>
                  <a:lnTo>
                    <a:pt x="84683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9420"/>
                  </a:lnTo>
                  <a:lnTo>
                    <a:pt x="0" y="443230"/>
                  </a:lnTo>
                  <a:lnTo>
                    <a:pt x="8472170" y="443230"/>
                  </a:lnTo>
                  <a:lnTo>
                    <a:pt x="8472170" y="439420"/>
                  </a:lnTo>
                  <a:lnTo>
                    <a:pt x="8472170" y="3810"/>
                  </a:lnTo>
                  <a:lnTo>
                    <a:pt x="8472170" y="0"/>
                  </a:lnTo>
                  <a:close/>
                </a:path>
              </a:pathLst>
            </a:custGeom>
            <a:solidFill>
              <a:srgbClr val="3B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53060" y="353059"/>
              <a:ext cx="8464550" cy="435609"/>
            </a:xfrm>
            <a:custGeom>
              <a:avLst/>
              <a:gdLst/>
              <a:ahLst/>
              <a:cxnLst/>
              <a:rect l="l" t="t" r="r" b="b"/>
              <a:pathLst>
                <a:path w="8464550" h="435609">
                  <a:moveTo>
                    <a:pt x="8464550" y="0"/>
                  </a:moveTo>
                  <a:lnTo>
                    <a:pt x="8460740" y="0"/>
                  </a:lnTo>
                  <a:lnTo>
                    <a:pt x="8460740" y="3810"/>
                  </a:lnTo>
                  <a:lnTo>
                    <a:pt x="8460740" y="431800"/>
                  </a:lnTo>
                  <a:lnTo>
                    <a:pt x="3810" y="431800"/>
                  </a:lnTo>
                  <a:lnTo>
                    <a:pt x="3810" y="3810"/>
                  </a:lnTo>
                  <a:lnTo>
                    <a:pt x="8460740" y="3810"/>
                  </a:lnTo>
                  <a:lnTo>
                    <a:pt x="84607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1800"/>
                  </a:lnTo>
                  <a:lnTo>
                    <a:pt x="0" y="435610"/>
                  </a:lnTo>
                  <a:lnTo>
                    <a:pt x="8464550" y="435610"/>
                  </a:lnTo>
                  <a:lnTo>
                    <a:pt x="8464550" y="431800"/>
                  </a:lnTo>
                  <a:lnTo>
                    <a:pt x="8464550" y="3810"/>
                  </a:lnTo>
                  <a:lnTo>
                    <a:pt x="8464550" y="0"/>
                  </a:lnTo>
                  <a:close/>
                </a:path>
              </a:pathLst>
            </a:custGeom>
            <a:solidFill>
              <a:srgbClr val="3A8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6870" y="356869"/>
              <a:ext cx="8456930" cy="427990"/>
            </a:xfrm>
            <a:custGeom>
              <a:avLst/>
              <a:gdLst/>
              <a:ahLst/>
              <a:cxnLst/>
              <a:rect l="l" t="t" r="r" b="b"/>
              <a:pathLst>
                <a:path w="8456930" h="427990">
                  <a:moveTo>
                    <a:pt x="8456930" y="0"/>
                  </a:moveTo>
                  <a:lnTo>
                    <a:pt x="8454390" y="0"/>
                  </a:lnTo>
                  <a:lnTo>
                    <a:pt x="8454390" y="3810"/>
                  </a:lnTo>
                  <a:lnTo>
                    <a:pt x="8454390" y="424180"/>
                  </a:lnTo>
                  <a:lnTo>
                    <a:pt x="3810" y="424180"/>
                  </a:lnTo>
                  <a:lnTo>
                    <a:pt x="3810" y="3810"/>
                  </a:lnTo>
                  <a:lnTo>
                    <a:pt x="8454390" y="3810"/>
                  </a:lnTo>
                  <a:lnTo>
                    <a:pt x="8454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4180"/>
                  </a:lnTo>
                  <a:lnTo>
                    <a:pt x="0" y="427990"/>
                  </a:lnTo>
                  <a:lnTo>
                    <a:pt x="8456930" y="427990"/>
                  </a:lnTo>
                  <a:lnTo>
                    <a:pt x="8456930" y="424180"/>
                  </a:lnTo>
                  <a:lnTo>
                    <a:pt x="8456930" y="3810"/>
                  </a:lnTo>
                  <a:lnTo>
                    <a:pt x="8456930" y="0"/>
                  </a:lnTo>
                  <a:close/>
                </a:path>
              </a:pathLst>
            </a:custGeom>
            <a:solidFill>
              <a:srgbClr val="39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0680" y="360679"/>
              <a:ext cx="8450580" cy="420370"/>
            </a:xfrm>
            <a:custGeom>
              <a:avLst/>
              <a:gdLst/>
              <a:ahLst/>
              <a:cxnLst/>
              <a:rect l="l" t="t" r="r" b="b"/>
              <a:pathLst>
                <a:path w="8450580" h="420370">
                  <a:moveTo>
                    <a:pt x="8450580" y="0"/>
                  </a:moveTo>
                  <a:lnTo>
                    <a:pt x="8446770" y="0"/>
                  </a:lnTo>
                  <a:lnTo>
                    <a:pt x="8446770" y="3810"/>
                  </a:lnTo>
                  <a:lnTo>
                    <a:pt x="8446770" y="416560"/>
                  </a:lnTo>
                  <a:lnTo>
                    <a:pt x="3810" y="416560"/>
                  </a:lnTo>
                  <a:lnTo>
                    <a:pt x="3810" y="3810"/>
                  </a:lnTo>
                  <a:lnTo>
                    <a:pt x="8446770" y="3810"/>
                  </a:lnTo>
                  <a:lnTo>
                    <a:pt x="8446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16560"/>
                  </a:lnTo>
                  <a:lnTo>
                    <a:pt x="0" y="420370"/>
                  </a:lnTo>
                  <a:lnTo>
                    <a:pt x="8450580" y="420370"/>
                  </a:lnTo>
                  <a:lnTo>
                    <a:pt x="8450580" y="416560"/>
                  </a:lnTo>
                  <a:lnTo>
                    <a:pt x="8450580" y="3810"/>
                  </a:lnTo>
                  <a:lnTo>
                    <a:pt x="8450580" y="0"/>
                  </a:lnTo>
                  <a:close/>
                </a:path>
              </a:pathLst>
            </a:custGeom>
            <a:solidFill>
              <a:srgbClr val="388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4490" y="364489"/>
              <a:ext cx="8442960" cy="412750"/>
            </a:xfrm>
            <a:custGeom>
              <a:avLst/>
              <a:gdLst/>
              <a:ahLst/>
              <a:cxnLst/>
              <a:rect l="l" t="t" r="r" b="b"/>
              <a:pathLst>
                <a:path w="8442960" h="412750">
                  <a:moveTo>
                    <a:pt x="8442960" y="0"/>
                  </a:moveTo>
                  <a:lnTo>
                    <a:pt x="8439150" y="0"/>
                  </a:lnTo>
                  <a:lnTo>
                    <a:pt x="8439150" y="3810"/>
                  </a:lnTo>
                  <a:lnTo>
                    <a:pt x="8439150" y="408940"/>
                  </a:lnTo>
                  <a:lnTo>
                    <a:pt x="3810" y="408940"/>
                  </a:lnTo>
                  <a:lnTo>
                    <a:pt x="3810" y="3810"/>
                  </a:lnTo>
                  <a:lnTo>
                    <a:pt x="8439150" y="3810"/>
                  </a:lnTo>
                  <a:lnTo>
                    <a:pt x="8439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8940"/>
                  </a:lnTo>
                  <a:lnTo>
                    <a:pt x="0" y="412750"/>
                  </a:lnTo>
                  <a:lnTo>
                    <a:pt x="8442960" y="412750"/>
                  </a:lnTo>
                  <a:lnTo>
                    <a:pt x="8442960" y="408940"/>
                  </a:lnTo>
                  <a:lnTo>
                    <a:pt x="8442960" y="3810"/>
                  </a:lnTo>
                  <a:lnTo>
                    <a:pt x="8442960" y="0"/>
                  </a:lnTo>
                  <a:close/>
                </a:path>
              </a:pathLst>
            </a:custGeom>
            <a:solidFill>
              <a:srgbClr val="378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8300" y="368299"/>
              <a:ext cx="8435340" cy="405130"/>
            </a:xfrm>
            <a:custGeom>
              <a:avLst/>
              <a:gdLst/>
              <a:ahLst/>
              <a:cxnLst/>
              <a:rect l="l" t="t" r="r" b="b"/>
              <a:pathLst>
                <a:path w="8435340" h="405130">
                  <a:moveTo>
                    <a:pt x="8435340" y="0"/>
                  </a:moveTo>
                  <a:lnTo>
                    <a:pt x="8431530" y="0"/>
                  </a:lnTo>
                  <a:lnTo>
                    <a:pt x="8431530" y="3810"/>
                  </a:lnTo>
                  <a:lnTo>
                    <a:pt x="8431530" y="401320"/>
                  </a:lnTo>
                  <a:lnTo>
                    <a:pt x="3810" y="401320"/>
                  </a:lnTo>
                  <a:lnTo>
                    <a:pt x="3810" y="3810"/>
                  </a:lnTo>
                  <a:lnTo>
                    <a:pt x="8431530" y="3810"/>
                  </a:lnTo>
                  <a:lnTo>
                    <a:pt x="84315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1320"/>
                  </a:lnTo>
                  <a:lnTo>
                    <a:pt x="0" y="405130"/>
                  </a:lnTo>
                  <a:lnTo>
                    <a:pt x="8435340" y="405130"/>
                  </a:lnTo>
                  <a:lnTo>
                    <a:pt x="8435340" y="401320"/>
                  </a:lnTo>
                  <a:lnTo>
                    <a:pt x="8435340" y="3810"/>
                  </a:lnTo>
                  <a:lnTo>
                    <a:pt x="8435340" y="0"/>
                  </a:lnTo>
                  <a:close/>
                </a:path>
              </a:pathLst>
            </a:custGeom>
            <a:solidFill>
              <a:srgbClr val="368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2110" y="372109"/>
              <a:ext cx="8427720" cy="397510"/>
            </a:xfrm>
            <a:custGeom>
              <a:avLst/>
              <a:gdLst/>
              <a:ahLst/>
              <a:cxnLst/>
              <a:rect l="l" t="t" r="r" b="b"/>
              <a:pathLst>
                <a:path w="8427720" h="397509">
                  <a:moveTo>
                    <a:pt x="8427720" y="0"/>
                  </a:moveTo>
                  <a:lnTo>
                    <a:pt x="8423910" y="0"/>
                  </a:lnTo>
                  <a:lnTo>
                    <a:pt x="8423910" y="3810"/>
                  </a:lnTo>
                  <a:lnTo>
                    <a:pt x="8423910" y="393700"/>
                  </a:lnTo>
                  <a:lnTo>
                    <a:pt x="3810" y="393700"/>
                  </a:lnTo>
                  <a:lnTo>
                    <a:pt x="3810" y="3810"/>
                  </a:lnTo>
                  <a:lnTo>
                    <a:pt x="8423910" y="3810"/>
                  </a:lnTo>
                  <a:lnTo>
                    <a:pt x="84239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3700"/>
                  </a:lnTo>
                  <a:lnTo>
                    <a:pt x="0" y="397510"/>
                  </a:lnTo>
                  <a:lnTo>
                    <a:pt x="8427720" y="397510"/>
                  </a:lnTo>
                  <a:lnTo>
                    <a:pt x="8427720" y="393700"/>
                  </a:lnTo>
                  <a:lnTo>
                    <a:pt x="8427720" y="3810"/>
                  </a:lnTo>
                  <a:lnTo>
                    <a:pt x="8427720" y="0"/>
                  </a:lnTo>
                  <a:close/>
                </a:path>
              </a:pathLst>
            </a:custGeom>
            <a:solidFill>
              <a:srgbClr val="358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5920" y="375919"/>
              <a:ext cx="8420100" cy="389890"/>
            </a:xfrm>
            <a:custGeom>
              <a:avLst/>
              <a:gdLst/>
              <a:ahLst/>
              <a:cxnLst/>
              <a:rect l="l" t="t" r="r" b="b"/>
              <a:pathLst>
                <a:path w="8420100" h="389890">
                  <a:moveTo>
                    <a:pt x="8420100" y="0"/>
                  </a:moveTo>
                  <a:lnTo>
                    <a:pt x="8416290" y="0"/>
                  </a:lnTo>
                  <a:lnTo>
                    <a:pt x="8416290" y="2540"/>
                  </a:lnTo>
                  <a:lnTo>
                    <a:pt x="8416290" y="387350"/>
                  </a:lnTo>
                  <a:lnTo>
                    <a:pt x="2540" y="387350"/>
                  </a:lnTo>
                  <a:lnTo>
                    <a:pt x="2540" y="2540"/>
                  </a:lnTo>
                  <a:lnTo>
                    <a:pt x="8416290" y="2540"/>
                  </a:lnTo>
                  <a:lnTo>
                    <a:pt x="84162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7350"/>
                  </a:lnTo>
                  <a:lnTo>
                    <a:pt x="0" y="389890"/>
                  </a:lnTo>
                  <a:lnTo>
                    <a:pt x="8420100" y="389890"/>
                  </a:lnTo>
                  <a:lnTo>
                    <a:pt x="8420100" y="387350"/>
                  </a:lnTo>
                  <a:lnTo>
                    <a:pt x="8420100" y="2540"/>
                  </a:lnTo>
                  <a:lnTo>
                    <a:pt x="8420100" y="0"/>
                  </a:lnTo>
                  <a:close/>
                </a:path>
              </a:pathLst>
            </a:custGeom>
            <a:solidFill>
              <a:srgbClr val="348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78460" y="378459"/>
              <a:ext cx="8413750" cy="384810"/>
            </a:xfrm>
            <a:custGeom>
              <a:avLst/>
              <a:gdLst/>
              <a:ahLst/>
              <a:cxnLst/>
              <a:rect l="l" t="t" r="r" b="b"/>
              <a:pathLst>
                <a:path w="8413750" h="384809">
                  <a:moveTo>
                    <a:pt x="8413750" y="0"/>
                  </a:moveTo>
                  <a:lnTo>
                    <a:pt x="8409940" y="0"/>
                  </a:lnTo>
                  <a:lnTo>
                    <a:pt x="8409940" y="5080"/>
                  </a:lnTo>
                  <a:lnTo>
                    <a:pt x="8409940" y="381000"/>
                  </a:lnTo>
                  <a:lnTo>
                    <a:pt x="5080" y="381000"/>
                  </a:lnTo>
                  <a:lnTo>
                    <a:pt x="5080" y="5080"/>
                  </a:lnTo>
                  <a:lnTo>
                    <a:pt x="8409940" y="5080"/>
                  </a:lnTo>
                  <a:lnTo>
                    <a:pt x="840994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81000"/>
                  </a:lnTo>
                  <a:lnTo>
                    <a:pt x="0" y="384810"/>
                  </a:lnTo>
                  <a:lnTo>
                    <a:pt x="8413750" y="384810"/>
                  </a:lnTo>
                  <a:lnTo>
                    <a:pt x="8413750" y="381000"/>
                  </a:lnTo>
                  <a:lnTo>
                    <a:pt x="8413750" y="5080"/>
                  </a:lnTo>
                  <a:lnTo>
                    <a:pt x="8413750" y="0"/>
                  </a:lnTo>
                  <a:close/>
                </a:path>
              </a:pathLst>
            </a:custGeom>
            <a:solidFill>
              <a:srgbClr val="338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3540" y="383539"/>
              <a:ext cx="8404860" cy="375920"/>
            </a:xfrm>
            <a:custGeom>
              <a:avLst/>
              <a:gdLst/>
              <a:ahLst/>
              <a:cxnLst/>
              <a:rect l="l" t="t" r="r" b="b"/>
              <a:pathLst>
                <a:path w="8404860" h="375920">
                  <a:moveTo>
                    <a:pt x="8404860" y="0"/>
                  </a:moveTo>
                  <a:lnTo>
                    <a:pt x="8401050" y="0"/>
                  </a:lnTo>
                  <a:lnTo>
                    <a:pt x="8401050" y="2540"/>
                  </a:lnTo>
                  <a:lnTo>
                    <a:pt x="8401050" y="372110"/>
                  </a:lnTo>
                  <a:lnTo>
                    <a:pt x="2540" y="372110"/>
                  </a:lnTo>
                  <a:lnTo>
                    <a:pt x="2540" y="2540"/>
                  </a:lnTo>
                  <a:lnTo>
                    <a:pt x="8401050" y="2540"/>
                  </a:lnTo>
                  <a:lnTo>
                    <a:pt x="840105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72110"/>
                  </a:lnTo>
                  <a:lnTo>
                    <a:pt x="0" y="375920"/>
                  </a:lnTo>
                  <a:lnTo>
                    <a:pt x="8404860" y="375920"/>
                  </a:lnTo>
                  <a:lnTo>
                    <a:pt x="8404860" y="372110"/>
                  </a:lnTo>
                  <a:lnTo>
                    <a:pt x="8404860" y="254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338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6080" y="386079"/>
              <a:ext cx="8398510" cy="369570"/>
            </a:xfrm>
            <a:custGeom>
              <a:avLst/>
              <a:gdLst/>
              <a:ahLst/>
              <a:cxnLst/>
              <a:rect l="l" t="t" r="r" b="b"/>
              <a:pathLst>
                <a:path w="8398510" h="369570">
                  <a:moveTo>
                    <a:pt x="8398510" y="0"/>
                  </a:moveTo>
                  <a:lnTo>
                    <a:pt x="8394700" y="0"/>
                  </a:lnTo>
                  <a:lnTo>
                    <a:pt x="8394700" y="3810"/>
                  </a:lnTo>
                  <a:lnTo>
                    <a:pt x="8394700" y="365760"/>
                  </a:lnTo>
                  <a:lnTo>
                    <a:pt x="3810" y="365760"/>
                  </a:lnTo>
                  <a:lnTo>
                    <a:pt x="3810" y="3810"/>
                  </a:lnTo>
                  <a:lnTo>
                    <a:pt x="8394700" y="3810"/>
                  </a:lnTo>
                  <a:lnTo>
                    <a:pt x="8394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65760"/>
                  </a:lnTo>
                  <a:lnTo>
                    <a:pt x="0" y="369570"/>
                  </a:lnTo>
                  <a:lnTo>
                    <a:pt x="8398510" y="369570"/>
                  </a:lnTo>
                  <a:lnTo>
                    <a:pt x="8398510" y="365760"/>
                  </a:lnTo>
                  <a:lnTo>
                    <a:pt x="8398510" y="3810"/>
                  </a:lnTo>
                  <a:lnTo>
                    <a:pt x="8398510" y="0"/>
                  </a:lnTo>
                  <a:close/>
                </a:path>
              </a:pathLst>
            </a:custGeom>
            <a:solidFill>
              <a:srgbClr val="318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9890" y="389889"/>
              <a:ext cx="8390890" cy="361950"/>
            </a:xfrm>
            <a:custGeom>
              <a:avLst/>
              <a:gdLst/>
              <a:ahLst/>
              <a:cxnLst/>
              <a:rect l="l" t="t" r="r" b="b"/>
              <a:pathLst>
                <a:path w="8390890" h="361950">
                  <a:moveTo>
                    <a:pt x="8390890" y="0"/>
                  </a:moveTo>
                  <a:lnTo>
                    <a:pt x="8387080" y="0"/>
                  </a:lnTo>
                  <a:lnTo>
                    <a:pt x="8387080" y="3810"/>
                  </a:lnTo>
                  <a:lnTo>
                    <a:pt x="8387080" y="358140"/>
                  </a:lnTo>
                  <a:lnTo>
                    <a:pt x="3810" y="358140"/>
                  </a:lnTo>
                  <a:lnTo>
                    <a:pt x="3810" y="3810"/>
                  </a:lnTo>
                  <a:lnTo>
                    <a:pt x="8387080" y="3810"/>
                  </a:lnTo>
                  <a:lnTo>
                    <a:pt x="8387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8140"/>
                  </a:lnTo>
                  <a:lnTo>
                    <a:pt x="0" y="361950"/>
                  </a:lnTo>
                  <a:lnTo>
                    <a:pt x="8390890" y="361950"/>
                  </a:lnTo>
                  <a:lnTo>
                    <a:pt x="8390890" y="358140"/>
                  </a:lnTo>
                  <a:lnTo>
                    <a:pt x="8390890" y="3810"/>
                  </a:lnTo>
                  <a:lnTo>
                    <a:pt x="8390890" y="0"/>
                  </a:lnTo>
                  <a:close/>
                </a:path>
              </a:pathLst>
            </a:custGeom>
            <a:solidFill>
              <a:srgbClr val="3083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93700" y="393699"/>
              <a:ext cx="8383270" cy="354330"/>
            </a:xfrm>
            <a:custGeom>
              <a:avLst/>
              <a:gdLst/>
              <a:ahLst/>
              <a:cxnLst/>
              <a:rect l="l" t="t" r="r" b="b"/>
              <a:pathLst>
                <a:path w="8383270" h="354330">
                  <a:moveTo>
                    <a:pt x="8383270" y="0"/>
                  </a:moveTo>
                  <a:lnTo>
                    <a:pt x="8379460" y="0"/>
                  </a:lnTo>
                  <a:lnTo>
                    <a:pt x="8379460" y="3810"/>
                  </a:lnTo>
                  <a:lnTo>
                    <a:pt x="8379460" y="350520"/>
                  </a:lnTo>
                  <a:lnTo>
                    <a:pt x="3810" y="350520"/>
                  </a:lnTo>
                  <a:lnTo>
                    <a:pt x="3810" y="3810"/>
                  </a:lnTo>
                  <a:lnTo>
                    <a:pt x="8379460" y="3810"/>
                  </a:lnTo>
                  <a:lnTo>
                    <a:pt x="8379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0520"/>
                  </a:lnTo>
                  <a:lnTo>
                    <a:pt x="0" y="354330"/>
                  </a:lnTo>
                  <a:lnTo>
                    <a:pt x="8383270" y="354330"/>
                  </a:lnTo>
                  <a:lnTo>
                    <a:pt x="8383270" y="350520"/>
                  </a:lnTo>
                  <a:lnTo>
                    <a:pt x="8383270" y="3810"/>
                  </a:lnTo>
                  <a:lnTo>
                    <a:pt x="8383270" y="0"/>
                  </a:lnTo>
                  <a:close/>
                </a:path>
              </a:pathLst>
            </a:custGeom>
            <a:solidFill>
              <a:srgbClr val="2F8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97510" y="397509"/>
              <a:ext cx="8375650" cy="346710"/>
            </a:xfrm>
            <a:custGeom>
              <a:avLst/>
              <a:gdLst/>
              <a:ahLst/>
              <a:cxnLst/>
              <a:rect l="l" t="t" r="r" b="b"/>
              <a:pathLst>
                <a:path w="8375650" h="346709">
                  <a:moveTo>
                    <a:pt x="8375650" y="0"/>
                  </a:moveTo>
                  <a:lnTo>
                    <a:pt x="8371840" y="0"/>
                  </a:lnTo>
                  <a:lnTo>
                    <a:pt x="8371840" y="3810"/>
                  </a:lnTo>
                  <a:lnTo>
                    <a:pt x="8371840" y="342900"/>
                  </a:lnTo>
                  <a:lnTo>
                    <a:pt x="3810" y="342900"/>
                  </a:lnTo>
                  <a:lnTo>
                    <a:pt x="3810" y="3810"/>
                  </a:lnTo>
                  <a:lnTo>
                    <a:pt x="8371840" y="3810"/>
                  </a:lnTo>
                  <a:lnTo>
                    <a:pt x="83718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2900"/>
                  </a:lnTo>
                  <a:lnTo>
                    <a:pt x="0" y="346710"/>
                  </a:lnTo>
                  <a:lnTo>
                    <a:pt x="8375650" y="346710"/>
                  </a:lnTo>
                  <a:lnTo>
                    <a:pt x="8375650" y="342900"/>
                  </a:lnTo>
                  <a:lnTo>
                    <a:pt x="8375650" y="3810"/>
                  </a:lnTo>
                  <a:lnTo>
                    <a:pt x="8375650" y="0"/>
                  </a:lnTo>
                  <a:close/>
                </a:path>
              </a:pathLst>
            </a:custGeom>
            <a:solidFill>
              <a:srgbClr val="2E8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01320" y="401319"/>
              <a:ext cx="8368030" cy="339090"/>
            </a:xfrm>
            <a:custGeom>
              <a:avLst/>
              <a:gdLst/>
              <a:ahLst/>
              <a:cxnLst/>
              <a:rect l="l" t="t" r="r" b="b"/>
              <a:pathLst>
                <a:path w="8368030" h="339090">
                  <a:moveTo>
                    <a:pt x="8368030" y="0"/>
                  </a:moveTo>
                  <a:lnTo>
                    <a:pt x="8365490" y="0"/>
                  </a:lnTo>
                  <a:lnTo>
                    <a:pt x="8365490" y="3810"/>
                  </a:lnTo>
                  <a:lnTo>
                    <a:pt x="8365490" y="335280"/>
                  </a:lnTo>
                  <a:lnTo>
                    <a:pt x="3810" y="335280"/>
                  </a:lnTo>
                  <a:lnTo>
                    <a:pt x="3810" y="3810"/>
                  </a:lnTo>
                  <a:lnTo>
                    <a:pt x="8365490" y="3810"/>
                  </a:lnTo>
                  <a:lnTo>
                    <a:pt x="8365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5280"/>
                  </a:lnTo>
                  <a:lnTo>
                    <a:pt x="0" y="339090"/>
                  </a:lnTo>
                  <a:lnTo>
                    <a:pt x="8368030" y="339090"/>
                  </a:lnTo>
                  <a:lnTo>
                    <a:pt x="8368030" y="335280"/>
                  </a:lnTo>
                  <a:lnTo>
                    <a:pt x="8368030" y="3810"/>
                  </a:lnTo>
                  <a:lnTo>
                    <a:pt x="8368030" y="0"/>
                  </a:lnTo>
                  <a:close/>
                </a:path>
              </a:pathLst>
            </a:custGeom>
            <a:solidFill>
              <a:srgbClr val="2D8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05130" y="405129"/>
              <a:ext cx="8361680" cy="331470"/>
            </a:xfrm>
            <a:custGeom>
              <a:avLst/>
              <a:gdLst/>
              <a:ahLst/>
              <a:cxnLst/>
              <a:rect l="l" t="t" r="r" b="b"/>
              <a:pathLst>
                <a:path w="8361680" h="331470">
                  <a:moveTo>
                    <a:pt x="8361680" y="0"/>
                  </a:moveTo>
                  <a:lnTo>
                    <a:pt x="8357870" y="0"/>
                  </a:lnTo>
                  <a:lnTo>
                    <a:pt x="8357870" y="3810"/>
                  </a:lnTo>
                  <a:lnTo>
                    <a:pt x="8357870" y="327660"/>
                  </a:lnTo>
                  <a:lnTo>
                    <a:pt x="3810" y="327660"/>
                  </a:lnTo>
                  <a:lnTo>
                    <a:pt x="3810" y="3810"/>
                  </a:lnTo>
                  <a:lnTo>
                    <a:pt x="8357870" y="3810"/>
                  </a:lnTo>
                  <a:lnTo>
                    <a:pt x="8357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7660"/>
                  </a:lnTo>
                  <a:lnTo>
                    <a:pt x="0" y="331470"/>
                  </a:lnTo>
                  <a:lnTo>
                    <a:pt x="8361680" y="331470"/>
                  </a:lnTo>
                  <a:lnTo>
                    <a:pt x="8361680" y="327660"/>
                  </a:lnTo>
                  <a:lnTo>
                    <a:pt x="8361680" y="3810"/>
                  </a:lnTo>
                  <a:lnTo>
                    <a:pt x="8361680" y="0"/>
                  </a:lnTo>
                  <a:close/>
                </a:path>
              </a:pathLst>
            </a:custGeom>
            <a:solidFill>
              <a:srgbClr val="2C8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08940" y="408939"/>
              <a:ext cx="8354059" cy="323850"/>
            </a:xfrm>
            <a:custGeom>
              <a:avLst/>
              <a:gdLst/>
              <a:ahLst/>
              <a:cxnLst/>
              <a:rect l="l" t="t" r="r" b="b"/>
              <a:pathLst>
                <a:path w="8354059" h="323850">
                  <a:moveTo>
                    <a:pt x="8354060" y="0"/>
                  </a:moveTo>
                  <a:lnTo>
                    <a:pt x="8350250" y="0"/>
                  </a:lnTo>
                  <a:lnTo>
                    <a:pt x="8350250" y="3810"/>
                  </a:lnTo>
                  <a:lnTo>
                    <a:pt x="8350250" y="320040"/>
                  </a:lnTo>
                  <a:lnTo>
                    <a:pt x="3810" y="320040"/>
                  </a:lnTo>
                  <a:lnTo>
                    <a:pt x="3810" y="3810"/>
                  </a:lnTo>
                  <a:lnTo>
                    <a:pt x="8350250" y="3810"/>
                  </a:lnTo>
                  <a:lnTo>
                    <a:pt x="8350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0040"/>
                  </a:lnTo>
                  <a:lnTo>
                    <a:pt x="0" y="323850"/>
                  </a:lnTo>
                  <a:lnTo>
                    <a:pt x="8354060" y="323850"/>
                  </a:lnTo>
                  <a:lnTo>
                    <a:pt x="8354060" y="320040"/>
                  </a:lnTo>
                  <a:lnTo>
                    <a:pt x="8354060" y="3810"/>
                  </a:lnTo>
                  <a:lnTo>
                    <a:pt x="8354060" y="0"/>
                  </a:lnTo>
                  <a:close/>
                </a:path>
              </a:pathLst>
            </a:custGeom>
            <a:solidFill>
              <a:srgbClr val="2B8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2750" y="412749"/>
              <a:ext cx="8346440" cy="316230"/>
            </a:xfrm>
            <a:custGeom>
              <a:avLst/>
              <a:gdLst/>
              <a:ahLst/>
              <a:cxnLst/>
              <a:rect l="l" t="t" r="r" b="b"/>
              <a:pathLst>
                <a:path w="8346440" h="316230">
                  <a:moveTo>
                    <a:pt x="8346440" y="0"/>
                  </a:moveTo>
                  <a:lnTo>
                    <a:pt x="8342630" y="0"/>
                  </a:lnTo>
                  <a:lnTo>
                    <a:pt x="8342630" y="3810"/>
                  </a:lnTo>
                  <a:lnTo>
                    <a:pt x="8342630" y="312420"/>
                  </a:lnTo>
                  <a:lnTo>
                    <a:pt x="3810" y="312420"/>
                  </a:lnTo>
                  <a:lnTo>
                    <a:pt x="3810" y="3810"/>
                  </a:lnTo>
                  <a:lnTo>
                    <a:pt x="8342630" y="3810"/>
                  </a:lnTo>
                  <a:lnTo>
                    <a:pt x="8342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2420"/>
                  </a:lnTo>
                  <a:lnTo>
                    <a:pt x="0" y="316230"/>
                  </a:lnTo>
                  <a:lnTo>
                    <a:pt x="8346440" y="316230"/>
                  </a:lnTo>
                  <a:lnTo>
                    <a:pt x="8346440" y="312420"/>
                  </a:lnTo>
                  <a:lnTo>
                    <a:pt x="8346440" y="3810"/>
                  </a:lnTo>
                  <a:lnTo>
                    <a:pt x="834644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16560" y="416559"/>
              <a:ext cx="8338820" cy="308610"/>
            </a:xfrm>
            <a:custGeom>
              <a:avLst/>
              <a:gdLst/>
              <a:ahLst/>
              <a:cxnLst/>
              <a:rect l="l" t="t" r="r" b="b"/>
              <a:pathLst>
                <a:path w="8338820" h="308609">
                  <a:moveTo>
                    <a:pt x="8338820" y="0"/>
                  </a:moveTo>
                  <a:lnTo>
                    <a:pt x="8335010" y="0"/>
                  </a:lnTo>
                  <a:lnTo>
                    <a:pt x="8335010" y="3810"/>
                  </a:lnTo>
                  <a:lnTo>
                    <a:pt x="8335010" y="306070"/>
                  </a:lnTo>
                  <a:lnTo>
                    <a:pt x="3810" y="306070"/>
                  </a:lnTo>
                  <a:lnTo>
                    <a:pt x="3810" y="3810"/>
                  </a:lnTo>
                  <a:lnTo>
                    <a:pt x="8335010" y="3810"/>
                  </a:lnTo>
                  <a:lnTo>
                    <a:pt x="8335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6070"/>
                  </a:lnTo>
                  <a:lnTo>
                    <a:pt x="0" y="308610"/>
                  </a:lnTo>
                  <a:lnTo>
                    <a:pt x="8338820" y="308610"/>
                  </a:lnTo>
                  <a:lnTo>
                    <a:pt x="8338820" y="306070"/>
                  </a:lnTo>
                  <a:lnTo>
                    <a:pt x="8338820" y="3810"/>
                  </a:lnTo>
                  <a:lnTo>
                    <a:pt x="8338820" y="0"/>
                  </a:lnTo>
                  <a:close/>
                </a:path>
              </a:pathLst>
            </a:custGeom>
            <a:solidFill>
              <a:srgbClr val="297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0370" y="420369"/>
              <a:ext cx="8331200" cy="302260"/>
            </a:xfrm>
            <a:custGeom>
              <a:avLst/>
              <a:gdLst/>
              <a:ahLst/>
              <a:cxnLst/>
              <a:rect l="l" t="t" r="r" b="b"/>
              <a:pathLst>
                <a:path w="8331200" h="302259">
                  <a:moveTo>
                    <a:pt x="8331200" y="0"/>
                  </a:moveTo>
                  <a:lnTo>
                    <a:pt x="8327390" y="0"/>
                  </a:lnTo>
                  <a:lnTo>
                    <a:pt x="8327390" y="2540"/>
                  </a:lnTo>
                  <a:lnTo>
                    <a:pt x="8327390" y="298450"/>
                  </a:lnTo>
                  <a:lnTo>
                    <a:pt x="2540" y="298450"/>
                  </a:lnTo>
                  <a:lnTo>
                    <a:pt x="2540" y="2540"/>
                  </a:lnTo>
                  <a:lnTo>
                    <a:pt x="8327390" y="2540"/>
                  </a:lnTo>
                  <a:lnTo>
                    <a:pt x="83273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98450"/>
                  </a:lnTo>
                  <a:lnTo>
                    <a:pt x="0" y="302260"/>
                  </a:lnTo>
                  <a:lnTo>
                    <a:pt x="8331200" y="302260"/>
                  </a:lnTo>
                  <a:lnTo>
                    <a:pt x="8331200" y="298450"/>
                  </a:lnTo>
                  <a:lnTo>
                    <a:pt x="8331200" y="2540"/>
                  </a:lnTo>
                  <a:lnTo>
                    <a:pt x="8331200" y="0"/>
                  </a:lnTo>
                  <a:close/>
                </a:path>
              </a:pathLst>
            </a:custGeom>
            <a:solidFill>
              <a:srgbClr val="287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2910" y="422909"/>
              <a:ext cx="8324850" cy="295910"/>
            </a:xfrm>
            <a:custGeom>
              <a:avLst/>
              <a:gdLst/>
              <a:ahLst/>
              <a:cxnLst/>
              <a:rect l="l" t="t" r="r" b="b"/>
              <a:pathLst>
                <a:path w="8324850" h="295909">
                  <a:moveTo>
                    <a:pt x="8324850" y="0"/>
                  </a:moveTo>
                  <a:lnTo>
                    <a:pt x="8321040" y="0"/>
                  </a:lnTo>
                  <a:lnTo>
                    <a:pt x="8321040" y="3810"/>
                  </a:lnTo>
                  <a:lnTo>
                    <a:pt x="8321040" y="292100"/>
                  </a:lnTo>
                  <a:lnTo>
                    <a:pt x="3810" y="292100"/>
                  </a:lnTo>
                  <a:lnTo>
                    <a:pt x="3810" y="3810"/>
                  </a:lnTo>
                  <a:lnTo>
                    <a:pt x="8321040" y="3810"/>
                  </a:lnTo>
                  <a:lnTo>
                    <a:pt x="8321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5910"/>
                  </a:lnTo>
                  <a:lnTo>
                    <a:pt x="8324850" y="295910"/>
                  </a:lnTo>
                  <a:lnTo>
                    <a:pt x="8324850" y="292100"/>
                  </a:lnTo>
                  <a:lnTo>
                    <a:pt x="8324850" y="3810"/>
                  </a:lnTo>
                  <a:lnTo>
                    <a:pt x="8324850" y="0"/>
                  </a:lnTo>
                  <a:close/>
                </a:path>
              </a:pathLst>
            </a:custGeom>
            <a:solidFill>
              <a:srgbClr val="277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6720" y="426719"/>
              <a:ext cx="8317230" cy="288290"/>
            </a:xfrm>
            <a:custGeom>
              <a:avLst/>
              <a:gdLst/>
              <a:ahLst/>
              <a:cxnLst/>
              <a:rect l="l" t="t" r="r" b="b"/>
              <a:pathLst>
                <a:path w="8317230" h="288290">
                  <a:moveTo>
                    <a:pt x="8317230" y="0"/>
                  </a:moveTo>
                  <a:lnTo>
                    <a:pt x="8313420" y="0"/>
                  </a:lnTo>
                  <a:lnTo>
                    <a:pt x="8313420" y="3810"/>
                  </a:lnTo>
                  <a:lnTo>
                    <a:pt x="8313420" y="284480"/>
                  </a:lnTo>
                  <a:lnTo>
                    <a:pt x="3810" y="284480"/>
                  </a:lnTo>
                  <a:lnTo>
                    <a:pt x="3810" y="3810"/>
                  </a:lnTo>
                  <a:lnTo>
                    <a:pt x="8313420" y="3810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4480"/>
                  </a:lnTo>
                  <a:lnTo>
                    <a:pt x="0" y="288290"/>
                  </a:lnTo>
                  <a:lnTo>
                    <a:pt x="8317230" y="288290"/>
                  </a:lnTo>
                  <a:lnTo>
                    <a:pt x="8317230" y="284480"/>
                  </a:lnTo>
                  <a:lnTo>
                    <a:pt x="8317230" y="3810"/>
                  </a:lnTo>
                  <a:lnTo>
                    <a:pt x="8317230" y="0"/>
                  </a:lnTo>
                  <a:close/>
                </a:path>
              </a:pathLst>
            </a:custGeom>
            <a:solidFill>
              <a:srgbClr val="267D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30530" y="430529"/>
              <a:ext cx="8309609" cy="280670"/>
            </a:xfrm>
            <a:custGeom>
              <a:avLst/>
              <a:gdLst/>
              <a:ahLst/>
              <a:cxnLst/>
              <a:rect l="l" t="t" r="r" b="b"/>
              <a:pathLst>
                <a:path w="8309609" h="280670">
                  <a:moveTo>
                    <a:pt x="8309610" y="0"/>
                  </a:moveTo>
                  <a:lnTo>
                    <a:pt x="8305800" y="0"/>
                  </a:lnTo>
                  <a:lnTo>
                    <a:pt x="8305800" y="3810"/>
                  </a:lnTo>
                  <a:lnTo>
                    <a:pt x="8305800" y="276860"/>
                  </a:lnTo>
                  <a:lnTo>
                    <a:pt x="3810" y="276860"/>
                  </a:lnTo>
                  <a:lnTo>
                    <a:pt x="3810" y="3810"/>
                  </a:lnTo>
                  <a:lnTo>
                    <a:pt x="8305800" y="3810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6860"/>
                  </a:lnTo>
                  <a:lnTo>
                    <a:pt x="0" y="280670"/>
                  </a:lnTo>
                  <a:lnTo>
                    <a:pt x="8309610" y="280670"/>
                  </a:lnTo>
                  <a:lnTo>
                    <a:pt x="8309610" y="276860"/>
                  </a:lnTo>
                  <a:lnTo>
                    <a:pt x="8309610" y="3810"/>
                  </a:lnTo>
                  <a:lnTo>
                    <a:pt x="8309610" y="0"/>
                  </a:lnTo>
                  <a:close/>
                </a:path>
              </a:pathLst>
            </a:custGeom>
            <a:solidFill>
              <a:srgbClr val="257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34340" y="434339"/>
              <a:ext cx="8301990" cy="273050"/>
            </a:xfrm>
            <a:custGeom>
              <a:avLst/>
              <a:gdLst/>
              <a:ahLst/>
              <a:cxnLst/>
              <a:rect l="l" t="t" r="r" b="b"/>
              <a:pathLst>
                <a:path w="8301990" h="273050">
                  <a:moveTo>
                    <a:pt x="8301990" y="0"/>
                  </a:moveTo>
                  <a:lnTo>
                    <a:pt x="8299450" y="0"/>
                  </a:lnTo>
                  <a:lnTo>
                    <a:pt x="8299450" y="3810"/>
                  </a:lnTo>
                  <a:lnTo>
                    <a:pt x="8299450" y="269240"/>
                  </a:lnTo>
                  <a:lnTo>
                    <a:pt x="3810" y="269240"/>
                  </a:lnTo>
                  <a:lnTo>
                    <a:pt x="3810" y="3810"/>
                  </a:lnTo>
                  <a:lnTo>
                    <a:pt x="8299450" y="3810"/>
                  </a:lnTo>
                  <a:lnTo>
                    <a:pt x="8299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9240"/>
                  </a:lnTo>
                  <a:lnTo>
                    <a:pt x="0" y="273050"/>
                  </a:lnTo>
                  <a:lnTo>
                    <a:pt x="8301990" y="273050"/>
                  </a:lnTo>
                  <a:lnTo>
                    <a:pt x="8301990" y="269240"/>
                  </a:lnTo>
                  <a:lnTo>
                    <a:pt x="8301990" y="3810"/>
                  </a:lnTo>
                  <a:lnTo>
                    <a:pt x="8301990" y="0"/>
                  </a:lnTo>
                  <a:close/>
                </a:path>
              </a:pathLst>
            </a:custGeom>
            <a:solidFill>
              <a:srgbClr val="247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38150" y="438149"/>
              <a:ext cx="8295640" cy="265430"/>
            </a:xfrm>
            <a:custGeom>
              <a:avLst/>
              <a:gdLst/>
              <a:ahLst/>
              <a:cxnLst/>
              <a:rect l="l" t="t" r="r" b="b"/>
              <a:pathLst>
                <a:path w="8295640" h="265430">
                  <a:moveTo>
                    <a:pt x="8295640" y="0"/>
                  </a:moveTo>
                  <a:lnTo>
                    <a:pt x="8290560" y="0"/>
                  </a:lnTo>
                  <a:lnTo>
                    <a:pt x="8290560" y="3810"/>
                  </a:lnTo>
                  <a:lnTo>
                    <a:pt x="8290560" y="261620"/>
                  </a:lnTo>
                  <a:lnTo>
                    <a:pt x="3810" y="261620"/>
                  </a:lnTo>
                  <a:lnTo>
                    <a:pt x="3810" y="3810"/>
                  </a:lnTo>
                  <a:lnTo>
                    <a:pt x="8290560" y="3810"/>
                  </a:lnTo>
                  <a:lnTo>
                    <a:pt x="82905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1620"/>
                  </a:lnTo>
                  <a:lnTo>
                    <a:pt x="0" y="265430"/>
                  </a:lnTo>
                  <a:lnTo>
                    <a:pt x="8295640" y="265430"/>
                  </a:lnTo>
                  <a:lnTo>
                    <a:pt x="8295640" y="261620"/>
                  </a:lnTo>
                  <a:lnTo>
                    <a:pt x="8295640" y="3810"/>
                  </a:lnTo>
                  <a:lnTo>
                    <a:pt x="8295640" y="0"/>
                  </a:lnTo>
                  <a:close/>
                </a:path>
              </a:pathLst>
            </a:custGeom>
            <a:solidFill>
              <a:srgbClr val="237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1960" y="441959"/>
              <a:ext cx="8286750" cy="257810"/>
            </a:xfrm>
            <a:custGeom>
              <a:avLst/>
              <a:gdLst/>
              <a:ahLst/>
              <a:cxnLst/>
              <a:rect l="l" t="t" r="r" b="b"/>
              <a:pathLst>
                <a:path w="8286750" h="257809">
                  <a:moveTo>
                    <a:pt x="8286750" y="0"/>
                  </a:moveTo>
                  <a:lnTo>
                    <a:pt x="8284210" y="0"/>
                  </a:lnTo>
                  <a:lnTo>
                    <a:pt x="8284210" y="3810"/>
                  </a:lnTo>
                  <a:lnTo>
                    <a:pt x="8284210" y="254000"/>
                  </a:lnTo>
                  <a:lnTo>
                    <a:pt x="3810" y="254000"/>
                  </a:lnTo>
                  <a:lnTo>
                    <a:pt x="3810" y="3810"/>
                  </a:lnTo>
                  <a:lnTo>
                    <a:pt x="8284210" y="3810"/>
                  </a:lnTo>
                  <a:lnTo>
                    <a:pt x="82842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0"/>
                  </a:lnTo>
                  <a:lnTo>
                    <a:pt x="0" y="257810"/>
                  </a:lnTo>
                  <a:lnTo>
                    <a:pt x="8286750" y="257810"/>
                  </a:lnTo>
                  <a:lnTo>
                    <a:pt x="8286750" y="254000"/>
                  </a:lnTo>
                  <a:lnTo>
                    <a:pt x="8286750" y="3810"/>
                  </a:lnTo>
                  <a:lnTo>
                    <a:pt x="8286750" y="0"/>
                  </a:lnTo>
                  <a:close/>
                </a:path>
              </a:pathLst>
            </a:custGeom>
            <a:solidFill>
              <a:srgbClr val="227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5770" y="445769"/>
              <a:ext cx="8280400" cy="250190"/>
            </a:xfrm>
            <a:custGeom>
              <a:avLst/>
              <a:gdLst/>
              <a:ahLst/>
              <a:cxnLst/>
              <a:rect l="l" t="t" r="r" b="b"/>
              <a:pathLst>
                <a:path w="8280400" h="250190">
                  <a:moveTo>
                    <a:pt x="8280400" y="0"/>
                  </a:moveTo>
                  <a:lnTo>
                    <a:pt x="8276590" y="0"/>
                  </a:lnTo>
                  <a:lnTo>
                    <a:pt x="8276590" y="3810"/>
                  </a:lnTo>
                  <a:lnTo>
                    <a:pt x="8276590" y="246380"/>
                  </a:lnTo>
                  <a:lnTo>
                    <a:pt x="3810" y="246380"/>
                  </a:lnTo>
                  <a:lnTo>
                    <a:pt x="3810" y="3810"/>
                  </a:lnTo>
                  <a:lnTo>
                    <a:pt x="8276590" y="3810"/>
                  </a:lnTo>
                  <a:lnTo>
                    <a:pt x="8276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6380"/>
                  </a:lnTo>
                  <a:lnTo>
                    <a:pt x="0" y="250190"/>
                  </a:lnTo>
                  <a:lnTo>
                    <a:pt x="8280400" y="250190"/>
                  </a:lnTo>
                  <a:lnTo>
                    <a:pt x="8280400" y="246380"/>
                  </a:lnTo>
                  <a:lnTo>
                    <a:pt x="8280400" y="3810"/>
                  </a:lnTo>
                  <a:lnTo>
                    <a:pt x="8280400" y="0"/>
                  </a:lnTo>
                  <a:close/>
                </a:path>
              </a:pathLst>
            </a:custGeom>
            <a:solidFill>
              <a:srgbClr val="217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9580" y="449579"/>
              <a:ext cx="8272780" cy="242570"/>
            </a:xfrm>
            <a:custGeom>
              <a:avLst/>
              <a:gdLst/>
              <a:ahLst/>
              <a:cxnLst/>
              <a:rect l="l" t="t" r="r" b="b"/>
              <a:pathLst>
                <a:path w="8272780" h="242570">
                  <a:moveTo>
                    <a:pt x="8272780" y="0"/>
                  </a:moveTo>
                  <a:lnTo>
                    <a:pt x="8268970" y="0"/>
                  </a:lnTo>
                  <a:lnTo>
                    <a:pt x="8268970" y="3810"/>
                  </a:lnTo>
                  <a:lnTo>
                    <a:pt x="8268970" y="240030"/>
                  </a:lnTo>
                  <a:lnTo>
                    <a:pt x="3810" y="240030"/>
                  </a:lnTo>
                  <a:lnTo>
                    <a:pt x="3810" y="3810"/>
                  </a:lnTo>
                  <a:lnTo>
                    <a:pt x="8268970" y="3810"/>
                  </a:lnTo>
                  <a:lnTo>
                    <a:pt x="8268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0030"/>
                  </a:lnTo>
                  <a:lnTo>
                    <a:pt x="0" y="242570"/>
                  </a:lnTo>
                  <a:lnTo>
                    <a:pt x="8272780" y="242570"/>
                  </a:lnTo>
                  <a:lnTo>
                    <a:pt x="8272780" y="240030"/>
                  </a:lnTo>
                  <a:lnTo>
                    <a:pt x="8272780" y="3810"/>
                  </a:lnTo>
                  <a:lnTo>
                    <a:pt x="8272780" y="0"/>
                  </a:lnTo>
                  <a:close/>
                </a:path>
              </a:pathLst>
            </a:custGeom>
            <a:solidFill>
              <a:srgbClr val="20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3390" y="453389"/>
              <a:ext cx="8265159" cy="236220"/>
            </a:xfrm>
            <a:custGeom>
              <a:avLst/>
              <a:gdLst/>
              <a:ahLst/>
              <a:cxnLst/>
              <a:rect l="l" t="t" r="r" b="b"/>
              <a:pathLst>
                <a:path w="8265159" h="236220">
                  <a:moveTo>
                    <a:pt x="8265160" y="0"/>
                  </a:moveTo>
                  <a:lnTo>
                    <a:pt x="8261350" y="0"/>
                  </a:lnTo>
                  <a:lnTo>
                    <a:pt x="8261350" y="3810"/>
                  </a:lnTo>
                  <a:lnTo>
                    <a:pt x="8261350" y="231140"/>
                  </a:lnTo>
                  <a:lnTo>
                    <a:pt x="3810" y="231140"/>
                  </a:lnTo>
                  <a:lnTo>
                    <a:pt x="3810" y="3810"/>
                  </a:lnTo>
                  <a:lnTo>
                    <a:pt x="8261350" y="3810"/>
                  </a:lnTo>
                  <a:lnTo>
                    <a:pt x="82613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1140"/>
                  </a:lnTo>
                  <a:lnTo>
                    <a:pt x="0" y="236220"/>
                  </a:lnTo>
                  <a:lnTo>
                    <a:pt x="8265160" y="236220"/>
                  </a:lnTo>
                  <a:lnTo>
                    <a:pt x="8265160" y="231140"/>
                  </a:lnTo>
                  <a:lnTo>
                    <a:pt x="8265160" y="3810"/>
                  </a:lnTo>
                  <a:lnTo>
                    <a:pt x="8265160" y="0"/>
                  </a:lnTo>
                  <a:close/>
                </a:path>
              </a:pathLst>
            </a:custGeom>
            <a:solidFill>
              <a:srgbClr val="1F7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57200" y="457199"/>
              <a:ext cx="8257540" cy="227329"/>
            </a:xfrm>
            <a:custGeom>
              <a:avLst/>
              <a:gdLst/>
              <a:ahLst/>
              <a:cxnLst/>
              <a:rect l="l" t="t" r="r" b="b"/>
              <a:pathLst>
                <a:path w="8257540" h="227329">
                  <a:moveTo>
                    <a:pt x="8257540" y="0"/>
                  </a:moveTo>
                  <a:lnTo>
                    <a:pt x="8253730" y="0"/>
                  </a:lnTo>
                  <a:lnTo>
                    <a:pt x="8253730" y="3810"/>
                  </a:lnTo>
                  <a:lnTo>
                    <a:pt x="8253730" y="224790"/>
                  </a:lnTo>
                  <a:lnTo>
                    <a:pt x="3810" y="224790"/>
                  </a:lnTo>
                  <a:lnTo>
                    <a:pt x="3810" y="3810"/>
                  </a:lnTo>
                  <a:lnTo>
                    <a:pt x="8253730" y="3810"/>
                  </a:lnTo>
                  <a:lnTo>
                    <a:pt x="82537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8257540" y="227330"/>
                  </a:lnTo>
                  <a:lnTo>
                    <a:pt x="8257540" y="224790"/>
                  </a:lnTo>
                  <a:lnTo>
                    <a:pt x="8257540" y="3810"/>
                  </a:lnTo>
                  <a:lnTo>
                    <a:pt x="8257540" y="0"/>
                  </a:lnTo>
                  <a:close/>
                </a:path>
              </a:pathLst>
            </a:custGeom>
            <a:solidFill>
              <a:srgbClr val="1E7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1010" y="461009"/>
              <a:ext cx="8249920" cy="220979"/>
            </a:xfrm>
            <a:custGeom>
              <a:avLst/>
              <a:gdLst/>
              <a:ahLst/>
              <a:cxnLst/>
              <a:rect l="l" t="t" r="r" b="b"/>
              <a:pathLst>
                <a:path w="8249920" h="220979">
                  <a:moveTo>
                    <a:pt x="8249920" y="0"/>
                  </a:moveTo>
                  <a:lnTo>
                    <a:pt x="8246110" y="0"/>
                  </a:lnTo>
                  <a:lnTo>
                    <a:pt x="8246110" y="2540"/>
                  </a:lnTo>
                  <a:lnTo>
                    <a:pt x="8246110" y="217170"/>
                  </a:lnTo>
                  <a:lnTo>
                    <a:pt x="2540" y="217170"/>
                  </a:lnTo>
                  <a:lnTo>
                    <a:pt x="2540" y="2540"/>
                  </a:lnTo>
                  <a:lnTo>
                    <a:pt x="8246110" y="2540"/>
                  </a:lnTo>
                  <a:lnTo>
                    <a:pt x="8246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7170"/>
                  </a:lnTo>
                  <a:lnTo>
                    <a:pt x="0" y="220980"/>
                  </a:lnTo>
                  <a:lnTo>
                    <a:pt x="8249920" y="220980"/>
                  </a:lnTo>
                  <a:lnTo>
                    <a:pt x="8249920" y="217170"/>
                  </a:lnTo>
                  <a:lnTo>
                    <a:pt x="8249920" y="2540"/>
                  </a:lnTo>
                  <a:lnTo>
                    <a:pt x="8249920" y="0"/>
                  </a:lnTo>
                  <a:close/>
                </a:path>
              </a:pathLst>
            </a:custGeom>
            <a:solidFill>
              <a:srgbClr val="1D7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3550" y="463549"/>
              <a:ext cx="8243570" cy="214629"/>
            </a:xfrm>
            <a:custGeom>
              <a:avLst/>
              <a:gdLst/>
              <a:ahLst/>
              <a:cxnLst/>
              <a:rect l="l" t="t" r="r" b="b"/>
              <a:pathLst>
                <a:path w="8243570" h="214629">
                  <a:moveTo>
                    <a:pt x="8243570" y="0"/>
                  </a:moveTo>
                  <a:lnTo>
                    <a:pt x="8239760" y="0"/>
                  </a:lnTo>
                  <a:lnTo>
                    <a:pt x="8239760" y="3810"/>
                  </a:lnTo>
                  <a:lnTo>
                    <a:pt x="8239760" y="210820"/>
                  </a:lnTo>
                  <a:lnTo>
                    <a:pt x="3810" y="210820"/>
                  </a:lnTo>
                  <a:lnTo>
                    <a:pt x="3810" y="3810"/>
                  </a:lnTo>
                  <a:lnTo>
                    <a:pt x="8239760" y="3810"/>
                  </a:lnTo>
                  <a:lnTo>
                    <a:pt x="8239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0820"/>
                  </a:lnTo>
                  <a:lnTo>
                    <a:pt x="0" y="214630"/>
                  </a:lnTo>
                  <a:lnTo>
                    <a:pt x="8243570" y="214630"/>
                  </a:lnTo>
                  <a:lnTo>
                    <a:pt x="8243570" y="210820"/>
                  </a:lnTo>
                  <a:lnTo>
                    <a:pt x="8243570" y="3810"/>
                  </a:lnTo>
                  <a:lnTo>
                    <a:pt x="8243570" y="0"/>
                  </a:lnTo>
                  <a:close/>
                </a:path>
              </a:pathLst>
            </a:custGeom>
            <a:solidFill>
              <a:srgbClr val="1C7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7360" y="467359"/>
              <a:ext cx="8235950" cy="207010"/>
            </a:xfrm>
            <a:custGeom>
              <a:avLst/>
              <a:gdLst/>
              <a:ahLst/>
              <a:cxnLst/>
              <a:rect l="l" t="t" r="r" b="b"/>
              <a:pathLst>
                <a:path w="8235950" h="207009">
                  <a:moveTo>
                    <a:pt x="8235950" y="0"/>
                  </a:moveTo>
                  <a:lnTo>
                    <a:pt x="8232140" y="0"/>
                  </a:lnTo>
                  <a:lnTo>
                    <a:pt x="8232140" y="3810"/>
                  </a:lnTo>
                  <a:lnTo>
                    <a:pt x="8232140" y="203200"/>
                  </a:lnTo>
                  <a:lnTo>
                    <a:pt x="3810" y="203200"/>
                  </a:lnTo>
                  <a:lnTo>
                    <a:pt x="3810" y="3810"/>
                  </a:lnTo>
                  <a:lnTo>
                    <a:pt x="8232140" y="3810"/>
                  </a:lnTo>
                  <a:lnTo>
                    <a:pt x="82321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3200"/>
                  </a:lnTo>
                  <a:lnTo>
                    <a:pt x="0" y="207010"/>
                  </a:lnTo>
                  <a:lnTo>
                    <a:pt x="8235950" y="207010"/>
                  </a:lnTo>
                  <a:lnTo>
                    <a:pt x="8235950" y="203200"/>
                  </a:lnTo>
                  <a:lnTo>
                    <a:pt x="8235950" y="3810"/>
                  </a:lnTo>
                  <a:lnTo>
                    <a:pt x="8235950" y="0"/>
                  </a:lnTo>
                  <a:close/>
                </a:path>
              </a:pathLst>
            </a:custGeom>
            <a:solidFill>
              <a:srgbClr val="1B7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71170" y="471169"/>
              <a:ext cx="8228330" cy="199390"/>
            </a:xfrm>
            <a:custGeom>
              <a:avLst/>
              <a:gdLst/>
              <a:ahLst/>
              <a:cxnLst/>
              <a:rect l="l" t="t" r="r" b="b"/>
              <a:pathLst>
                <a:path w="8228330" h="199390">
                  <a:moveTo>
                    <a:pt x="8228330" y="0"/>
                  </a:moveTo>
                  <a:lnTo>
                    <a:pt x="8224520" y="0"/>
                  </a:lnTo>
                  <a:lnTo>
                    <a:pt x="8224520" y="3810"/>
                  </a:lnTo>
                  <a:lnTo>
                    <a:pt x="8224520" y="195580"/>
                  </a:lnTo>
                  <a:lnTo>
                    <a:pt x="3810" y="195580"/>
                  </a:lnTo>
                  <a:lnTo>
                    <a:pt x="3810" y="3810"/>
                  </a:lnTo>
                  <a:lnTo>
                    <a:pt x="8224520" y="3810"/>
                  </a:lnTo>
                  <a:lnTo>
                    <a:pt x="82245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5580"/>
                  </a:lnTo>
                  <a:lnTo>
                    <a:pt x="0" y="199390"/>
                  </a:lnTo>
                  <a:lnTo>
                    <a:pt x="8228330" y="199390"/>
                  </a:lnTo>
                  <a:lnTo>
                    <a:pt x="8228330" y="195580"/>
                  </a:lnTo>
                  <a:lnTo>
                    <a:pt x="8228330" y="3810"/>
                  </a:lnTo>
                  <a:lnTo>
                    <a:pt x="8228330" y="0"/>
                  </a:lnTo>
                  <a:close/>
                </a:path>
              </a:pathLst>
            </a:custGeom>
            <a:solidFill>
              <a:srgbClr val="1A76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4980" y="474979"/>
              <a:ext cx="8220709" cy="191770"/>
            </a:xfrm>
            <a:custGeom>
              <a:avLst/>
              <a:gdLst/>
              <a:ahLst/>
              <a:cxnLst/>
              <a:rect l="l" t="t" r="r" b="b"/>
              <a:pathLst>
                <a:path w="8220709" h="191770">
                  <a:moveTo>
                    <a:pt x="8220710" y="0"/>
                  </a:moveTo>
                  <a:lnTo>
                    <a:pt x="8218170" y="0"/>
                  </a:lnTo>
                  <a:lnTo>
                    <a:pt x="8218170" y="3810"/>
                  </a:lnTo>
                  <a:lnTo>
                    <a:pt x="8218170" y="187960"/>
                  </a:lnTo>
                  <a:lnTo>
                    <a:pt x="3810" y="187960"/>
                  </a:lnTo>
                  <a:lnTo>
                    <a:pt x="3810" y="3810"/>
                  </a:lnTo>
                  <a:lnTo>
                    <a:pt x="8218170" y="3810"/>
                  </a:lnTo>
                  <a:lnTo>
                    <a:pt x="8218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7960"/>
                  </a:lnTo>
                  <a:lnTo>
                    <a:pt x="0" y="191770"/>
                  </a:lnTo>
                  <a:lnTo>
                    <a:pt x="8220710" y="191770"/>
                  </a:lnTo>
                  <a:lnTo>
                    <a:pt x="8220710" y="187960"/>
                  </a:lnTo>
                  <a:lnTo>
                    <a:pt x="8220710" y="3810"/>
                  </a:lnTo>
                  <a:lnTo>
                    <a:pt x="8220710" y="0"/>
                  </a:lnTo>
                  <a:close/>
                </a:path>
              </a:pathLst>
            </a:custGeom>
            <a:solidFill>
              <a:srgbClr val="1975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78790" y="478789"/>
              <a:ext cx="8214359" cy="184150"/>
            </a:xfrm>
            <a:custGeom>
              <a:avLst/>
              <a:gdLst/>
              <a:ahLst/>
              <a:cxnLst/>
              <a:rect l="l" t="t" r="r" b="b"/>
              <a:pathLst>
                <a:path w="8214359" h="184150">
                  <a:moveTo>
                    <a:pt x="8214360" y="0"/>
                  </a:moveTo>
                  <a:lnTo>
                    <a:pt x="8210550" y="0"/>
                  </a:lnTo>
                  <a:lnTo>
                    <a:pt x="8210550" y="3810"/>
                  </a:lnTo>
                  <a:lnTo>
                    <a:pt x="8210550" y="180340"/>
                  </a:lnTo>
                  <a:lnTo>
                    <a:pt x="3810" y="180340"/>
                  </a:lnTo>
                  <a:lnTo>
                    <a:pt x="3810" y="3810"/>
                  </a:lnTo>
                  <a:lnTo>
                    <a:pt x="8210550" y="3810"/>
                  </a:lnTo>
                  <a:lnTo>
                    <a:pt x="8210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0340"/>
                  </a:lnTo>
                  <a:lnTo>
                    <a:pt x="0" y="184150"/>
                  </a:lnTo>
                  <a:lnTo>
                    <a:pt x="8214360" y="184150"/>
                  </a:lnTo>
                  <a:lnTo>
                    <a:pt x="8214360" y="180340"/>
                  </a:lnTo>
                  <a:lnTo>
                    <a:pt x="8214360" y="3810"/>
                  </a:lnTo>
                  <a:lnTo>
                    <a:pt x="8214360" y="0"/>
                  </a:lnTo>
                  <a:close/>
                </a:path>
              </a:pathLst>
            </a:custGeom>
            <a:solidFill>
              <a:srgbClr val="187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82600" y="482599"/>
              <a:ext cx="8206740" cy="176530"/>
            </a:xfrm>
            <a:custGeom>
              <a:avLst/>
              <a:gdLst/>
              <a:ahLst/>
              <a:cxnLst/>
              <a:rect l="l" t="t" r="r" b="b"/>
              <a:pathLst>
                <a:path w="8206740" h="176529">
                  <a:moveTo>
                    <a:pt x="8206740" y="0"/>
                  </a:moveTo>
                  <a:lnTo>
                    <a:pt x="8202930" y="0"/>
                  </a:lnTo>
                  <a:lnTo>
                    <a:pt x="8202930" y="3810"/>
                  </a:lnTo>
                  <a:lnTo>
                    <a:pt x="8202930" y="172720"/>
                  </a:lnTo>
                  <a:lnTo>
                    <a:pt x="3810" y="172720"/>
                  </a:lnTo>
                  <a:lnTo>
                    <a:pt x="3810" y="3810"/>
                  </a:lnTo>
                  <a:lnTo>
                    <a:pt x="8202930" y="3810"/>
                  </a:lnTo>
                  <a:lnTo>
                    <a:pt x="82029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2720"/>
                  </a:lnTo>
                  <a:lnTo>
                    <a:pt x="0" y="176530"/>
                  </a:lnTo>
                  <a:lnTo>
                    <a:pt x="8206740" y="176530"/>
                  </a:lnTo>
                  <a:lnTo>
                    <a:pt x="8206740" y="172720"/>
                  </a:lnTo>
                  <a:lnTo>
                    <a:pt x="8206740" y="3810"/>
                  </a:lnTo>
                  <a:lnTo>
                    <a:pt x="8206740" y="0"/>
                  </a:lnTo>
                  <a:close/>
                </a:path>
              </a:pathLst>
            </a:custGeom>
            <a:solidFill>
              <a:srgbClr val="1774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86410" y="486409"/>
              <a:ext cx="8199120" cy="168910"/>
            </a:xfrm>
            <a:custGeom>
              <a:avLst/>
              <a:gdLst/>
              <a:ahLst/>
              <a:cxnLst/>
              <a:rect l="l" t="t" r="r" b="b"/>
              <a:pathLst>
                <a:path w="8199120" h="168909">
                  <a:moveTo>
                    <a:pt x="8199120" y="0"/>
                  </a:moveTo>
                  <a:lnTo>
                    <a:pt x="8195310" y="0"/>
                  </a:lnTo>
                  <a:lnTo>
                    <a:pt x="8195310" y="3810"/>
                  </a:lnTo>
                  <a:lnTo>
                    <a:pt x="8195310" y="165100"/>
                  </a:lnTo>
                  <a:lnTo>
                    <a:pt x="3810" y="165100"/>
                  </a:lnTo>
                  <a:lnTo>
                    <a:pt x="3810" y="3810"/>
                  </a:lnTo>
                  <a:lnTo>
                    <a:pt x="8195310" y="3810"/>
                  </a:lnTo>
                  <a:lnTo>
                    <a:pt x="81953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5100"/>
                  </a:lnTo>
                  <a:lnTo>
                    <a:pt x="0" y="168910"/>
                  </a:lnTo>
                  <a:lnTo>
                    <a:pt x="8199120" y="168910"/>
                  </a:lnTo>
                  <a:lnTo>
                    <a:pt x="8199120" y="165100"/>
                  </a:lnTo>
                  <a:lnTo>
                    <a:pt x="8199120" y="3810"/>
                  </a:lnTo>
                  <a:lnTo>
                    <a:pt x="8199120" y="0"/>
                  </a:lnTo>
                  <a:close/>
                </a:path>
              </a:pathLst>
            </a:custGeom>
            <a:solidFill>
              <a:srgbClr val="1673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90220" y="490219"/>
              <a:ext cx="8191500" cy="161290"/>
            </a:xfrm>
            <a:custGeom>
              <a:avLst/>
              <a:gdLst/>
              <a:ahLst/>
              <a:cxnLst/>
              <a:rect l="l" t="t" r="r" b="b"/>
              <a:pathLst>
                <a:path w="8191500" h="161290">
                  <a:moveTo>
                    <a:pt x="8191500" y="0"/>
                  </a:moveTo>
                  <a:lnTo>
                    <a:pt x="8187690" y="0"/>
                  </a:lnTo>
                  <a:lnTo>
                    <a:pt x="8187690" y="3810"/>
                  </a:lnTo>
                  <a:lnTo>
                    <a:pt x="8187690" y="158750"/>
                  </a:lnTo>
                  <a:lnTo>
                    <a:pt x="3810" y="158750"/>
                  </a:lnTo>
                  <a:lnTo>
                    <a:pt x="3810" y="3810"/>
                  </a:lnTo>
                  <a:lnTo>
                    <a:pt x="8187690" y="3810"/>
                  </a:lnTo>
                  <a:lnTo>
                    <a:pt x="8187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58750"/>
                  </a:lnTo>
                  <a:lnTo>
                    <a:pt x="0" y="161290"/>
                  </a:lnTo>
                  <a:lnTo>
                    <a:pt x="8191500" y="161290"/>
                  </a:lnTo>
                  <a:lnTo>
                    <a:pt x="8191500" y="158750"/>
                  </a:lnTo>
                  <a:lnTo>
                    <a:pt x="8191500" y="3810"/>
                  </a:lnTo>
                  <a:lnTo>
                    <a:pt x="8191500" y="0"/>
                  </a:lnTo>
                  <a:close/>
                </a:path>
              </a:pathLst>
            </a:custGeom>
            <a:solidFill>
              <a:srgbClr val="157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94030" y="494029"/>
              <a:ext cx="8183880" cy="154940"/>
            </a:xfrm>
            <a:custGeom>
              <a:avLst/>
              <a:gdLst/>
              <a:ahLst/>
              <a:cxnLst/>
              <a:rect l="l" t="t" r="r" b="b"/>
              <a:pathLst>
                <a:path w="8183880" h="154940">
                  <a:moveTo>
                    <a:pt x="8183880" y="0"/>
                  </a:moveTo>
                  <a:lnTo>
                    <a:pt x="8180070" y="0"/>
                  </a:lnTo>
                  <a:lnTo>
                    <a:pt x="8180070" y="2540"/>
                  </a:lnTo>
                  <a:lnTo>
                    <a:pt x="8180070" y="151130"/>
                  </a:lnTo>
                  <a:lnTo>
                    <a:pt x="2540" y="151130"/>
                  </a:lnTo>
                  <a:lnTo>
                    <a:pt x="2540" y="2540"/>
                  </a:lnTo>
                  <a:lnTo>
                    <a:pt x="8180070" y="2540"/>
                  </a:lnTo>
                  <a:lnTo>
                    <a:pt x="81800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1130"/>
                  </a:lnTo>
                  <a:lnTo>
                    <a:pt x="0" y="154940"/>
                  </a:lnTo>
                  <a:lnTo>
                    <a:pt x="8183880" y="154940"/>
                  </a:lnTo>
                  <a:lnTo>
                    <a:pt x="8183880" y="151130"/>
                  </a:lnTo>
                  <a:lnTo>
                    <a:pt x="8183880" y="2540"/>
                  </a:lnTo>
                  <a:lnTo>
                    <a:pt x="8183880" y="0"/>
                  </a:lnTo>
                  <a:close/>
                </a:path>
              </a:pathLst>
            </a:custGeom>
            <a:solidFill>
              <a:srgbClr val="1472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96570" y="496569"/>
              <a:ext cx="8177530" cy="148590"/>
            </a:xfrm>
            <a:custGeom>
              <a:avLst/>
              <a:gdLst/>
              <a:ahLst/>
              <a:cxnLst/>
              <a:rect l="l" t="t" r="r" b="b"/>
              <a:pathLst>
                <a:path w="8177530" h="148590">
                  <a:moveTo>
                    <a:pt x="8177530" y="0"/>
                  </a:moveTo>
                  <a:lnTo>
                    <a:pt x="8173720" y="0"/>
                  </a:lnTo>
                  <a:lnTo>
                    <a:pt x="8173720" y="5080"/>
                  </a:lnTo>
                  <a:lnTo>
                    <a:pt x="8173720" y="144780"/>
                  </a:lnTo>
                  <a:lnTo>
                    <a:pt x="5080" y="144780"/>
                  </a:lnTo>
                  <a:lnTo>
                    <a:pt x="5080" y="5080"/>
                  </a:lnTo>
                  <a:lnTo>
                    <a:pt x="8173720" y="5080"/>
                  </a:lnTo>
                  <a:lnTo>
                    <a:pt x="817372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44780"/>
                  </a:lnTo>
                  <a:lnTo>
                    <a:pt x="0" y="148590"/>
                  </a:lnTo>
                  <a:lnTo>
                    <a:pt x="8177530" y="148590"/>
                  </a:lnTo>
                  <a:lnTo>
                    <a:pt x="8177530" y="144780"/>
                  </a:lnTo>
                  <a:lnTo>
                    <a:pt x="8177530" y="5080"/>
                  </a:lnTo>
                  <a:lnTo>
                    <a:pt x="8177530" y="0"/>
                  </a:lnTo>
                  <a:close/>
                </a:path>
              </a:pathLst>
            </a:custGeom>
            <a:solidFill>
              <a:srgbClr val="137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01650" y="501649"/>
              <a:ext cx="8168640" cy="139700"/>
            </a:xfrm>
            <a:custGeom>
              <a:avLst/>
              <a:gdLst/>
              <a:ahLst/>
              <a:cxnLst/>
              <a:rect l="l" t="t" r="r" b="b"/>
              <a:pathLst>
                <a:path w="8168640" h="139700">
                  <a:moveTo>
                    <a:pt x="8168640" y="0"/>
                  </a:moveTo>
                  <a:lnTo>
                    <a:pt x="8164830" y="0"/>
                  </a:lnTo>
                  <a:lnTo>
                    <a:pt x="8164830" y="2540"/>
                  </a:lnTo>
                  <a:lnTo>
                    <a:pt x="8164830" y="135890"/>
                  </a:lnTo>
                  <a:lnTo>
                    <a:pt x="2540" y="135890"/>
                  </a:lnTo>
                  <a:lnTo>
                    <a:pt x="2540" y="2540"/>
                  </a:lnTo>
                  <a:lnTo>
                    <a:pt x="8164830" y="2540"/>
                  </a:lnTo>
                  <a:lnTo>
                    <a:pt x="81648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5890"/>
                  </a:lnTo>
                  <a:lnTo>
                    <a:pt x="0" y="139700"/>
                  </a:lnTo>
                  <a:lnTo>
                    <a:pt x="8168640" y="139700"/>
                  </a:lnTo>
                  <a:lnTo>
                    <a:pt x="8168640" y="135890"/>
                  </a:lnTo>
                  <a:lnTo>
                    <a:pt x="8168640" y="2540"/>
                  </a:lnTo>
                  <a:lnTo>
                    <a:pt x="8168640" y="0"/>
                  </a:lnTo>
                  <a:close/>
                </a:path>
              </a:pathLst>
            </a:custGeom>
            <a:solidFill>
              <a:srgbClr val="127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04190" y="504189"/>
              <a:ext cx="8162290" cy="133350"/>
            </a:xfrm>
            <a:custGeom>
              <a:avLst/>
              <a:gdLst/>
              <a:ahLst/>
              <a:cxnLst/>
              <a:rect l="l" t="t" r="r" b="b"/>
              <a:pathLst>
                <a:path w="8162290" h="133350">
                  <a:moveTo>
                    <a:pt x="8162290" y="0"/>
                  </a:moveTo>
                  <a:lnTo>
                    <a:pt x="8158480" y="0"/>
                  </a:lnTo>
                  <a:lnTo>
                    <a:pt x="8158480" y="3810"/>
                  </a:lnTo>
                  <a:lnTo>
                    <a:pt x="8158480" y="129540"/>
                  </a:lnTo>
                  <a:lnTo>
                    <a:pt x="3810" y="129540"/>
                  </a:lnTo>
                  <a:lnTo>
                    <a:pt x="3810" y="3810"/>
                  </a:lnTo>
                  <a:lnTo>
                    <a:pt x="8158480" y="3810"/>
                  </a:lnTo>
                  <a:lnTo>
                    <a:pt x="8158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9540"/>
                  </a:lnTo>
                  <a:lnTo>
                    <a:pt x="0" y="133350"/>
                  </a:lnTo>
                  <a:lnTo>
                    <a:pt x="8162290" y="133350"/>
                  </a:lnTo>
                  <a:lnTo>
                    <a:pt x="8162290" y="129540"/>
                  </a:lnTo>
                  <a:lnTo>
                    <a:pt x="8162290" y="3810"/>
                  </a:lnTo>
                  <a:lnTo>
                    <a:pt x="8162290" y="0"/>
                  </a:lnTo>
                  <a:close/>
                </a:path>
              </a:pathLst>
            </a:custGeom>
            <a:solidFill>
              <a:srgbClr val="117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8000" y="507999"/>
              <a:ext cx="8154670" cy="125730"/>
            </a:xfrm>
            <a:custGeom>
              <a:avLst/>
              <a:gdLst/>
              <a:ahLst/>
              <a:cxnLst/>
              <a:rect l="l" t="t" r="r" b="b"/>
              <a:pathLst>
                <a:path w="8154670" h="125729">
                  <a:moveTo>
                    <a:pt x="8154670" y="0"/>
                  </a:moveTo>
                  <a:lnTo>
                    <a:pt x="8150860" y="0"/>
                  </a:lnTo>
                  <a:lnTo>
                    <a:pt x="8150860" y="3810"/>
                  </a:lnTo>
                  <a:lnTo>
                    <a:pt x="8150860" y="121920"/>
                  </a:lnTo>
                  <a:lnTo>
                    <a:pt x="3810" y="121920"/>
                  </a:lnTo>
                  <a:lnTo>
                    <a:pt x="3810" y="3810"/>
                  </a:lnTo>
                  <a:lnTo>
                    <a:pt x="8150860" y="3810"/>
                  </a:lnTo>
                  <a:lnTo>
                    <a:pt x="8150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1920"/>
                  </a:lnTo>
                  <a:lnTo>
                    <a:pt x="0" y="125730"/>
                  </a:lnTo>
                  <a:lnTo>
                    <a:pt x="8154670" y="125730"/>
                  </a:lnTo>
                  <a:lnTo>
                    <a:pt x="8154670" y="121920"/>
                  </a:lnTo>
                  <a:lnTo>
                    <a:pt x="8154670" y="3810"/>
                  </a:lnTo>
                  <a:lnTo>
                    <a:pt x="8154670" y="0"/>
                  </a:lnTo>
                  <a:close/>
                </a:path>
              </a:pathLst>
            </a:custGeom>
            <a:solidFill>
              <a:srgbClr val="107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1810" y="511809"/>
              <a:ext cx="8147050" cy="118110"/>
            </a:xfrm>
            <a:custGeom>
              <a:avLst/>
              <a:gdLst/>
              <a:ahLst/>
              <a:cxnLst/>
              <a:rect l="l" t="t" r="r" b="b"/>
              <a:pathLst>
                <a:path w="8147050" h="118109">
                  <a:moveTo>
                    <a:pt x="8147050" y="0"/>
                  </a:moveTo>
                  <a:lnTo>
                    <a:pt x="8143240" y="0"/>
                  </a:lnTo>
                  <a:lnTo>
                    <a:pt x="8143240" y="3810"/>
                  </a:lnTo>
                  <a:lnTo>
                    <a:pt x="8143240" y="114300"/>
                  </a:lnTo>
                  <a:lnTo>
                    <a:pt x="3810" y="114300"/>
                  </a:lnTo>
                  <a:lnTo>
                    <a:pt x="3810" y="3810"/>
                  </a:lnTo>
                  <a:lnTo>
                    <a:pt x="8143240" y="3810"/>
                  </a:lnTo>
                  <a:lnTo>
                    <a:pt x="81432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0"/>
                  </a:lnTo>
                  <a:lnTo>
                    <a:pt x="0" y="118110"/>
                  </a:lnTo>
                  <a:lnTo>
                    <a:pt x="8147050" y="118110"/>
                  </a:lnTo>
                  <a:lnTo>
                    <a:pt x="8147050" y="114300"/>
                  </a:lnTo>
                  <a:lnTo>
                    <a:pt x="8147050" y="3810"/>
                  </a:lnTo>
                  <a:lnTo>
                    <a:pt x="8147050" y="0"/>
                  </a:lnTo>
                  <a:close/>
                </a:path>
              </a:pathLst>
            </a:custGeom>
            <a:solidFill>
              <a:srgbClr val="0F6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15620" y="515619"/>
              <a:ext cx="8139430" cy="110489"/>
            </a:xfrm>
            <a:custGeom>
              <a:avLst/>
              <a:gdLst/>
              <a:ahLst/>
              <a:cxnLst/>
              <a:rect l="l" t="t" r="r" b="b"/>
              <a:pathLst>
                <a:path w="8139430" h="110490">
                  <a:moveTo>
                    <a:pt x="8139430" y="0"/>
                  </a:moveTo>
                  <a:lnTo>
                    <a:pt x="8136890" y="0"/>
                  </a:lnTo>
                  <a:lnTo>
                    <a:pt x="8136890" y="3810"/>
                  </a:lnTo>
                  <a:lnTo>
                    <a:pt x="8136890" y="106680"/>
                  </a:lnTo>
                  <a:lnTo>
                    <a:pt x="3810" y="106680"/>
                  </a:lnTo>
                  <a:lnTo>
                    <a:pt x="3810" y="3810"/>
                  </a:lnTo>
                  <a:lnTo>
                    <a:pt x="8136890" y="3810"/>
                  </a:lnTo>
                  <a:lnTo>
                    <a:pt x="8136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6680"/>
                  </a:lnTo>
                  <a:lnTo>
                    <a:pt x="0" y="110490"/>
                  </a:lnTo>
                  <a:lnTo>
                    <a:pt x="8139430" y="110490"/>
                  </a:lnTo>
                  <a:lnTo>
                    <a:pt x="8139430" y="106680"/>
                  </a:lnTo>
                  <a:lnTo>
                    <a:pt x="8139430" y="3810"/>
                  </a:lnTo>
                  <a:lnTo>
                    <a:pt x="8139430" y="0"/>
                  </a:lnTo>
                  <a:close/>
                </a:path>
              </a:pathLst>
            </a:custGeom>
            <a:solidFill>
              <a:srgbClr val="0E6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19430" y="519429"/>
              <a:ext cx="8133080" cy="102870"/>
            </a:xfrm>
            <a:custGeom>
              <a:avLst/>
              <a:gdLst/>
              <a:ahLst/>
              <a:cxnLst/>
              <a:rect l="l" t="t" r="r" b="b"/>
              <a:pathLst>
                <a:path w="8133080" h="102870">
                  <a:moveTo>
                    <a:pt x="8133080" y="0"/>
                  </a:moveTo>
                  <a:lnTo>
                    <a:pt x="8129270" y="0"/>
                  </a:lnTo>
                  <a:lnTo>
                    <a:pt x="8129270" y="3810"/>
                  </a:lnTo>
                  <a:lnTo>
                    <a:pt x="8129270" y="99060"/>
                  </a:lnTo>
                  <a:lnTo>
                    <a:pt x="3810" y="99060"/>
                  </a:lnTo>
                  <a:lnTo>
                    <a:pt x="3810" y="3810"/>
                  </a:lnTo>
                  <a:lnTo>
                    <a:pt x="8129270" y="3810"/>
                  </a:lnTo>
                  <a:lnTo>
                    <a:pt x="8129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9060"/>
                  </a:lnTo>
                  <a:lnTo>
                    <a:pt x="0" y="102870"/>
                  </a:lnTo>
                  <a:lnTo>
                    <a:pt x="8133080" y="102870"/>
                  </a:lnTo>
                  <a:lnTo>
                    <a:pt x="8133080" y="99060"/>
                  </a:lnTo>
                  <a:lnTo>
                    <a:pt x="8133080" y="3810"/>
                  </a:lnTo>
                  <a:lnTo>
                    <a:pt x="8133080" y="0"/>
                  </a:lnTo>
                  <a:close/>
                </a:path>
              </a:pathLst>
            </a:custGeom>
            <a:solidFill>
              <a:srgbClr val="0D6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23240" y="523239"/>
              <a:ext cx="8125459" cy="95250"/>
            </a:xfrm>
            <a:custGeom>
              <a:avLst/>
              <a:gdLst/>
              <a:ahLst/>
              <a:cxnLst/>
              <a:rect l="l" t="t" r="r" b="b"/>
              <a:pathLst>
                <a:path w="8125459" h="95250">
                  <a:moveTo>
                    <a:pt x="8125460" y="0"/>
                  </a:moveTo>
                  <a:lnTo>
                    <a:pt x="8121650" y="0"/>
                  </a:lnTo>
                  <a:lnTo>
                    <a:pt x="8121650" y="3810"/>
                  </a:lnTo>
                  <a:lnTo>
                    <a:pt x="812165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8121650" y="3810"/>
                  </a:lnTo>
                  <a:lnTo>
                    <a:pt x="8121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8125460" y="95250"/>
                  </a:lnTo>
                  <a:lnTo>
                    <a:pt x="8125460" y="91440"/>
                  </a:lnTo>
                  <a:lnTo>
                    <a:pt x="8125460" y="3810"/>
                  </a:lnTo>
                  <a:lnTo>
                    <a:pt x="8125460" y="0"/>
                  </a:lnTo>
                  <a:close/>
                </a:path>
              </a:pathLst>
            </a:custGeom>
            <a:solidFill>
              <a:srgbClr val="0C6D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27050" y="527049"/>
              <a:ext cx="8117840" cy="87630"/>
            </a:xfrm>
            <a:custGeom>
              <a:avLst/>
              <a:gdLst/>
              <a:ahLst/>
              <a:cxnLst/>
              <a:rect l="l" t="t" r="r" b="b"/>
              <a:pathLst>
                <a:path w="8117840" h="87629">
                  <a:moveTo>
                    <a:pt x="8117840" y="0"/>
                  </a:moveTo>
                  <a:lnTo>
                    <a:pt x="8114030" y="0"/>
                  </a:lnTo>
                  <a:lnTo>
                    <a:pt x="8114030" y="3810"/>
                  </a:lnTo>
                  <a:lnTo>
                    <a:pt x="8114030" y="83820"/>
                  </a:lnTo>
                  <a:lnTo>
                    <a:pt x="3810" y="83820"/>
                  </a:lnTo>
                  <a:lnTo>
                    <a:pt x="3810" y="3810"/>
                  </a:lnTo>
                  <a:lnTo>
                    <a:pt x="8114030" y="3810"/>
                  </a:lnTo>
                  <a:lnTo>
                    <a:pt x="8114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8117840" y="87630"/>
                  </a:lnTo>
                  <a:lnTo>
                    <a:pt x="8117840" y="83820"/>
                  </a:lnTo>
                  <a:lnTo>
                    <a:pt x="8117840" y="3810"/>
                  </a:lnTo>
                  <a:lnTo>
                    <a:pt x="8117840" y="0"/>
                  </a:lnTo>
                  <a:close/>
                </a:path>
              </a:pathLst>
            </a:custGeom>
            <a:solidFill>
              <a:srgbClr val="0B6D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30860" y="530859"/>
              <a:ext cx="8110220" cy="80010"/>
            </a:xfrm>
            <a:custGeom>
              <a:avLst/>
              <a:gdLst/>
              <a:ahLst/>
              <a:cxnLst/>
              <a:rect l="l" t="t" r="r" b="b"/>
              <a:pathLst>
                <a:path w="8110220" h="80009">
                  <a:moveTo>
                    <a:pt x="8110220" y="0"/>
                  </a:moveTo>
                  <a:lnTo>
                    <a:pt x="8106410" y="0"/>
                  </a:lnTo>
                  <a:lnTo>
                    <a:pt x="8106410" y="3810"/>
                  </a:lnTo>
                  <a:lnTo>
                    <a:pt x="810641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8106410" y="3810"/>
                  </a:lnTo>
                  <a:lnTo>
                    <a:pt x="8106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8110220" y="80010"/>
                  </a:lnTo>
                  <a:lnTo>
                    <a:pt x="8110220" y="76200"/>
                  </a:lnTo>
                  <a:lnTo>
                    <a:pt x="8110220" y="3810"/>
                  </a:lnTo>
                  <a:lnTo>
                    <a:pt x="8110220" y="0"/>
                  </a:lnTo>
                  <a:close/>
                </a:path>
              </a:pathLst>
            </a:custGeom>
            <a:solidFill>
              <a:srgbClr val="0A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34670" y="534669"/>
              <a:ext cx="8102600" cy="72390"/>
            </a:xfrm>
            <a:custGeom>
              <a:avLst/>
              <a:gdLst/>
              <a:ahLst/>
              <a:cxnLst/>
              <a:rect l="l" t="t" r="r" b="b"/>
              <a:pathLst>
                <a:path w="8102600" h="72390">
                  <a:moveTo>
                    <a:pt x="8102600" y="0"/>
                  </a:moveTo>
                  <a:lnTo>
                    <a:pt x="8098790" y="0"/>
                  </a:lnTo>
                  <a:lnTo>
                    <a:pt x="8098790" y="2540"/>
                  </a:lnTo>
                  <a:lnTo>
                    <a:pt x="8098790" y="69850"/>
                  </a:lnTo>
                  <a:lnTo>
                    <a:pt x="2540" y="69850"/>
                  </a:lnTo>
                  <a:lnTo>
                    <a:pt x="2540" y="2540"/>
                  </a:lnTo>
                  <a:lnTo>
                    <a:pt x="8098790" y="2540"/>
                  </a:lnTo>
                  <a:lnTo>
                    <a:pt x="80987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8102600" y="72390"/>
                  </a:lnTo>
                  <a:lnTo>
                    <a:pt x="8102600" y="69850"/>
                  </a:lnTo>
                  <a:lnTo>
                    <a:pt x="8102600" y="2540"/>
                  </a:lnTo>
                  <a:lnTo>
                    <a:pt x="8102600" y="0"/>
                  </a:lnTo>
                  <a:close/>
                </a:path>
              </a:pathLst>
            </a:custGeom>
            <a:solidFill>
              <a:srgbClr val="09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37210" y="537209"/>
              <a:ext cx="8096250" cy="67310"/>
            </a:xfrm>
            <a:custGeom>
              <a:avLst/>
              <a:gdLst/>
              <a:ahLst/>
              <a:cxnLst/>
              <a:rect l="l" t="t" r="r" b="b"/>
              <a:pathLst>
                <a:path w="8096250" h="67309">
                  <a:moveTo>
                    <a:pt x="8096250" y="0"/>
                  </a:moveTo>
                  <a:lnTo>
                    <a:pt x="8092440" y="0"/>
                  </a:lnTo>
                  <a:lnTo>
                    <a:pt x="8092440" y="3810"/>
                  </a:lnTo>
                  <a:lnTo>
                    <a:pt x="8092440" y="63500"/>
                  </a:lnTo>
                  <a:lnTo>
                    <a:pt x="3810" y="63500"/>
                  </a:lnTo>
                  <a:lnTo>
                    <a:pt x="3810" y="3810"/>
                  </a:lnTo>
                  <a:lnTo>
                    <a:pt x="8092440" y="3810"/>
                  </a:lnTo>
                  <a:lnTo>
                    <a:pt x="80924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500"/>
                  </a:lnTo>
                  <a:lnTo>
                    <a:pt x="0" y="67310"/>
                  </a:lnTo>
                  <a:lnTo>
                    <a:pt x="8096250" y="67310"/>
                  </a:lnTo>
                  <a:lnTo>
                    <a:pt x="8096250" y="63500"/>
                  </a:lnTo>
                  <a:lnTo>
                    <a:pt x="8096250" y="3810"/>
                  </a:lnTo>
                  <a:lnTo>
                    <a:pt x="8096250" y="0"/>
                  </a:lnTo>
                  <a:close/>
                </a:path>
              </a:pathLst>
            </a:custGeom>
            <a:solidFill>
              <a:srgbClr val="086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41020" y="541019"/>
              <a:ext cx="8088630" cy="59690"/>
            </a:xfrm>
            <a:custGeom>
              <a:avLst/>
              <a:gdLst/>
              <a:ahLst/>
              <a:cxnLst/>
              <a:rect l="l" t="t" r="r" b="b"/>
              <a:pathLst>
                <a:path w="8088630" h="59690">
                  <a:moveTo>
                    <a:pt x="8088630" y="0"/>
                  </a:moveTo>
                  <a:lnTo>
                    <a:pt x="8084820" y="0"/>
                  </a:lnTo>
                  <a:lnTo>
                    <a:pt x="8084820" y="3810"/>
                  </a:lnTo>
                  <a:lnTo>
                    <a:pt x="8084820" y="55880"/>
                  </a:lnTo>
                  <a:lnTo>
                    <a:pt x="3810" y="55880"/>
                  </a:lnTo>
                  <a:lnTo>
                    <a:pt x="3810" y="3810"/>
                  </a:lnTo>
                  <a:lnTo>
                    <a:pt x="8084820" y="3810"/>
                  </a:lnTo>
                  <a:lnTo>
                    <a:pt x="8084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5880"/>
                  </a:lnTo>
                  <a:lnTo>
                    <a:pt x="0" y="59690"/>
                  </a:lnTo>
                  <a:lnTo>
                    <a:pt x="8088630" y="59690"/>
                  </a:lnTo>
                  <a:lnTo>
                    <a:pt x="8088630" y="55880"/>
                  </a:lnTo>
                  <a:lnTo>
                    <a:pt x="8088630" y="3810"/>
                  </a:lnTo>
                  <a:lnTo>
                    <a:pt x="8088630" y="0"/>
                  </a:lnTo>
                  <a:close/>
                </a:path>
              </a:pathLst>
            </a:custGeom>
            <a:solidFill>
              <a:srgbClr val="076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4830" y="544829"/>
              <a:ext cx="8081009" cy="52069"/>
            </a:xfrm>
            <a:custGeom>
              <a:avLst/>
              <a:gdLst/>
              <a:ahLst/>
              <a:cxnLst/>
              <a:rect l="l" t="t" r="r" b="b"/>
              <a:pathLst>
                <a:path w="8081009" h="52070">
                  <a:moveTo>
                    <a:pt x="8081010" y="0"/>
                  </a:moveTo>
                  <a:lnTo>
                    <a:pt x="8077200" y="0"/>
                  </a:lnTo>
                  <a:lnTo>
                    <a:pt x="8077200" y="3810"/>
                  </a:lnTo>
                  <a:lnTo>
                    <a:pt x="8077200" y="48260"/>
                  </a:lnTo>
                  <a:lnTo>
                    <a:pt x="3810" y="48260"/>
                  </a:lnTo>
                  <a:lnTo>
                    <a:pt x="3810" y="3810"/>
                  </a:lnTo>
                  <a:lnTo>
                    <a:pt x="8077200" y="3810"/>
                  </a:lnTo>
                  <a:lnTo>
                    <a:pt x="8077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260"/>
                  </a:lnTo>
                  <a:lnTo>
                    <a:pt x="0" y="52070"/>
                  </a:lnTo>
                  <a:lnTo>
                    <a:pt x="8081010" y="52070"/>
                  </a:lnTo>
                  <a:lnTo>
                    <a:pt x="8081010" y="48260"/>
                  </a:lnTo>
                  <a:lnTo>
                    <a:pt x="8081010" y="3810"/>
                  </a:lnTo>
                  <a:lnTo>
                    <a:pt x="8081010" y="0"/>
                  </a:lnTo>
                  <a:close/>
                </a:path>
              </a:pathLst>
            </a:custGeom>
            <a:solidFill>
              <a:srgbClr val="066A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48640" y="548639"/>
              <a:ext cx="8073390" cy="44450"/>
            </a:xfrm>
            <a:custGeom>
              <a:avLst/>
              <a:gdLst/>
              <a:ahLst/>
              <a:cxnLst/>
              <a:rect l="l" t="t" r="r" b="b"/>
              <a:pathLst>
                <a:path w="8073390" h="44450">
                  <a:moveTo>
                    <a:pt x="8073390" y="0"/>
                  </a:moveTo>
                  <a:lnTo>
                    <a:pt x="8069580" y="0"/>
                  </a:lnTo>
                  <a:lnTo>
                    <a:pt x="8069580" y="3810"/>
                  </a:lnTo>
                  <a:lnTo>
                    <a:pt x="8069580" y="40640"/>
                  </a:lnTo>
                  <a:lnTo>
                    <a:pt x="3810" y="40640"/>
                  </a:lnTo>
                  <a:lnTo>
                    <a:pt x="3810" y="3810"/>
                  </a:lnTo>
                  <a:lnTo>
                    <a:pt x="8069580" y="3810"/>
                  </a:lnTo>
                  <a:lnTo>
                    <a:pt x="8069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8073390" y="44450"/>
                  </a:lnTo>
                  <a:lnTo>
                    <a:pt x="8073390" y="40640"/>
                  </a:lnTo>
                  <a:lnTo>
                    <a:pt x="8073390" y="3810"/>
                  </a:lnTo>
                  <a:lnTo>
                    <a:pt x="8073390" y="0"/>
                  </a:lnTo>
                  <a:close/>
                </a:path>
              </a:pathLst>
            </a:custGeom>
            <a:solidFill>
              <a:srgbClr val="056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52450" y="552449"/>
              <a:ext cx="8065770" cy="36830"/>
            </a:xfrm>
            <a:custGeom>
              <a:avLst/>
              <a:gdLst/>
              <a:ahLst/>
              <a:cxnLst/>
              <a:rect l="l" t="t" r="r" b="b"/>
              <a:pathLst>
                <a:path w="8065770" h="36829">
                  <a:moveTo>
                    <a:pt x="8065770" y="0"/>
                  </a:moveTo>
                  <a:lnTo>
                    <a:pt x="8063230" y="0"/>
                  </a:lnTo>
                  <a:lnTo>
                    <a:pt x="8063230" y="3810"/>
                  </a:lnTo>
                  <a:lnTo>
                    <a:pt x="8063230" y="33020"/>
                  </a:lnTo>
                  <a:lnTo>
                    <a:pt x="3810" y="33020"/>
                  </a:lnTo>
                  <a:lnTo>
                    <a:pt x="3810" y="3810"/>
                  </a:lnTo>
                  <a:lnTo>
                    <a:pt x="8063230" y="3810"/>
                  </a:lnTo>
                  <a:lnTo>
                    <a:pt x="8063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8065770" y="36830"/>
                  </a:lnTo>
                  <a:lnTo>
                    <a:pt x="8065770" y="33020"/>
                  </a:lnTo>
                  <a:lnTo>
                    <a:pt x="8065770" y="3810"/>
                  </a:lnTo>
                  <a:lnTo>
                    <a:pt x="8065770" y="0"/>
                  </a:lnTo>
                  <a:close/>
                </a:path>
              </a:pathLst>
            </a:custGeom>
            <a:solidFill>
              <a:srgbClr val="046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56260" y="556259"/>
              <a:ext cx="8059420" cy="29209"/>
            </a:xfrm>
            <a:custGeom>
              <a:avLst/>
              <a:gdLst/>
              <a:ahLst/>
              <a:cxnLst/>
              <a:rect l="l" t="t" r="r" b="b"/>
              <a:pathLst>
                <a:path w="8059420" h="29209">
                  <a:moveTo>
                    <a:pt x="8059420" y="0"/>
                  </a:moveTo>
                  <a:lnTo>
                    <a:pt x="8054340" y="0"/>
                  </a:lnTo>
                  <a:lnTo>
                    <a:pt x="8054340" y="3810"/>
                  </a:lnTo>
                  <a:lnTo>
                    <a:pt x="805434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8054340" y="3810"/>
                  </a:lnTo>
                  <a:lnTo>
                    <a:pt x="80543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8059420" y="29210"/>
                  </a:lnTo>
                  <a:lnTo>
                    <a:pt x="8059420" y="25400"/>
                  </a:lnTo>
                  <a:lnTo>
                    <a:pt x="8059420" y="3810"/>
                  </a:lnTo>
                  <a:lnTo>
                    <a:pt x="8059420" y="0"/>
                  </a:lnTo>
                  <a:close/>
                </a:path>
              </a:pathLst>
            </a:custGeom>
            <a:solidFill>
              <a:srgbClr val="0368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60070" y="560069"/>
              <a:ext cx="8050530" cy="21590"/>
            </a:xfrm>
            <a:custGeom>
              <a:avLst/>
              <a:gdLst/>
              <a:ahLst/>
              <a:cxnLst/>
              <a:rect l="l" t="t" r="r" b="b"/>
              <a:pathLst>
                <a:path w="8050530" h="21590">
                  <a:moveTo>
                    <a:pt x="8050530" y="0"/>
                  </a:moveTo>
                  <a:lnTo>
                    <a:pt x="8047990" y="0"/>
                  </a:lnTo>
                  <a:lnTo>
                    <a:pt x="8047990" y="3810"/>
                  </a:lnTo>
                  <a:lnTo>
                    <a:pt x="804799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8047990" y="3810"/>
                  </a:lnTo>
                  <a:lnTo>
                    <a:pt x="80479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8050530" y="21590"/>
                  </a:lnTo>
                  <a:lnTo>
                    <a:pt x="8050530" y="17780"/>
                  </a:lnTo>
                  <a:lnTo>
                    <a:pt x="8050530" y="3810"/>
                  </a:lnTo>
                  <a:lnTo>
                    <a:pt x="8050530" y="0"/>
                  </a:lnTo>
                  <a:close/>
                </a:path>
              </a:pathLst>
            </a:custGeom>
            <a:solidFill>
              <a:srgbClr val="0267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63880" y="563879"/>
              <a:ext cx="8044180" cy="13970"/>
            </a:xfrm>
            <a:custGeom>
              <a:avLst/>
              <a:gdLst/>
              <a:ahLst/>
              <a:cxnLst/>
              <a:rect l="l" t="t" r="r" b="b"/>
              <a:pathLst>
                <a:path w="8044180" h="13970">
                  <a:moveTo>
                    <a:pt x="8044180" y="0"/>
                  </a:moveTo>
                  <a:lnTo>
                    <a:pt x="8040370" y="0"/>
                  </a:lnTo>
                  <a:lnTo>
                    <a:pt x="8040370" y="3810"/>
                  </a:lnTo>
                  <a:lnTo>
                    <a:pt x="804037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8040370" y="3810"/>
                  </a:lnTo>
                  <a:lnTo>
                    <a:pt x="80403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8044180" y="13970"/>
                  </a:lnTo>
                  <a:lnTo>
                    <a:pt x="8044180" y="10160"/>
                  </a:lnTo>
                  <a:lnTo>
                    <a:pt x="8044180" y="3810"/>
                  </a:lnTo>
                  <a:lnTo>
                    <a:pt x="8044180" y="0"/>
                  </a:lnTo>
                  <a:close/>
                </a:path>
              </a:pathLst>
            </a:custGeom>
            <a:solidFill>
              <a:srgbClr val="016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7690" y="567690"/>
              <a:ext cx="8036559" cy="6350"/>
            </a:xfrm>
            <a:custGeom>
              <a:avLst/>
              <a:gdLst/>
              <a:ahLst/>
              <a:cxnLst/>
              <a:rect l="l" t="t" r="r" b="b"/>
              <a:pathLst>
                <a:path w="8036559" h="6350">
                  <a:moveTo>
                    <a:pt x="803655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036559" y="6350"/>
                  </a:lnTo>
                  <a:lnTo>
                    <a:pt x="8036559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E.E.E.P RAIMUNDO SARAIVA COELHO: REINO FUNGI">
            <a:extLst>
              <a:ext uri="{FF2B5EF4-FFF2-40B4-BE49-F238E27FC236}">
                <a16:creationId xmlns:a16="http://schemas.microsoft.com/office/drawing/2014/main" id="{D64191CF-6BC6-4607-AA35-7A80E975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0" y="15240"/>
            <a:ext cx="9155500" cy="68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37969"/>
            <a:ext cx="3970020" cy="152400"/>
          </a:xfrm>
          <a:custGeom>
            <a:avLst/>
            <a:gdLst/>
            <a:ahLst/>
            <a:cxnLst/>
            <a:rect l="l" t="t" r="r" b="b"/>
            <a:pathLst>
              <a:path w="3970020" h="152400">
                <a:moveTo>
                  <a:pt x="3970020" y="0"/>
                </a:moveTo>
                <a:lnTo>
                  <a:pt x="1985010" y="0"/>
                </a:lnTo>
                <a:lnTo>
                  <a:pt x="0" y="0"/>
                </a:lnTo>
                <a:lnTo>
                  <a:pt x="0" y="152400"/>
                </a:lnTo>
                <a:lnTo>
                  <a:pt x="3970020" y="152400"/>
                </a:lnTo>
                <a:lnTo>
                  <a:pt x="3970020" y="0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10" y="1330959"/>
            <a:ext cx="3270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/>
                <a:cs typeface="Times New Roman"/>
              </a:rPr>
              <a:t>Características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Gerais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250" y="2023109"/>
            <a:ext cx="1981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Char char="•"/>
              <a:tabLst>
                <a:tab pos="193675" algn="l"/>
                <a:tab pos="765175" algn="l"/>
              </a:tabLst>
            </a:pPr>
            <a:r>
              <a:rPr sz="2400" spc="-25" dirty="0">
                <a:latin typeface="Times New Roman"/>
                <a:cs typeface="Times New Roman"/>
              </a:rPr>
              <a:t>Os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principais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8165" y="2023109"/>
            <a:ext cx="633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8820" algn="l"/>
                <a:tab pos="2644775" algn="l"/>
                <a:tab pos="3705860" algn="l"/>
                <a:tab pos="4345305" algn="l"/>
                <a:tab pos="4847590" algn="l"/>
                <a:tab pos="6054725" algn="l"/>
              </a:tabLst>
            </a:pPr>
            <a:r>
              <a:rPr sz="2400" spc="-10" dirty="0">
                <a:latin typeface="Times New Roman"/>
                <a:cs typeface="Times New Roman"/>
              </a:rPr>
              <a:t>representantes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dos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fungos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são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bolores,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250" y="2198370"/>
            <a:ext cx="8642985" cy="282128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latin typeface="Times New Roman"/>
                <a:cs typeface="Times New Roman"/>
              </a:rPr>
              <a:t>cogumelos,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orelhas-de-</a:t>
            </a:r>
            <a:r>
              <a:rPr sz="2400" dirty="0">
                <a:latin typeface="Times New Roman"/>
                <a:cs typeface="Times New Roman"/>
              </a:rPr>
              <a:t>pau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leveduras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(ou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fermentos).</a:t>
            </a:r>
            <a:endParaRPr sz="2400" dirty="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spcBef>
                <a:spcPts val="1500"/>
              </a:spcBef>
              <a:buChar char="•"/>
              <a:tabLst>
                <a:tab pos="193675" algn="l"/>
              </a:tabLst>
            </a:pPr>
            <a:r>
              <a:rPr sz="2400" dirty="0">
                <a:latin typeface="Times New Roman"/>
                <a:cs typeface="Times New Roman"/>
              </a:rPr>
              <a:t>Eucariontes,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heterotróficos.</a:t>
            </a:r>
            <a:endParaRPr sz="2400" dirty="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spcBef>
                <a:spcPts val="1500"/>
              </a:spcBef>
              <a:buChar char="•"/>
              <a:tabLst>
                <a:tab pos="193675" algn="l"/>
              </a:tabLst>
            </a:pPr>
            <a:r>
              <a:rPr sz="2400" dirty="0">
                <a:latin typeface="Times New Roman"/>
                <a:cs typeface="Times New Roman"/>
              </a:rPr>
              <a:t>Filamentosos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spcBef>
                <a:spcPts val="1500"/>
              </a:spcBef>
              <a:buChar char="•"/>
              <a:tabLst>
                <a:tab pos="193675" algn="l"/>
              </a:tabLst>
            </a:pPr>
            <a:r>
              <a:rPr sz="2400" dirty="0">
                <a:latin typeface="Times New Roman"/>
                <a:cs typeface="Times New Roman"/>
              </a:rPr>
              <a:t>Uni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pluricelulares.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19367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241A0D9-197C-4B51-86F4-54C52F02C210}"/>
              </a:ext>
            </a:extLst>
          </p:cNvPr>
          <p:cNvSpPr/>
          <p:nvPr/>
        </p:nvSpPr>
        <p:spPr>
          <a:xfrm>
            <a:off x="7010400" y="1066800"/>
            <a:ext cx="1981835" cy="95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37969"/>
            <a:ext cx="3970020" cy="152400"/>
          </a:xfrm>
          <a:custGeom>
            <a:avLst/>
            <a:gdLst/>
            <a:ahLst/>
            <a:cxnLst/>
            <a:rect l="l" t="t" r="r" b="b"/>
            <a:pathLst>
              <a:path w="3970020" h="152400">
                <a:moveTo>
                  <a:pt x="3970020" y="0"/>
                </a:moveTo>
                <a:lnTo>
                  <a:pt x="1985010" y="0"/>
                </a:lnTo>
                <a:lnTo>
                  <a:pt x="0" y="0"/>
                </a:lnTo>
                <a:lnTo>
                  <a:pt x="0" y="152400"/>
                </a:lnTo>
                <a:lnTo>
                  <a:pt x="3970020" y="152400"/>
                </a:lnTo>
                <a:lnTo>
                  <a:pt x="3970020" y="0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10" y="1330959"/>
            <a:ext cx="3237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/>
                <a:cs typeface="Times New Roman"/>
              </a:rPr>
              <a:t>Organização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corporal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79" y="2023109"/>
            <a:ext cx="19354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94945" algn="l"/>
              </a:tabLst>
            </a:pPr>
            <a:r>
              <a:rPr sz="2400" dirty="0">
                <a:latin typeface="Times New Roman"/>
                <a:cs typeface="Times New Roman"/>
              </a:rPr>
              <a:t>Todos</a:t>
            </a:r>
            <a:r>
              <a:rPr sz="2400" spc="570" dirty="0">
                <a:latin typeface="Times New Roman"/>
                <a:cs typeface="Times New Roman"/>
              </a:rPr>
              <a:t>    </a:t>
            </a:r>
            <a:r>
              <a:rPr sz="2400" spc="-25" dirty="0">
                <a:latin typeface="Times New Roman"/>
                <a:cs typeface="Times New Roman"/>
              </a:rPr>
              <a:t>os </a:t>
            </a:r>
            <a:r>
              <a:rPr sz="2400" spc="-10" dirty="0">
                <a:latin typeface="Times New Roman"/>
                <a:cs typeface="Times New Roman"/>
              </a:rPr>
              <a:t>multicelulares constituídos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6175" y="2023109"/>
            <a:ext cx="8540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fungos</a:t>
            </a:r>
            <a:endParaRPr sz="2400">
              <a:latin typeface="Times New Roman"/>
              <a:cs typeface="Times New Roman"/>
            </a:endParaRPr>
          </a:p>
          <a:p>
            <a:pPr marL="432434" marR="6985" indent="-127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são por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859" y="3120390"/>
            <a:ext cx="3096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9230" algn="l"/>
              </a:tabLst>
            </a:pPr>
            <a:r>
              <a:rPr sz="2400" spc="-10" dirty="0">
                <a:latin typeface="Times New Roman"/>
                <a:cs typeface="Times New Roman"/>
              </a:rPr>
              <a:t>filamentos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microscópios </a:t>
            </a:r>
            <a:r>
              <a:rPr sz="2400" dirty="0">
                <a:latin typeface="Times New Roman"/>
                <a:cs typeface="Times New Roman"/>
              </a:rPr>
              <a:t>ramificados,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hifas.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979" y="4025900"/>
            <a:ext cx="428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Char char="•"/>
              <a:tabLst>
                <a:tab pos="194945" algn="l"/>
              </a:tabLst>
            </a:pPr>
            <a:r>
              <a:rPr sz="3600" spc="-75" baseline="-3472" dirty="0">
                <a:latin typeface="Times New Roman"/>
                <a:cs typeface="Times New Roman"/>
              </a:rPr>
              <a:t>O</a:t>
            </a:r>
            <a:endParaRPr sz="3600" baseline="-347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2677" y="4042409"/>
            <a:ext cx="2574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0490" algn="l"/>
                <a:tab pos="1969135" algn="l"/>
              </a:tabLst>
            </a:pPr>
            <a:r>
              <a:rPr sz="2400" spc="-10" dirty="0">
                <a:latin typeface="Times New Roman"/>
                <a:cs typeface="Times New Roman"/>
              </a:rPr>
              <a:t>conjunto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hifas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859" y="4408170"/>
            <a:ext cx="74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forma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4388" y="4408170"/>
            <a:ext cx="212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020" algn="l"/>
                <a:tab pos="1671955" algn="l"/>
              </a:tabLst>
            </a:pPr>
            <a:r>
              <a:rPr sz="2400" spc="-5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micélio</a:t>
            </a:r>
            <a:r>
              <a:rPr sz="2400" spc="-10" dirty="0">
                <a:latin typeface="Times New Roman"/>
                <a:cs typeface="Times New Roman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que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859" y="4773929"/>
            <a:ext cx="3096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265" algn="l"/>
                <a:tab pos="1806575" algn="l"/>
                <a:tab pos="2795905" algn="l"/>
              </a:tabLst>
            </a:pPr>
            <a:r>
              <a:rPr sz="2400" spc="-10" dirty="0">
                <a:latin typeface="Times New Roman"/>
                <a:cs typeface="Times New Roman"/>
              </a:rPr>
              <a:t>constitui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corpo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5093" y="5695950"/>
            <a:ext cx="1532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627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celular basicamente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979" y="4949189"/>
            <a:ext cx="1689100" cy="1869439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600"/>
              </a:spcBef>
            </a:pPr>
            <a:r>
              <a:rPr sz="2400" spc="-10" dirty="0">
                <a:latin typeface="Times New Roman"/>
                <a:cs typeface="Times New Roman"/>
              </a:rPr>
              <a:t>frutificação.</a:t>
            </a:r>
            <a:endParaRPr sz="2400">
              <a:latin typeface="Times New Roman"/>
              <a:cs typeface="Times New Roman"/>
            </a:endParaRPr>
          </a:p>
          <a:p>
            <a:pPr marL="194945" marR="113664" indent="-182880">
              <a:lnSpc>
                <a:spcPct val="100000"/>
              </a:lnSpc>
              <a:spcBef>
                <a:spcPts val="1500"/>
              </a:spcBef>
              <a:buChar char="•"/>
              <a:tabLst>
                <a:tab pos="194945" algn="l"/>
              </a:tabLst>
            </a:pPr>
            <a:r>
              <a:rPr sz="2400" spc="-10" dirty="0">
                <a:latin typeface="Times New Roman"/>
                <a:cs typeface="Times New Roman"/>
              </a:rPr>
              <a:t>Parede constituida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b="1" spc="-10" dirty="0">
                <a:latin typeface="Times New Roman"/>
                <a:cs typeface="Times New Roman"/>
              </a:rPr>
              <a:t>quitina.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0020" y="1051560"/>
            <a:ext cx="4922520" cy="5458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37969"/>
            <a:ext cx="3970020" cy="152400"/>
          </a:xfrm>
          <a:custGeom>
            <a:avLst/>
            <a:gdLst/>
            <a:ahLst/>
            <a:cxnLst/>
            <a:rect l="l" t="t" r="r" b="b"/>
            <a:pathLst>
              <a:path w="3970020" h="152400">
                <a:moveTo>
                  <a:pt x="3970020" y="0"/>
                </a:moveTo>
                <a:lnTo>
                  <a:pt x="1985010" y="0"/>
                </a:lnTo>
                <a:lnTo>
                  <a:pt x="0" y="0"/>
                </a:lnTo>
                <a:lnTo>
                  <a:pt x="0" y="152400"/>
                </a:lnTo>
                <a:lnTo>
                  <a:pt x="3970020" y="152400"/>
                </a:lnTo>
                <a:lnTo>
                  <a:pt x="3970020" y="0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10" y="1330959"/>
            <a:ext cx="8409940" cy="311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/>
                <a:cs typeface="Times New Roman"/>
              </a:rPr>
              <a:t>Nutrição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dos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fungos</a:t>
            </a:r>
            <a:endParaRPr sz="2800">
              <a:latin typeface="Times New Roman"/>
              <a:cs typeface="Times New Roman"/>
            </a:endParaRPr>
          </a:p>
          <a:p>
            <a:pPr marL="360680" indent="-182245">
              <a:lnSpc>
                <a:spcPct val="100000"/>
              </a:lnSpc>
              <a:spcBef>
                <a:spcPts val="2090"/>
              </a:spcBef>
              <a:buChar char="•"/>
              <a:tabLst>
                <a:tab pos="360680" algn="l"/>
              </a:tabLst>
            </a:pP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fungos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presentam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nutrição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heterotrófica.</a:t>
            </a:r>
            <a:endParaRPr sz="2400">
              <a:latin typeface="Times New Roman"/>
              <a:cs typeface="Times New Roman"/>
            </a:endParaRPr>
          </a:p>
          <a:p>
            <a:pPr marL="361315" marR="5080" indent="-182880">
              <a:lnSpc>
                <a:spcPct val="100000"/>
              </a:lnSpc>
              <a:spcBef>
                <a:spcPts val="1500"/>
              </a:spcBef>
              <a:buChar char="•"/>
              <a:tabLst>
                <a:tab pos="36131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maioria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são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sapróficos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(alimentam-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animais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folhas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em </a:t>
            </a:r>
            <a:r>
              <a:rPr sz="2400" spc="-10" dirty="0">
                <a:latin typeface="Times New Roman"/>
                <a:cs typeface="Times New Roman"/>
              </a:rPr>
              <a:t>decomposição).</a:t>
            </a:r>
            <a:endParaRPr sz="2400">
              <a:latin typeface="Times New Roman"/>
              <a:cs typeface="Times New Roman"/>
            </a:endParaRPr>
          </a:p>
          <a:p>
            <a:pPr marL="360680" indent="-182245">
              <a:lnSpc>
                <a:spcPct val="100000"/>
              </a:lnSpc>
              <a:spcBef>
                <a:spcPts val="1500"/>
              </a:spcBef>
              <a:buChar char="•"/>
              <a:tabLst>
                <a:tab pos="360680" algn="l"/>
              </a:tabLst>
            </a:pPr>
            <a:r>
              <a:rPr sz="2400" dirty="0">
                <a:latin typeface="Times New Roman"/>
                <a:cs typeface="Times New Roman"/>
              </a:rPr>
              <a:t>Outros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alimentam-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matéria</a:t>
            </a:r>
            <a:r>
              <a:rPr sz="2400" spc="-10" dirty="0">
                <a:latin typeface="Times New Roman"/>
                <a:cs typeface="Times New Roman"/>
              </a:rPr>
              <a:t> viva.</a:t>
            </a:r>
            <a:endParaRPr sz="2400">
              <a:latin typeface="Times New Roman"/>
              <a:cs typeface="Times New Roman"/>
            </a:endParaRPr>
          </a:p>
          <a:p>
            <a:pPr marL="360680" indent="-182245">
              <a:lnSpc>
                <a:spcPct val="100000"/>
              </a:lnSpc>
              <a:spcBef>
                <a:spcPts val="1500"/>
              </a:spcBef>
              <a:buChar char="•"/>
              <a:tabLst>
                <a:tab pos="360680" algn="l"/>
              </a:tabLst>
            </a:pPr>
            <a:r>
              <a:rPr sz="2400" dirty="0">
                <a:latin typeface="Times New Roman"/>
                <a:cs typeface="Times New Roman"/>
              </a:rPr>
              <a:t>Outros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fazem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associação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harmônica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(Líquens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Micorrizas).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E4B45C-931C-40CA-A7CF-2A4C29A57D11}"/>
              </a:ext>
            </a:extLst>
          </p:cNvPr>
          <p:cNvSpPr/>
          <p:nvPr/>
        </p:nvSpPr>
        <p:spPr>
          <a:xfrm>
            <a:off x="7010400" y="1066800"/>
            <a:ext cx="1981835" cy="95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1090" y="1051560"/>
            <a:ext cx="1369059" cy="9055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22700"/>
            <a:ext cx="3134360" cy="3035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4429" y="3600450"/>
            <a:ext cx="4179570" cy="3256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99859" y="3440429"/>
            <a:ext cx="1511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esporos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(conidiósporos)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3840" y="3759200"/>
            <a:ext cx="259079" cy="520700"/>
          </a:xfrm>
          <a:custGeom>
            <a:avLst/>
            <a:gdLst/>
            <a:ahLst/>
            <a:cxnLst/>
            <a:rect l="l" t="t" r="r" b="b"/>
            <a:pathLst>
              <a:path w="259079" h="520700">
                <a:moveTo>
                  <a:pt x="0" y="275589"/>
                </a:moveTo>
                <a:lnTo>
                  <a:pt x="254000" y="0"/>
                </a:lnTo>
              </a:path>
              <a:path w="259079" h="520700">
                <a:moveTo>
                  <a:pt x="87629" y="410210"/>
                </a:moveTo>
                <a:lnTo>
                  <a:pt x="259079" y="0"/>
                </a:lnTo>
              </a:path>
              <a:path w="259079" h="520700">
                <a:moveTo>
                  <a:pt x="158750" y="520700"/>
                </a:moveTo>
                <a:lnTo>
                  <a:pt x="25780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227329"/>
            <a:ext cx="9144000" cy="763270"/>
            <a:chOff x="0" y="227329"/>
            <a:chExt cx="9144000" cy="763270"/>
          </a:xfrm>
        </p:grpSpPr>
        <p:sp>
          <p:nvSpPr>
            <p:cNvPr id="8" name="object 8"/>
            <p:cNvSpPr/>
            <p:nvPr/>
          </p:nvSpPr>
          <p:spPr>
            <a:xfrm>
              <a:off x="0" y="838199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40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572000" y="152400"/>
                  </a:lnTo>
                  <a:lnTo>
                    <a:pt x="9144000" y="152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AD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27329"/>
              <a:ext cx="9144000" cy="610870"/>
            </a:xfrm>
            <a:custGeom>
              <a:avLst/>
              <a:gdLst/>
              <a:ahLst/>
              <a:cxnLst/>
              <a:rect l="l" t="t" r="r" b="b"/>
              <a:pathLst>
                <a:path w="9144000" h="610869">
                  <a:moveTo>
                    <a:pt x="91440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07060"/>
                  </a:lnTo>
                  <a:lnTo>
                    <a:pt x="0" y="610870"/>
                  </a:lnTo>
                  <a:lnTo>
                    <a:pt x="9144000" y="610870"/>
                  </a:lnTo>
                  <a:lnTo>
                    <a:pt x="9144000" y="607060"/>
                  </a:lnTo>
                  <a:lnTo>
                    <a:pt x="9144000" y="3822"/>
                  </a:lnTo>
                  <a:lnTo>
                    <a:pt x="9140190" y="3822"/>
                  </a:lnTo>
                  <a:lnTo>
                    <a:pt x="9140190" y="607060"/>
                  </a:lnTo>
                  <a:lnTo>
                    <a:pt x="3810" y="607060"/>
                  </a:lnTo>
                  <a:lnTo>
                    <a:pt x="3810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AC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" y="231139"/>
              <a:ext cx="9136380" cy="603250"/>
            </a:xfrm>
            <a:custGeom>
              <a:avLst/>
              <a:gdLst/>
              <a:ahLst/>
              <a:cxnLst/>
              <a:rect l="l" t="t" r="r" b="b"/>
              <a:pathLst>
                <a:path w="9136380" h="603250">
                  <a:moveTo>
                    <a:pt x="9136380" y="0"/>
                  </a:moveTo>
                  <a:lnTo>
                    <a:pt x="9132570" y="0"/>
                  </a:lnTo>
                  <a:lnTo>
                    <a:pt x="9132570" y="3810"/>
                  </a:lnTo>
                  <a:lnTo>
                    <a:pt x="9132570" y="599440"/>
                  </a:lnTo>
                  <a:lnTo>
                    <a:pt x="2540" y="599440"/>
                  </a:lnTo>
                  <a:lnTo>
                    <a:pt x="2540" y="3810"/>
                  </a:lnTo>
                  <a:lnTo>
                    <a:pt x="9132570" y="3810"/>
                  </a:lnTo>
                  <a:lnTo>
                    <a:pt x="9132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9440"/>
                  </a:lnTo>
                  <a:lnTo>
                    <a:pt x="0" y="603250"/>
                  </a:lnTo>
                  <a:lnTo>
                    <a:pt x="9136380" y="603250"/>
                  </a:lnTo>
                  <a:lnTo>
                    <a:pt x="9136380" y="599440"/>
                  </a:lnTo>
                  <a:lnTo>
                    <a:pt x="9136380" y="3810"/>
                  </a:lnTo>
                  <a:lnTo>
                    <a:pt x="9136380" y="0"/>
                  </a:lnTo>
                  <a:close/>
                </a:path>
              </a:pathLst>
            </a:custGeom>
            <a:solidFill>
              <a:srgbClr val="99C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50" y="234949"/>
              <a:ext cx="9130030" cy="595630"/>
            </a:xfrm>
            <a:custGeom>
              <a:avLst/>
              <a:gdLst/>
              <a:ahLst/>
              <a:cxnLst/>
              <a:rect l="l" t="t" r="r" b="b"/>
              <a:pathLst>
                <a:path w="9130030" h="595630">
                  <a:moveTo>
                    <a:pt x="9130030" y="0"/>
                  </a:moveTo>
                  <a:lnTo>
                    <a:pt x="9126220" y="0"/>
                  </a:lnTo>
                  <a:lnTo>
                    <a:pt x="9126220" y="3810"/>
                  </a:lnTo>
                  <a:lnTo>
                    <a:pt x="9126220" y="591820"/>
                  </a:lnTo>
                  <a:lnTo>
                    <a:pt x="3810" y="591820"/>
                  </a:lnTo>
                  <a:lnTo>
                    <a:pt x="3810" y="3810"/>
                  </a:lnTo>
                  <a:lnTo>
                    <a:pt x="9126220" y="3810"/>
                  </a:lnTo>
                  <a:lnTo>
                    <a:pt x="9126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91820"/>
                  </a:lnTo>
                  <a:lnTo>
                    <a:pt x="0" y="595630"/>
                  </a:lnTo>
                  <a:lnTo>
                    <a:pt x="9130030" y="595630"/>
                  </a:lnTo>
                  <a:lnTo>
                    <a:pt x="9130030" y="591820"/>
                  </a:lnTo>
                  <a:lnTo>
                    <a:pt x="9130030" y="3810"/>
                  </a:lnTo>
                  <a:lnTo>
                    <a:pt x="9130030" y="0"/>
                  </a:lnTo>
                  <a:close/>
                </a:path>
              </a:pathLst>
            </a:custGeom>
            <a:solidFill>
              <a:srgbClr val="97C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60" y="238759"/>
              <a:ext cx="9122410" cy="588010"/>
            </a:xfrm>
            <a:custGeom>
              <a:avLst/>
              <a:gdLst/>
              <a:ahLst/>
              <a:cxnLst/>
              <a:rect l="l" t="t" r="r" b="b"/>
              <a:pathLst>
                <a:path w="9122410" h="588010">
                  <a:moveTo>
                    <a:pt x="9122410" y="0"/>
                  </a:moveTo>
                  <a:lnTo>
                    <a:pt x="9119870" y="0"/>
                  </a:lnTo>
                  <a:lnTo>
                    <a:pt x="9119870" y="3810"/>
                  </a:lnTo>
                  <a:lnTo>
                    <a:pt x="9119870" y="584200"/>
                  </a:lnTo>
                  <a:lnTo>
                    <a:pt x="3810" y="584200"/>
                  </a:lnTo>
                  <a:lnTo>
                    <a:pt x="3810" y="3810"/>
                  </a:lnTo>
                  <a:lnTo>
                    <a:pt x="9119870" y="3810"/>
                  </a:lnTo>
                  <a:lnTo>
                    <a:pt x="9119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84200"/>
                  </a:lnTo>
                  <a:lnTo>
                    <a:pt x="0" y="588010"/>
                  </a:lnTo>
                  <a:lnTo>
                    <a:pt x="9122410" y="588010"/>
                  </a:lnTo>
                  <a:lnTo>
                    <a:pt x="9122410" y="584200"/>
                  </a:lnTo>
                  <a:lnTo>
                    <a:pt x="9122410" y="3810"/>
                  </a:lnTo>
                  <a:lnTo>
                    <a:pt x="9122410" y="0"/>
                  </a:lnTo>
                  <a:close/>
                </a:path>
              </a:pathLst>
            </a:custGeom>
            <a:solidFill>
              <a:srgbClr val="95B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70" y="242569"/>
              <a:ext cx="9116060" cy="580390"/>
            </a:xfrm>
            <a:custGeom>
              <a:avLst/>
              <a:gdLst/>
              <a:ahLst/>
              <a:cxnLst/>
              <a:rect l="l" t="t" r="r" b="b"/>
              <a:pathLst>
                <a:path w="9116060" h="580390">
                  <a:moveTo>
                    <a:pt x="9116060" y="0"/>
                  </a:moveTo>
                  <a:lnTo>
                    <a:pt x="9112250" y="0"/>
                  </a:lnTo>
                  <a:lnTo>
                    <a:pt x="9112250" y="3810"/>
                  </a:lnTo>
                  <a:lnTo>
                    <a:pt x="9112250" y="576580"/>
                  </a:lnTo>
                  <a:lnTo>
                    <a:pt x="3810" y="576580"/>
                  </a:lnTo>
                  <a:lnTo>
                    <a:pt x="3810" y="3810"/>
                  </a:lnTo>
                  <a:lnTo>
                    <a:pt x="9112250" y="3810"/>
                  </a:lnTo>
                  <a:lnTo>
                    <a:pt x="9112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76580"/>
                  </a:lnTo>
                  <a:lnTo>
                    <a:pt x="0" y="580390"/>
                  </a:lnTo>
                  <a:lnTo>
                    <a:pt x="9116060" y="580390"/>
                  </a:lnTo>
                  <a:lnTo>
                    <a:pt x="9116060" y="576580"/>
                  </a:lnTo>
                  <a:lnTo>
                    <a:pt x="9116060" y="3810"/>
                  </a:lnTo>
                  <a:lnTo>
                    <a:pt x="9116060" y="0"/>
                  </a:lnTo>
                  <a:close/>
                </a:path>
              </a:pathLst>
            </a:custGeom>
            <a:solidFill>
              <a:srgbClr val="93B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80" y="246379"/>
              <a:ext cx="9108440" cy="572770"/>
            </a:xfrm>
            <a:custGeom>
              <a:avLst/>
              <a:gdLst/>
              <a:ahLst/>
              <a:cxnLst/>
              <a:rect l="l" t="t" r="r" b="b"/>
              <a:pathLst>
                <a:path w="9108440" h="572769">
                  <a:moveTo>
                    <a:pt x="9108440" y="0"/>
                  </a:moveTo>
                  <a:lnTo>
                    <a:pt x="9104630" y="0"/>
                  </a:lnTo>
                  <a:lnTo>
                    <a:pt x="9104630" y="2540"/>
                  </a:lnTo>
                  <a:lnTo>
                    <a:pt x="9104630" y="570230"/>
                  </a:lnTo>
                  <a:lnTo>
                    <a:pt x="3810" y="570230"/>
                  </a:lnTo>
                  <a:lnTo>
                    <a:pt x="3810" y="2540"/>
                  </a:lnTo>
                  <a:lnTo>
                    <a:pt x="9104630" y="2540"/>
                  </a:lnTo>
                  <a:lnTo>
                    <a:pt x="91046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70230"/>
                  </a:lnTo>
                  <a:lnTo>
                    <a:pt x="0" y="572770"/>
                  </a:lnTo>
                  <a:lnTo>
                    <a:pt x="9108440" y="572770"/>
                  </a:lnTo>
                  <a:lnTo>
                    <a:pt x="9108440" y="570230"/>
                  </a:lnTo>
                  <a:lnTo>
                    <a:pt x="9108440" y="2540"/>
                  </a:lnTo>
                  <a:lnTo>
                    <a:pt x="9108440" y="0"/>
                  </a:lnTo>
                  <a:close/>
                </a:path>
              </a:pathLst>
            </a:custGeom>
            <a:solidFill>
              <a:srgbClr val="91B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90" y="248919"/>
              <a:ext cx="9100820" cy="567690"/>
            </a:xfrm>
            <a:custGeom>
              <a:avLst/>
              <a:gdLst/>
              <a:ahLst/>
              <a:cxnLst/>
              <a:rect l="l" t="t" r="r" b="b"/>
              <a:pathLst>
                <a:path w="9100820" h="567690">
                  <a:moveTo>
                    <a:pt x="9100820" y="0"/>
                  </a:moveTo>
                  <a:lnTo>
                    <a:pt x="9097010" y="0"/>
                  </a:lnTo>
                  <a:lnTo>
                    <a:pt x="9097010" y="3810"/>
                  </a:lnTo>
                  <a:lnTo>
                    <a:pt x="9097010" y="563880"/>
                  </a:lnTo>
                  <a:lnTo>
                    <a:pt x="3810" y="563880"/>
                  </a:lnTo>
                  <a:lnTo>
                    <a:pt x="3810" y="3810"/>
                  </a:lnTo>
                  <a:lnTo>
                    <a:pt x="9097010" y="3810"/>
                  </a:lnTo>
                  <a:lnTo>
                    <a:pt x="9097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63880"/>
                  </a:lnTo>
                  <a:lnTo>
                    <a:pt x="0" y="567690"/>
                  </a:lnTo>
                  <a:lnTo>
                    <a:pt x="9100820" y="567690"/>
                  </a:lnTo>
                  <a:lnTo>
                    <a:pt x="9100820" y="563880"/>
                  </a:lnTo>
                  <a:lnTo>
                    <a:pt x="9100820" y="3810"/>
                  </a:lnTo>
                  <a:lnTo>
                    <a:pt x="9100820" y="0"/>
                  </a:lnTo>
                  <a:close/>
                </a:path>
              </a:pathLst>
            </a:custGeom>
            <a:solidFill>
              <a:srgbClr val="8FB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00" y="252729"/>
              <a:ext cx="9093200" cy="560070"/>
            </a:xfrm>
            <a:custGeom>
              <a:avLst/>
              <a:gdLst/>
              <a:ahLst/>
              <a:cxnLst/>
              <a:rect l="l" t="t" r="r" b="b"/>
              <a:pathLst>
                <a:path w="9093200" h="560070">
                  <a:moveTo>
                    <a:pt x="90932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56260"/>
                  </a:lnTo>
                  <a:lnTo>
                    <a:pt x="0" y="560070"/>
                  </a:lnTo>
                  <a:lnTo>
                    <a:pt x="9093200" y="560070"/>
                  </a:lnTo>
                  <a:lnTo>
                    <a:pt x="9093200" y="556260"/>
                  </a:lnTo>
                  <a:lnTo>
                    <a:pt x="9093200" y="3822"/>
                  </a:lnTo>
                  <a:lnTo>
                    <a:pt x="9089390" y="3822"/>
                  </a:lnTo>
                  <a:lnTo>
                    <a:pt x="9089390" y="556260"/>
                  </a:lnTo>
                  <a:lnTo>
                    <a:pt x="2540" y="556260"/>
                  </a:lnTo>
                  <a:lnTo>
                    <a:pt x="2540" y="3810"/>
                  </a:lnTo>
                  <a:lnTo>
                    <a:pt x="9093200" y="3810"/>
                  </a:lnTo>
                  <a:lnTo>
                    <a:pt x="9093200" y="0"/>
                  </a:lnTo>
                  <a:close/>
                </a:path>
              </a:pathLst>
            </a:custGeom>
            <a:solidFill>
              <a:srgbClr val="8EB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940" y="256539"/>
              <a:ext cx="9086850" cy="552450"/>
            </a:xfrm>
            <a:custGeom>
              <a:avLst/>
              <a:gdLst/>
              <a:ahLst/>
              <a:cxnLst/>
              <a:rect l="l" t="t" r="r" b="b"/>
              <a:pathLst>
                <a:path w="9086850" h="552450">
                  <a:moveTo>
                    <a:pt x="9086850" y="0"/>
                  </a:moveTo>
                  <a:lnTo>
                    <a:pt x="9083040" y="0"/>
                  </a:lnTo>
                  <a:lnTo>
                    <a:pt x="9083040" y="3810"/>
                  </a:lnTo>
                  <a:lnTo>
                    <a:pt x="9083040" y="548640"/>
                  </a:lnTo>
                  <a:lnTo>
                    <a:pt x="3810" y="548640"/>
                  </a:lnTo>
                  <a:lnTo>
                    <a:pt x="3810" y="3810"/>
                  </a:lnTo>
                  <a:lnTo>
                    <a:pt x="9083040" y="3810"/>
                  </a:lnTo>
                  <a:lnTo>
                    <a:pt x="90830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8640"/>
                  </a:lnTo>
                  <a:lnTo>
                    <a:pt x="0" y="552450"/>
                  </a:lnTo>
                  <a:lnTo>
                    <a:pt x="9086850" y="552450"/>
                  </a:lnTo>
                  <a:lnTo>
                    <a:pt x="9086850" y="548640"/>
                  </a:lnTo>
                  <a:lnTo>
                    <a:pt x="9086850" y="3810"/>
                  </a:lnTo>
                  <a:lnTo>
                    <a:pt x="9086850" y="0"/>
                  </a:lnTo>
                  <a:close/>
                </a:path>
              </a:pathLst>
            </a:custGeom>
            <a:solidFill>
              <a:srgbClr val="8CB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750" y="260349"/>
              <a:ext cx="9079230" cy="544830"/>
            </a:xfrm>
            <a:custGeom>
              <a:avLst/>
              <a:gdLst/>
              <a:ahLst/>
              <a:cxnLst/>
              <a:rect l="l" t="t" r="r" b="b"/>
              <a:pathLst>
                <a:path w="9079230" h="544830">
                  <a:moveTo>
                    <a:pt x="9079230" y="0"/>
                  </a:moveTo>
                  <a:lnTo>
                    <a:pt x="9076690" y="0"/>
                  </a:lnTo>
                  <a:lnTo>
                    <a:pt x="9076690" y="3810"/>
                  </a:lnTo>
                  <a:lnTo>
                    <a:pt x="9076690" y="541020"/>
                  </a:lnTo>
                  <a:lnTo>
                    <a:pt x="3810" y="541020"/>
                  </a:lnTo>
                  <a:lnTo>
                    <a:pt x="3810" y="3810"/>
                  </a:lnTo>
                  <a:lnTo>
                    <a:pt x="9076690" y="3810"/>
                  </a:lnTo>
                  <a:lnTo>
                    <a:pt x="90766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1020"/>
                  </a:lnTo>
                  <a:lnTo>
                    <a:pt x="0" y="544830"/>
                  </a:lnTo>
                  <a:lnTo>
                    <a:pt x="9079230" y="544830"/>
                  </a:lnTo>
                  <a:lnTo>
                    <a:pt x="9079230" y="541020"/>
                  </a:lnTo>
                  <a:lnTo>
                    <a:pt x="9079230" y="3810"/>
                  </a:lnTo>
                  <a:lnTo>
                    <a:pt x="9079230" y="0"/>
                  </a:lnTo>
                  <a:close/>
                </a:path>
              </a:pathLst>
            </a:custGeom>
            <a:solidFill>
              <a:srgbClr val="8AB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60" y="264159"/>
              <a:ext cx="9072880" cy="537210"/>
            </a:xfrm>
            <a:custGeom>
              <a:avLst/>
              <a:gdLst/>
              <a:ahLst/>
              <a:cxnLst/>
              <a:rect l="l" t="t" r="r" b="b"/>
              <a:pathLst>
                <a:path w="9072880" h="537210">
                  <a:moveTo>
                    <a:pt x="9072880" y="0"/>
                  </a:moveTo>
                  <a:lnTo>
                    <a:pt x="9069070" y="0"/>
                  </a:lnTo>
                  <a:lnTo>
                    <a:pt x="9069070" y="3810"/>
                  </a:lnTo>
                  <a:lnTo>
                    <a:pt x="9069070" y="533400"/>
                  </a:lnTo>
                  <a:lnTo>
                    <a:pt x="3810" y="533400"/>
                  </a:lnTo>
                  <a:lnTo>
                    <a:pt x="3810" y="3810"/>
                  </a:lnTo>
                  <a:lnTo>
                    <a:pt x="9069070" y="3810"/>
                  </a:lnTo>
                  <a:lnTo>
                    <a:pt x="90690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0"/>
                  </a:lnTo>
                  <a:lnTo>
                    <a:pt x="0" y="537210"/>
                  </a:lnTo>
                  <a:lnTo>
                    <a:pt x="9072880" y="537210"/>
                  </a:lnTo>
                  <a:lnTo>
                    <a:pt x="9072880" y="533400"/>
                  </a:lnTo>
                  <a:lnTo>
                    <a:pt x="9072880" y="3810"/>
                  </a:lnTo>
                  <a:lnTo>
                    <a:pt x="9072880" y="0"/>
                  </a:lnTo>
                  <a:close/>
                </a:path>
              </a:pathLst>
            </a:custGeom>
            <a:solidFill>
              <a:srgbClr val="88B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70" y="267969"/>
              <a:ext cx="9065260" cy="529590"/>
            </a:xfrm>
            <a:custGeom>
              <a:avLst/>
              <a:gdLst/>
              <a:ahLst/>
              <a:cxnLst/>
              <a:rect l="l" t="t" r="r" b="b"/>
              <a:pathLst>
                <a:path w="9065260" h="529590">
                  <a:moveTo>
                    <a:pt x="9065260" y="0"/>
                  </a:moveTo>
                  <a:lnTo>
                    <a:pt x="9061450" y="0"/>
                  </a:lnTo>
                  <a:lnTo>
                    <a:pt x="9061450" y="3810"/>
                  </a:lnTo>
                  <a:lnTo>
                    <a:pt x="9061450" y="525780"/>
                  </a:lnTo>
                  <a:lnTo>
                    <a:pt x="3810" y="525780"/>
                  </a:lnTo>
                  <a:lnTo>
                    <a:pt x="3810" y="3810"/>
                  </a:lnTo>
                  <a:lnTo>
                    <a:pt x="9061450" y="3810"/>
                  </a:lnTo>
                  <a:lnTo>
                    <a:pt x="9061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5780"/>
                  </a:lnTo>
                  <a:lnTo>
                    <a:pt x="0" y="529590"/>
                  </a:lnTo>
                  <a:lnTo>
                    <a:pt x="9065260" y="529590"/>
                  </a:lnTo>
                  <a:lnTo>
                    <a:pt x="9065260" y="525780"/>
                  </a:lnTo>
                  <a:lnTo>
                    <a:pt x="9065260" y="3810"/>
                  </a:lnTo>
                  <a:lnTo>
                    <a:pt x="9065260" y="0"/>
                  </a:lnTo>
                  <a:close/>
                </a:path>
              </a:pathLst>
            </a:custGeom>
            <a:solidFill>
              <a:srgbClr val="86B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80" y="271779"/>
              <a:ext cx="9057640" cy="521970"/>
            </a:xfrm>
            <a:custGeom>
              <a:avLst/>
              <a:gdLst/>
              <a:ahLst/>
              <a:cxnLst/>
              <a:rect l="l" t="t" r="r" b="b"/>
              <a:pathLst>
                <a:path w="9057640" h="521970">
                  <a:moveTo>
                    <a:pt x="90576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18160"/>
                  </a:lnTo>
                  <a:lnTo>
                    <a:pt x="0" y="521970"/>
                  </a:lnTo>
                  <a:lnTo>
                    <a:pt x="9057640" y="521970"/>
                  </a:lnTo>
                  <a:lnTo>
                    <a:pt x="9057640" y="518160"/>
                  </a:lnTo>
                  <a:lnTo>
                    <a:pt x="9057640" y="3822"/>
                  </a:lnTo>
                  <a:lnTo>
                    <a:pt x="9053830" y="3822"/>
                  </a:lnTo>
                  <a:lnTo>
                    <a:pt x="9053830" y="518160"/>
                  </a:lnTo>
                  <a:lnTo>
                    <a:pt x="3810" y="518160"/>
                  </a:lnTo>
                  <a:lnTo>
                    <a:pt x="3810" y="3810"/>
                  </a:lnTo>
                  <a:lnTo>
                    <a:pt x="9057640" y="3810"/>
                  </a:lnTo>
                  <a:lnTo>
                    <a:pt x="9057640" y="0"/>
                  </a:lnTo>
                  <a:close/>
                </a:path>
              </a:pathLst>
            </a:custGeom>
            <a:solidFill>
              <a:srgbClr val="84B5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990" y="275589"/>
              <a:ext cx="9050020" cy="514350"/>
            </a:xfrm>
            <a:custGeom>
              <a:avLst/>
              <a:gdLst/>
              <a:ahLst/>
              <a:cxnLst/>
              <a:rect l="l" t="t" r="r" b="b"/>
              <a:pathLst>
                <a:path w="9050020" h="514350">
                  <a:moveTo>
                    <a:pt x="9050020" y="0"/>
                  </a:moveTo>
                  <a:lnTo>
                    <a:pt x="9046210" y="0"/>
                  </a:lnTo>
                  <a:lnTo>
                    <a:pt x="9046210" y="2540"/>
                  </a:lnTo>
                  <a:lnTo>
                    <a:pt x="9046210" y="511810"/>
                  </a:lnTo>
                  <a:lnTo>
                    <a:pt x="3810" y="511810"/>
                  </a:lnTo>
                  <a:lnTo>
                    <a:pt x="3810" y="2540"/>
                  </a:lnTo>
                  <a:lnTo>
                    <a:pt x="9046210" y="2540"/>
                  </a:lnTo>
                  <a:lnTo>
                    <a:pt x="90462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11810"/>
                  </a:lnTo>
                  <a:lnTo>
                    <a:pt x="0" y="514350"/>
                  </a:lnTo>
                  <a:lnTo>
                    <a:pt x="9050020" y="514350"/>
                  </a:lnTo>
                  <a:lnTo>
                    <a:pt x="9050020" y="511810"/>
                  </a:lnTo>
                  <a:lnTo>
                    <a:pt x="9050020" y="2540"/>
                  </a:lnTo>
                  <a:lnTo>
                    <a:pt x="9050020" y="0"/>
                  </a:lnTo>
                  <a:close/>
                </a:path>
              </a:pathLst>
            </a:custGeom>
            <a:solidFill>
              <a:srgbClr val="83B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800" y="278129"/>
              <a:ext cx="9042400" cy="509270"/>
            </a:xfrm>
            <a:custGeom>
              <a:avLst/>
              <a:gdLst/>
              <a:ahLst/>
              <a:cxnLst/>
              <a:rect l="l" t="t" r="r" b="b"/>
              <a:pathLst>
                <a:path w="9042400" h="509270">
                  <a:moveTo>
                    <a:pt x="90424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5460"/>
                  </a:lnTo>
                  <a:lnTo>
                    <a:pt x="0" y="509270"/>
                  </a:lnTo>
                  <a:lnTo>
                    <a:pt x="9042400" y="509270"/>
                  </a:lnTo>
                  <a:lnTo>
                    <a:pt x="9042400" y="505460"/>
                  </a:lnTo>
                  <a:lnTo>
                    <a:pt x="9042400" y="3822"/>
                  </a:lnTo>
                  <a:lnTo>
                    <a:pt x="9038590" y="3822"/>
                  </a:lnTo>
                  <a:lnTo>
                    <a:pt x="9038590" y="505460"/>
                  </a:lnTo>
                  <a:lnTo>
                    <a:pt x="3810" y="505460"/>
                  </a:lnTo>
                  <a:lnTo>
                    <a:pt x="3810" y="3810"/>
                  </a:lnTo>
                  <a:lnTo>
                    <a:pt x="9042400" y="3810"/>
                  </a:lnTo>
                  <a:lnTo>
                    <a:pt x="9042400" y="0"/>
                  </a:lnTo>
                  <a:close/>
                </a:path>
              </a:pathLst>
            </a:custGeom>
            <a:solidFill>
              <a:srgbClr val="81B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610" y="281939"/>
              <a:ext cx="9034780" cy="501650"/>
            </a:xfrm>
            <a:custGeom>
              <a:avLst/>
              <a:gdLst/>
              <a:ahLst/>
              <a:cxnLst/>
              <a:rect l="l" t="t" r="r" b="b"/>
              <a:pathLst>
                <a:path w="9034780" h="501650">
                  <a:moveTo>
                    <a:pt x="9034780" y="0"/>
                  </a:moveTo>
                  <a:lnTo>
                    <a:pt x="9030970" y="0"/>
                  </a:lnTo>
                  <a:lnTo>
                    <a:pt x="9030970" y="3810"/>
                  </a:lnTo>
                  <a:lnTo>
                    <a:pt x="9030970" y="497840"/>
                  </a:lnTo>
                  <a:lnTo>
                    <a:pt x="2540" y="497840"/>
                  </a:lnTo>
                  <a:lnTo>
                    <a:pt x="2540" y="3810"/>
                  </a:lnTo>
                  <a:lnTo>
                    <a:pt x="9030970" y="3810"/>
                  </a:lnTo>
                  <a:lnTo>
                    <a:pt x="9030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7840"/>
                  </a:lnTo>
                  <a:lnTo>
                    <a:pt x="0" y="501650"/>
                  </a:lnTo>
                  <a:lnTo>
                    <a:pt x="9034780" y="501650"/>
                  </a:lnTo>
                  <a:lnTo>
                    <a:pt x="9034780" y="497840"/>
                  </a:lnTo>
                  <a:lnTo>
                    <a:pt x="9034780" y="3810"/>
                  </a:lnTo>
                  <a:lnTo>
                    <a:pt x="9034780" y="0"/>
                  </a:lnTo>
                  <a:close/>
                </a:path>
              </a:pathLst>
            </a:custGeom>
            <a:solidFill>
              <a:srgbClr val="7FB2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50" y="285749"/>
              <a:ext cx="9028430" cy="494030"/>
            </a:xfrm>
            <a:custGeom>
              <a:avLst/>
              <a:gdLst/>
              <a:ahLst/>
              <a:cxnLst/>
              <a:rect l="l" t="t" r="r" b="b"/>
              <a:pathLst>
                <a:path w="9028430" h="494030">
                  <a:moveTo>
                    <a:pt x="9028430" y="0"/>
                  </a:moveTo>
                  <a:lnTo>
                    <a:pt x="9025890" y="0"/>
                  </a:lnTo>
                  <a:lnTo>
                    <a:pt x="9025890" y="3810"/>
                  </a:lnTo>
                  <a:lnTo>
                    <a:pt x="9025890" y="490220"/>
                  </a:lnTo>
                  <a:lnTo>
                    <a:pt x="3810" y="490220"/>
                  </a:lnTo>
                  <a:lnTo>
                    <a:pt x="3810" y="3810"/>
                  </a:lnTo>
                  <a:lnTo>
                    <a:pt x="9025890" y="3810"/>
                  </a:lnTo>
                  <a:lnTo>
                    <a:pt x="90258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90220"/>
                  </a:lnTo>
                  <a:lnTo>
                    <a:pt x="0" y="494030"/>
                  </a:lnTo>
                  <a:lnTo>
                    <a:pt x="9028430" y="494030"/>
                  </a:lnTo>
                  <a:lnTo>
                    <a:pt x="9028430" y="490220"/>
                  </a:lnTo>
                  <a:lnTo>
                    <a:pt x="9028430" y="3810"/>
                  </a:lnTo>
                  <a:lnTo>
                    <a:pt x="9028430" y="0"/>
                  </a:lnTo>
                  <a:close/>
                </a:path>
              </a:pathLst>
            </a:custGeom>
            <a:solidFill>
              <a:srgbClr val="7DB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960" y="289559"/>
              <a:ext cx="9022080" cy="486409"/>
            </a:xfrm>
            <a:custGeom>
              <a:avLst/>
              <a:gdLst/>
              <a:ahLst/>
              <a:cxnLst/>
              <a:rect l="l" t="t" r="r" b="b"/>
              <a:pathLst>
                <a:path w="9022080" h="486409">
                  <a:moveTo>
                    <a:pt x="9022080" y="0"/>
                  </a:moveTo>
                  <a:lnTo>
                    <a:pt x="9018270" y="0"/>
                  </a:lnTo>
                  <a:lnTo>
                    <a:pt x="9018270" y="3810"/>
                  </a:lnTo>
                  <a:lnTo>
                    <a:pt x="9018270" y="482600"/>
                  </a:lnTo>
                  <a:lnTo>
                    <a:pt x="3810" y="482600"/>
                  </a:lnTo>
                  <a:lnTo>
                    <a:pt x="3810" y="3810"/>
                  </a:lnTo>
                  <a:lnTo>
                    <a:pt x="9018270" y="3810"/>
                  </a:lnTo>
                  <a:lnTo>
                    <a:pt x="90182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82600"/>
                  </a:lnTo>
                  <a:lnTo>
                    <a:pt x="0" y="486410"/>
                  </a:lnTo>
                  <a:lnTo>
                    <a:pt x="9022080" y="486410"/>
                  </a:lnTo>
                  <a:lnTo>
                    <a:pt x="9022080" y="482600"/>
                  </a:lnTo>
                  <a:lnTo>
                    <a:pt x="9022080" y="381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7BB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770" y="293369"/>
              <a:ext cx="9014460" cy="478790"/>
            </a:xfrm>
            <a:custGeom>
              <a:avLst/>
              <a:gdLst/>
              <a:ahLst/>
              <a:cxnLst/>
              <a:rect l="l" t="t" r="r" b="b"/>
              <a:pathLst>
                <a:path w="9014460" h="478790">
                  <a:moveTo>
                    <a:pt x="9014460" y="0"/>
                  </a:moveTo>
                  <a:lnTo>
                    <a:pt x="9010650" y="0"/>
                  </a:lnTo>
                  <a:lnTo>
                    <a:pt x="9010650" y="3810"/>
                  </a:lnTo>
                  <a:lnTo>
                    <a:pt x="9010650" y="474980"/>
                  </a:lnTo>
                  <a:lnTo>
                    <a:pt x="3810" y="474980"/>
                  </a:lnTo>
                  <a:lnTo>
                    <a:pt x="3810" y="3810"/>
                  </a:lnTo>
                  <a:lnTo>
                    <a:pt x="9010650" y="3810"/>
                  </a:lnTo>
                  <a:lnTo>
                    <a:pt x="9010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74980"/>
                  </a:lnTo>
                  <a:lnTo>
                    <a:pt x="0" y="478790"/>
                  </a:lnTo>
                  <a:lnTo>
                    <a:pt x="9014460" y="478790"/>
                  </a:lnTo>
                  <a:lnTo>
                    <a:pt x="9014460" y="474980"/>
                  </a:lnTo>
                  <a:lnTo>
                    <a:pt x="9014460" y="3810"/>
                  </a:lnTo>
                  <a:lnTo>
                    <a:pt x="9014460" y="0"/>
                  </a:lnTo>
                  <a:close/>
                </a:path>
              </a:pathLst>
            </a:custGeom>
            <a:solidFill>
              <a:srgbClr val="79A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580" y="297179"/>
              <a:ext cx="9006840" cy="471170"/>
            </a:xfrm>
            <a:custGeom>
              <a:avLst/>
              <a:gdLst/>
              <a:ahLst/>
              <a:cxnLst/>
              <a:rect l="l" t="t" r="r" b="b"/>
              <a:pathLst>
                <a:path w="9006840" h="471170">
                  <a:moveTo>
                    <a:pt x="9006840" y="0"/>
                  </a:moveTo>
                  <a:lnTo>
                    <a:pt x="9003030" y="0"/>
                  </a:lnTo>
                  <a:lnTo>
                    <a:pt x="9003030" y="2540"/>
                  </a:lnTo>
                  <a:lnTo>
                    <a:pt x="9003030" y="468630"/>
                  </a:lnTo>
                  <a:lnTo>
                    <a:pt x="3810" y="468630"/>
                  </a:lnTo>
                  <a:lnTo>
                    <a:pt x="3810" y="2540"/>
                  </a:lnTo>
                  <a:lnTo>
                    <a:pt x="9003030" y="2540"/>
                  </a:lnTo>
                  <a:lnTo>
                    <a:pt x="90030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68630"/>
                  </a:lnTo>
                  <a:lnTo>
                    <a:pt x="0" y="471170"/>
                  </a:lnTo>
                  <a:lnTo>
                    <a:pt x="9006840" y="471170"/>
                  </a:lnTo>
                  <a:lnTo>
                    <a:pt x="9006840" y="468630"/>
                  </a:lnTo>
                  <a:lnTo>
                    <a:pt x="9006840" y="2540"/>
                  </a:lnTo>
                  <a:lnTo>
                    <a:pt x="9006840" y="0"/>
                  </a:lnTo>
                  <a:close/>
                </a:path>
              </a:pathLst>
            </a:custGeom>
            <a:solidFill>
              <a:srgbClr val="77A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390" y="299719"/>
              <a:ext cx="8999220" cy="466090"/>
            </a:xfrm>
            <a:custGeom>
              <a:avLst/>
              <a:gdLst/>
              <a:ahLst/>
              <a:cxnLst/>
              <a:rect l="l" t="t" r="r" b="b"/>
              <a:pathLst>
                <a:path w="8999220" h="466090">
                  <a:moveTo>
                    <a:pt x="8999220" y="0"/>
                  </a:moveTo>
                  <a:lnTo>
                    <a:pt x="8995410" y="0"/>
                  </a:lnTo>
                  <a:lnTo>
                    <a:pt x="8995410" y="3810"/>
                  </a:lnTo>
                  <a:lnTo>
                    <a:pt x="8995410" y="462280"/>
                  </a:lnTo>
                  <a:lnTo>
                    <a:pt x="3810" y="462280"/>
                  </a:lnTo>
                  <a:lnTo>
                    <a:pt x="3810" y="3810"/>
                  </a:lnTo>
                  <a:lnTo>
                    <a:pt x="8995410" y="3810"/>
                  </a:lnTo>
                  <a:lnTo>
                    <a:pt x="8995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2280"/>
                  </a:lnTo>
                  <a:lnTo>
                    <a:pt x="0" y="466090"/>
                  </a:lnTo>
                  <a:lnTo>
                    <a:pt x="8999220" y="466090"/>
                  </a:lnTo>
                  <a:lnTo>
                    <a:pt x="8999220" y="462280"/>
                  </a:lnTo>
                  <a:lnTo>
                    <a:pt x="8999220" y="3810"/>
                  </a:lnTo>
                  <a:lnTo>
                    <a:pt x="8999220" y="0"/>
                  </a:lnTo>
                  <a:close/>
                </a:path>
              </a:pathLst>
            </a:custGeom>
            <a:solidFill>
              <a:srgbClr val="76AC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00" y="303529"/>
              <a:ext cx="8991600" cy="458470"/>
            </a:xfrm>
            <a:custGeom>
              <a:avLst/>
              <a:gdLst/>
              <a:ahLst/>
              <a:cxnLst/>
              <a:rect l="l" t="t" r="r" b="b"/>
              <a:pathLst>
                <a:path w="8991600" h="458470">
                  <a:moveTo>
                    <a:pt x="89916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54660"/>
                  </a:lnTo>
                  <a:lnTo>
                    <a:pt x="0" y="458470"/>
                  </a:lnTo>
                  <a:lnTo>
                    <a:pt x="8991600" y="458470"/>
                  </a:lnTo>
                  <a:lnTo>
                    <a:pt x="8991600" y="454660"/>
                  </a:lnTo>
                  <a:lnTo>
                    <a:pt x="8991600" y="3822"/>
                  </a:lnTo>
                  <a:lnTo>
                    <a:pt x="8987790" y="3822"/>
                  </a:lnTo>
                  <a:lnTo>
                    <a:pt x="8987790" y="454660"/>
                  </a:lnTo>
                  <a:lnTo>
                    <a:pt x="3810" y="454660"/>
                  </a:lnTo>
                  <a:lnTo>
                    <a:pt x="3810" y="3810"/>
                  </a:lnTo>
                  <a:lnTo>
                    <a:pt x="8991600" y="3810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74A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010" y="307339"/>
              <a:ext cx="8983980" cy="450850"/>
            </a:xfrm>
            <a:custGeom>
              <a:avLst/>
              <a:gdLst/>
              <a:ahLst/>
              <a:cxnLst/>
              <a:rect l="l" t="t" r="r" b="b"/>
              <a:pathLst>
                <a:path w="8983980" h="450850">
                  <a:moveTo>
                    <a:pt x="8983980" y="0"/>
                  </a:moveTo>
                  <a:lnTo>
                    <a:pt x="8980170" y="0"/>
                  </a:lnTo>
                  <a:lnTo>
                    <a:pt x="8980170" y="3810"/>
                  </a:lnTo>
                  <a:lnTo>
                    <a:pt x="8980170" y="447040"/>
                  </a:lnTo>
                  <a:lnTo>
                    <a:pt x="2540" y="447040"/>
                  </a:lnTo>
                  <a:lnTo>
                    <a:pt x="2540" y="3810"/>
                  </a:lnTo>
                  <a:lnTo>
                    <a:pt x="8980170" y="3810"/>
                  </a:lnTo>
                  <a:lnTo>
                    <a:pt x="8980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47040"/>
                  </a:lnTo>
                  <a:lnTo>
                    <a:pt x="0" y="450850"/>
                  </a:lnTo>
                  <a:lnTo>
                    <a:pt x="8983980" y="450850"/>
                  </a:lnTo>
                  <a:lnTo>
                    <a:pt x="8983980" y="447040"/>
                  </a:lnTo>
                  <a:lnTo>
                    <a:pt x="8983980" y="3810"/>
                  </a:lnTo>
                  <a:lnTo>
                    <a:pt x="8983980" y="0"/>
                  </a:lnTo>
                  <a:close/>
                </a:path>
              </a:pathLst>
            </a:custGeom>
            <a:solidFill>
              <a:srgbClr val="72A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0" y="311149"/>
              <a:ext cx="8977630" cy="443230"/>
            </a:xfrm>
            <a:custGeom>
              <a:avLst/>
              <a:gdLst/>
              <a:ahLst/>
              <a:cxnLst/>
              <a:rect l="l" t="t" r="r" b="b"/>
              <a:pathLst>
                <a:path w="8977630" h="443230">
                  <a:moveTo>
                    <a:pt x="8977630" y="0"/>
                  </a:moveTo>
                  <a:lnTo>
                    <a:pt x="8973820" y="0"/>
                  </a:lnTo>
                  <a:lnTo>
                    <a:pt x="8973820" y="3810"/>
                  </a:lnTo>
                  <a:lnTo>
                    <a:pt x="8973820" y="439420"/>
                  </a:lnTo>
                  <a:lnTo>
                    <a:pt x="3810" y="439420"/>
                  </a:lnTo>
                  <a:lnTo>
                    <a:pt x="3810" y="3810"/>
                  </a:lnTo>
                  <a:lnTo>
                    <a:pt x="8973820" y="3810"/>
                  </a:lnTo>
                  <a:lnTo>
                    <a:pt x="8973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9420"/>
                  </a:lnTo>
                  <a:lnTo>
                    <a:pt x="0" y="443230"/>
                  </a:lnTo>
                  <a:lnTo>
                    <a:pt x="8977630" y="443230"/>
                  </a:lnTo>
                  <a:lnTo>
                    <a:pt x="8977630" y="439420"/>
                  </a:lnTo>
                  <a:lnTo>
                    <a:pt x="8977630" y="3810"/>
                  </a:lnTo>
                  <a:lnTo>
                    <a:pt x="8977630" y="0"/>
                  </a:lnTo>
                  <a:close/>
                </a:path>
              </a:pathLst>
            </a:custGeom>
            <a:solidFill>
              <a:srgbClr val="70A9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360" y="314959"/>
              <a:ext cx="8970010" cy="435609"/>
            </a:xfrm>
            <a:custGeom>
              <a:avLst/>
              <a:gdLst/>
              <a:ahLst/>
              <a:cxnLst/>
              <a:rect l="l" t="t" r="r" b="b"/>
              <a:pathLst>
                <a:path w="8970010" h="435609">
                  <a:moveTo>
                    <a:pt x="8970010" y="0"/>
                  </a:moveTo>
                  <a:lnTo>
                    <a:pt x="8967470" y="0"/>
                  </a:lnTo>
                  <a:lnTo>
                    <a:pt x="8967470" y="3810"/>
                  </a:lnTo>
                  <a:lnTo>
                    <a:pt x="8967470" y="431800"/>
                  </a:lnTo>
                  <a:lnTo>
                    <a:pt x="3810" y="431800"/>
                  </a:lnTo>
                  <a:lnTo>
                    <a:pt x="3810" y="3810"/>
                  </a:lnTo>
                  <a:lnTo>
                    <a:pt x="8967470" y="3810"/>
                  </a:lnTo>
                  <a:lnTo>
                    <a:pt x="8967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31800"/>
                  </a:lnTo>
                  <a:lnTo>
                    <a:pt x="0" y="435610"/>
                  </a:lnTo>
                  <a:lnTo>
                    <a:pt x="8970010" y="435610"/>
                  </a:lnTo>
                  <a:lnTo>
                    <a:pt x="8970010" y="431800"/>
                  </a:lnTo>
                  <a:lnTo>
                    <a:pt x="8970010" y="3810"/>
                  </a:lnTo>
                  <a:lnTo>
                    <a:pt x="8970010" y="0"/>
                  </a:lnTo>
                  <a:close/>
                </a:path>
              </a:pathLst>
            </a:custGeom>
            <a:solidFill>
              <a:srgbClr val="6EA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170" y="318769"/>
              <a:ext cx="8963660" cy="427990"/>
            </a:xfrm>
            <a:custGeom>
              <a:avLst/>
              <a:gdLst/>
              <a:ahLst/>
              <a:cxnLst/>
              <a:rect l="l" t="t" r="r" b="b"/>
              <a:pathLst>
                <a:path w="8963660" h="427990">
                  <a:moveTo>
                    <a:pt x="8963660" y="0"/>
                  </a:moveTo>
                  <a:lnTo>
                    <a:pt x="8959850" y="0"/>
                  </a:lnTo>
                  <a:lnTo>
                    <a:pt x="8959850" y="3810"/>
                  </a:lnTo>
                  <a:lnTo>
                    <a:pt x="8959850" y="424180"/>
                  </a:lnTo>
                  <a:lnTo>
                    <a:pt x="3810" y="424180"/>
                  </a:lnTo>
                  <a:lnTo>
                    <a:pt x="3810" y="3810"/>
                  </a:lnTo>
                  <a:lnTo>
                    <a:pt x="8959850" y="3810"/>
                  </a:lnTo>
                  <a:lnTo>
                    <a:pt x="8959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24180"/>
                  </a:lnTo>
                  <a:lnTo>
                    <a:pt x="0" y="427990"/>
                  </a:lnTo>
                  <a:lnTo>
                    <a:pt x="8963660" y="427990"/>
                  </a:lnTo>
                  <a:lnTo>
                    <a:pt x="8963660" y="424180"/>
                  </a:lnTo>
                  <a:lnTo>
                    <a:pt x="8963660" y="3810"/>
                  </a:lnTo>
                  <a:lnTo>
                    <a:pt x="8963660" y="0"/>
                  </a:lnTo>
                  <a:close/>
                </a:path>
              </a:pathLst>
            </a:custGeom>
            <a:solidFill>
              <a:srgbClr val="6CA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980" y="322579"/>
              <a:ext cx="8956040" cy="420370"/>
            </a:xfrm>
            <a:custGeom>
              <a:avLst/>
              <a:gdLst/>
              <a:ahLst/>
              <a:cxnLst/>
              <a:rect l="l" t="t" r="r" b="b"/>
              <a:pathLst>
                <a:path w="8956040" h="420370">
                  <a:moveTo>
                    <a:pt x="89560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17830"/>
                  </a:lnTo>
                  <a:lnTo>
                    <a:pt x="0" y="420370"/>
                  </a:lnTo>
                  <a:lnTo>
                    <a:pt x="8956040" y="420370"/>
                  </a:lnTo>
                  <a:lnTo>
                    <a:pt x="8956040" y="417830"/>
                  </a:lnTo>
                  <a:lnTo>
                    <a:pt x="8956040" y="3822"/>
                  </a:lnTo>
                  <a:lnTo>
                    <a:pt x="8952230" y="3822"/>
                  </a:lnTo>
                  <a:lnTo>
                    <a:pt x="8952230" y="417830"/>
                  </a:lnTo>
                  <a:lnTo>
                    <a:pt x="3810" y="417830"/>
                  </a:lnTo>
                  <a:lnTo>
                    <a:pt x="3810" y="3810"/>
                  </a:lnTo>
                  <a:lnTo>
                    <a:pt x="8956040" y="3810"/>
                  </a:lnTo>
                  <a:lnTo>
                    <a:pt x="8956040" y="0"/>
                  </a:lnTo>
                  <a:close/>
                </a:path>
              </a:pathLst>
            </a:custGeom>
            <a:solidFill>
              <a:srgbClr val="6BA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790" y="326389"/>
              <a:ext cx="8948420" cy="414020"/>
            </a:xfrm>
            <a:custGeom>
              <a:avLst/>
              <a:gdLst/>
              <a:ahLst/>
              <a:cxnLst/>
              <a:rect l="l" t="t" r="r" b="b"/>
              <a:pathLst>
                <a:path w="8948420" h="414020">
                  <a:moveTo>
                    <a:pt x="8948420" y="0"/>
                  </a:moveTo>
                  <a:lnTo>
                    <a:pt x="8944610" y="0"/>
                  </a:lnTo>
                  <a:lnTo>
                    <a:pt x="8944610" y="2540"/>
                  </a:lnTo>
                  <a:lnTo>
                    <a:pt x="8944610" y="410210"/>
                  </a:lnTo>
                  <a:lnTo>
                    <a:pt x="3810" y="410210"/>
                  </a:lnTo>
                  <a:lnTo>
                    <a:pt x="3810" y="2540"/>
                  </a:lnTo>
                  <a:lnTo>
                    <a:pt x="8944610" y="2540"/>
                  </a:lnTo>
                  <a:lnTo>
                    <a:pt x="89446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10210"/>
                  </a:lnTo>
                  <a:lnTo>
                    <a:pt x="0" y="414020"/>
                  </a:lnTo>
                  <a:lnTo>
                    <a:pt x="8948420" y="414020"/>
                  </a:lnTo>
                  <a:lnTo>
                    <a:pt x="8948420" y="410210"/>
                  </a:lnTo>
                  <a:lnTo>
                    <a:pt x="8948420" y="2540"/>
                  </a:lnTo>
                  <a:lnTo>
                    <a:pt x="8948420" y="0"/>
                  </a:lnTo>
                  <a:close/>
                </a:path>
              </a:pathLst>
            </a:custGeom>
            <a:solidFill>
              <a:srgbClr val="69A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600" y="328929"/>
              <a:ext cx="8940800" cy="407670"/>
            </a:xfrm>
            <a:custGeom>
              <a:avLst/>
              <a:gdLst/>
              <a:ahLst/>
              <a:cxnLst/>
              <a:rect l="l" t="t" r="r" b="b"/>
              <a:pathLst>
                <a:path w="8940800" h="407670">
                  <a:moveTo>
                    <a:pt x="89408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03860"/>
                  </a:lnTo>
                  <a:lnTo>
                    <a:pt x="0" y="407670"/>
                  </a:lnTo>
                  <a:lnTo>
                    <a:pt x="8940800" y="407670"/>
                  </a:lnTo>
                  <a:lnTo>
                    <a:pt x="8940800" y="403860"/>
                  </a:lnTo>
                  <a:lnTo>
                    <a:pt x="8940800" y="3822"/>
                  </a:lnTo>
                  <a:lnTo>
                    <a:pt x="8936990" y="3822"/>
                  </a:lnTo>
                  <a:lnTo>
                    <a:pt x="8936990" y="403860"/>
                  </a:lnTo>
                  <a:lnTo>
                    <a:pt x="2540" y="403860"/>
                  </a:lnTo>
                  <a:lnTo>
                    <a:pt x="2540" y="3810"/>
                  </a:lnTo>
                  <a:lnTo>
                    <a:pt x="8940800" y="3810"/>
                  </a:lnTo>
                  <a:lnTo>
                    <a:pt x="8940800" y="0"/>
                  </a:lnTo>
                  <a:close/>
                </a:path>
              </a:pathLst>
            </a:custGeom>
            <a:solidFill>
              <a:srgbClr val="67A3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140" y="332739"/>
              <a:ext cx="8934450" cy="400050"/>
            </a:xfrm>
            <a:custGeom>
              <a:avLst/>
              <a:gdLst/>
              <a:ahLst/>
              <a:cxnLst/>
              <a:rect l="l" t="t" r="r" b="b"/>
              <a:pathLst>
                <a:path w="8934450" h="400050">
                  <a:moveTo>
                    <a:pt x="8934450" y="0"/>
                  </a:moveTo>
                  <a:lnTo>
                    <a:pt x="8930640" y="0"/>
                  </a:lnTo>
                  <a:lnTo>
                    <a:pt x="8930640" y="3810"/>
                  </a:lnTo>
                  <a:lnTo>
                    <a:pt x="8930640" y="396240"/>
                  </a:lnTo>
                  <a:lnTo>
                    <a:pt x="3810" y="396240"/>
                  </a:lnTo>
                  <a:lnTo>
                    <a:pt x="3810" y="3810"/>
                  </a:lnTo>
                  <a:lnTo>
                    <a:pt x="8930640" y="3810"/>
                  </a:lnTo>
                  <a:lnTo>
                    <a:pt x="893064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6240"/>
                  </a:lnTo>
                  <a:lnTo>
                    <a:pt x="0" y="400050"/>
                  </a:lnTo>
                  <a:lnTo>
                    <a:pt x="8934450" y="400050"/>
                  </a:lnTo>
                  <a:lnTo>
                    <a:pt x="8934450" y="396240"/>
                  </a:lnTo>
                  <a:lnTo>
                    <a:pt x="8934450" y="3810"/>
                  </a:lnTo>
                  <a:lnTo>
                    <a:pt x="8934450" y="0"/>
                  </a:lnTo>
                  <a:close/>
                </a:path>
              </a:pathLst>
            </a:custGeom>
            <a:solidFill>
              <a:srgbClr val="66A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7950" y="336549"/>
              <a:ext cx="8926830" cy="392430"/>
            </a:xfrm>
            <a:custGeom>
              <a:avLst/>
              <a:gdLst/>
              <a:ahLst/>
              <a:cxnLst/>
              <a:rect l="l" t="t" r="r" b="b"/>
              <a:pathLst>
                <a:path w="8926830" h="392430">
                  <a:moveTo>
                    <a:pt x="8926830" y="0"/>
                  </a:moveTo>
                  <a:lnTo>
                    <a:pt x="8924290" y="0"/>
                  </a:lnTo>
                  <a:lnTo>
                    <a:pt x="8924290" y="3810"/>
                  </a:lnTo>
                  <a:lnTo>
                    <a:pt x="8924290" y="388620"/>
                  </a:lnTo>
                  <a:lnTo>
                    <a:pt x="3810" y="388620"/>
                  </a:lnTo>
                  <a:lnTo>
                    <a:pt x="3810" y="3810"/>
                  </a:lnTo>
                  <a:lnTo>
                    <a:pt x="8924290" y="3810"/>
                  </a:lnTo>
                  <a:lnTo>
                    <a:pt x="89242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8620"/>
                  </a:lnTo>
                  <a:lnTo>
                    <a:pt x="0" y="392430"/>
                  </a:lnTo>
                  <a:lnTo>
                    <a:pt x="8926830" y="392430"/>
                  </a:lnTo>
                  <a:lnTo>
                    <a:pt x="8926830" y="388620"/>
                  </a:lnTo>
                  <a:lnTo>
                    <a:pt x="8926830" y="3810"/>
                  </a:lnTo>
                  <a:lnTo>
                    <a:pt x="8926830" y="0"/>
                  </a:lnTo>
                  <a:close/>
                </a:path>
              </a:pathLst>
            </a:custGeom>
            <a:solidFill>
              <a:srgbClr val="63A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1760" y="340359"/>
              <a:ext cx="8920480" cy="384810"/>
            </a:xfrm>
            <a:custGeom>
              <a:avLst/>
              <a:gdLst/>
              <a:ahLst/>
              <a:cxnLst/>
              <a:rect l="l" t="t" r="r" b="b"/>
              <a:pathLst>
                <a:path w="8920480" h="384809">
                  <a:moveTo>
                    <a:pt x="8920480" y="0"/>
                  </a:moveTo>
                  <a:lnTo>
                    <a:pt x="8915400" y="0"/>
                  </a:lnTo>
                  <a:lnTo>
                    <a:pt x="8915400" y="3810"/>
                  </a:lnTo>
                  <a:lnTo>
                    <a:pt x="8915400" y="381000"/>
                  </a:lnTo>
                  <a:lnTo>
                    <a:pt x="3810" y="381000"/>
                  </a:lnTo>
                  <a:lnTo>
                    <a:pt x="3810" y="3810"/>
                  </a:lnTo>
                  <a:lnTo>
                    <a:pt x="8915400" y="3810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0"/>
                  </a:lnTo>
                  <a:lnTo>
                    <a:pt x="0" y="384810"/>
                  </a:lnTo>
                  <a:lnTo>
                    <a:pt x="8920480" y="384810"/>
                  </a:lnTo>
                  <a:lnTo>
                    <a:pt x="8920480" y="381000"/>
                  </a:lnTo>
                  <a:lnTo>
                    <a:pt x="8920480" y="3810"/>
                  </a:lnTo>
                  <a:lnTo>
                    <a:pt x="8920480" y="0"/>
                  </a:lnTo>
                  <a:close/>
                </a:path>
              </a:pathLst>
            </a:custGeom>
            <a:solidFill>
              <a:srgbClr val="61A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5570" y="344169"/>
              <a:ext cx="8911590" cy="377190"/>
            </a:xfrm>
            <a:custGeom>
              <a:avLst/>
              <a:gdLst/>
              <a:ahLst/>
              <a:cxnLst/>
              <a:rect l="l" t="t" r="r" b="b"/>
              <a:pathLst>
                <a:path w="8911590" h="377190">
                  <a:moveTo>
                    <a:pt x="8911590" y="0"/>
                  </a:moveTo>
                  <a:lnTo>
                    <a:pt x="8909050" y="0"/>
                  </a:lnTo>
                  <a:lnTo>
                    <a:pt x="8909050" y="3810"/>
                  </a:lnTo>
                  <a:lnTo>
                    <a:pt x="8909050" y="373380"/>
                  </a:lnTo>
                  <a:lnTo>
                    <a:pt x="3810" y="373380"/>
                  </a:lnTo>
                  <a:lnTo>
                    <a:pt x="3810" y="3810"/>
                  </a:lnTo>
                  <a:lnTo>
                    <a:pt x="8909050" y="3810"/>
                  </a:lnTo>
                  <a:lnTo>
                    <a:pt x="8909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73380"/>
                  </a:lnTo>
                  <a:lnTo>
                    <a:pt x="0" y="377190"/>
                  </a:lnTo>
                  <a:lnTo>
                    <a:pt x="8911590" y="377190"/>
                  </a:lnTo>
                  <a:lnTo>
                    <a:pt x="8911590" y="373380"/>
                  </a:lnTo>
                  <a:lnTo>
                    <a:pt x="8911590" y="3810"/>
                  </a:lnTo>
                  <a:lnTo>
                    <a:pt x="8911590" y="0"/>
                  </a:lnTo>
                  <a:close/>
                </a:path>
              </a:pathLst>
            </a:custGeom>
            <a:solidFill>
              <a:srgbClr val="5F9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380" y="347979"/>
              <a:ext cx="8905240" cy="369570"/>
            </a:xfrm>
            <a:custGeom>
              <a:avLst/>
              <a:gdLst/>
              <a:ahLst/>
              <a:cxnLst/>
              <a:rect l="l" t="t" r="r" b="b"/>
              <a:pathLst>
                <a:path w="8905240" h="369570">
                  <a:moveTo>
                    <a:pt x="89052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65760"/>
                  </a:lnTo>
                  <a:lnTo>
                    <a:pt x="0" y="369570"/>
                  </a:lnTo>
                  <a:lnTo>
                    <a:pt x="8905240" y="369570"/>
                  </a:lnTo>
                  <a:lnTo>
                    <a:pt x="8905240" y="365760"/>
                  </a:lnTo>
                  <a:lnTo>
                    <a:pt x="8905240" y="3822"/>
                  </a:lnTo>
                  <a:lnTo>
                    <a:pt x="8901430" y="3822"/>
                  </a:lnTo>
                  <a:lnTo>
                    <a:pt x="8901430" y="365760"/>
                  </a:lnTo>
                  <a:lnTo>
                    <a:pt x="3810" y="365760"/>
                  </a:lnTo>
                  <a:lnTo>
                    <a:pt x="3810" y="3810"/>
                  </a:lnTo>
                  <a:lnTo>
                    <a:pt x="8905240" y="3810"/>
                  </a:lnTo>
                  <a:lnTo>
                    <a:pt x="8905240" y="0"/>
                  </a:lnTo>
                  <a:close/>
                </a:path>
              </a:pathLst>
            </a:custGeom>
            <a:solidFill>
              <a:srgbClr val="5E9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3190" y="351789"/>
              <a:ext cx="8897620" cy="361950"/>
            </a:xfrm>
            <a:custGeom>
              <a:avLst/>
              <a:gdLst/>
              <a:ahLst/>
              <a:cxnLst/>
              <a:rect l="l" t="t" r="r" b="b"/>
              <a:pathLst>
                <a:path w="8897620" h="361950">
                  <a:moveTo>
                    <a:pt x="8897620" y="0"/>
                  </a:moveTo>
                  <a:lnTo>
                    <a:pt x="8893810" y="0"/>
                  </a:lnTo>
                  <a:lnTo>
                    <a:pt x="8893810" y="2540"/>
                  </a:lnTo>
                  <a:lnTo>
                    <a:pt x="8893810" y="359410"/>
                  </a:lnTo>
                  <a:lnTo>
                    <a:pt x="3810" y="359410"/>
                  </a:lnTo>
                  <a:lnTo>
                    <a:pt x="3810" y="2540"/>
                  </a:lnTo>
                  <a:lnTo>
                    <a:pt x="8893810" y="2540"/>
                  </a:lnTo>
                  <a:lnTo>
                    <a:pt x="88938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59410"/>
                  </a:lnTo>
                  <a:lnTo>
                    <a:pt x="0" y="361950"/>
                  </a:lnTo>
                  <a:lnTo>
                    <a:pt x="8897620" y="361950"/>
                  </a:lnTo>
                  <a:lnTo>
                    <a:pt x="8897620" y="359410"/>
                  </a:lnTo>
                  <a:lnTo>
                    <a:pt x="8897620" y="2540"/>
                  </a:lnTo>
                  <a:lnTo>
                    <a:pt x="8897620" y="0"/>
                  </a:lnTo>
                  <a:close/>
                </a:path>
              </a:pathLst>
            </a:custGeom>
            <a:solidFill>
              <a:srgbClr val="5C9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7000" y="354329"/>
              <a:ext cx="8890000" cy="356870"/>
            </a:xfrm>
            <a:custGeom>
              <a:avLst/>
              <a:gdLst/>
              <a:ahLst/>
              <a:cxnLst/>
              <a:rect l="l" t="t" r="r" b="b"/>
              <a:pathLst>
                <a:path w="8890000" h="356870">
                  <a:moveTo>
                    <a:pt x="8890000" y="0"/>
                  </a:moveTo>
                  <a:lnTo>
                    <a:pt x="8886190" y="0"/>
                  </a:lnTo>
                  <a:lnTo>
                    <a:pt x="8886190" y="3810"/>
                  </a:lnTo>
                  <a:lnTo>
                    <a:pt x="8886190" y="353060"/>
                  </a:lnTo>
                  <a:lnTo>
                    <a:pt x="3810" y="353060"/>
                  </a:lnTo>
                  <a:lnTo>
                    <a:pt x="3810" y="3810"/>
                  </a:lnTo>
                  <a:lnTo>
                    <a:pt x="8886190" y="3810"/>
                  </a:lnTo>
                  <a:lnTo>
                    <a:pt x="8886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53060"/>
                  </a:lnTo>
                  <a:lnTo>
                    <a:pt x="0" y="356870"/>
                  </a:lnTo>
                  <a:lnTo>
                    <a:pt x="8890000" y="356870"/>
                  </a:lnTo>
                  <a:lnTo>
                    <a:pt x="8890000" y="353060"/>
                  </a:lnTo>
                  <a:lnTo>
                    <a:pt x="8890000" y="3810"/>
                  </a:lnTo>
                  <a:lnTo>
                    <a:pt x="8890000" y="0"/>
                  </a:lnTo>
                  <a:close/>
                </a:path>
              </a:pathLst>
            </a:custGeom>
            <a:solidFill>
              <a:srgbClr val="5A9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0810" y="358139"/>
              <a:ext cx="8882380" cy="349250"/>
            </a:xfrm>
            <a:custGeom>
              <a:avLst/>
              <a:gdLst/>
              <a:ahLst/>
              <a:cxnLst/>
              <a:rect l="l" t="t" r="r" b="b"/>
              <a:pathLst>
                <a:path w="8882380" h="349250">
                  <a:moveTo>
                    <a:pt x="8882380" y="0"/>
                  </a:moveTo>
                  <a:lnTo>
                    <a:pt x="8878570" y="0"/>
                  </a:lnTo>
                  <a:lnTo>
                    <a:pt x="8878570" y="3810"/>
                  </a:lnTo>
                  <a:lnTo>
                    <a:pt x="8878570" y="345440"/>
                  </a:lnTo>
                  <a:lnTo>
                    <a:pt x="2540" y="345440"/>
                  </a:lnTo>
                  <a:lnTo>
                    <a:pt x="2540" y="3810"/>
                  </a:lnTo>
                  <a:lnTo>
                    <a:pt x="8878570" y="3810"/>
                  </a:lnTo>
                  <a:lnTo>
                    <a:pt x="8878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45440"/>
                  </a:lnTo>
                  <a:lnTo>
                    <a:pt x="0" y="349250"/>
                  </a:lnTo>
                  <a:lnTo>
                    <a:pt x="8882380" y="349250"/>
                  </a:lnTo>
                  <a:lnTo>
                    <a:pt x="8882380" y="345440"/>
                  </a:lnTo>
                  <a:lnTo>
                    <a:pt x="8882380" y="3810"/>
                  </a:lnTo>
                  <a:lnTo>
                    <a:pt x="8882380" y="0"/>
                  </a:lnTo>
                  <a:close/>
                </a:path>
              </a:pathLst>
            </a:custGeom>
            <a:solidFill>
              <a:srgbClr val="589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3350" y="361949"/>
              <a:ext cx="8876030" cy="341630"/>
            </a:xfrm>
            <a:custGeom>
              <a:avLst/>
              <a:gdLst/>
              <a:ahLst/>
              <a:cxnLst/>
              <a:rect l="l" t="t" r="r" b="b"/>
              <a:pathLst>
                <a:path w="8876030" h="341630">
                  <a:moveTo>
                    <a:pt x="8876030" y="0"/>
                  </a:moveTo>
                  <a:lnTo>
                    <a:pt x="8872220" y="0"/>
                  </a:lnTo>
                  <a:lnTo>
                    <a:pt x="8872220" y="3810"/>
                  </a:lnTo>
                  <a:lnTo>
                    <a:pt x="8872220" y="337820"/>
                  </a:lnTo>
                  <a:lnTo>
                    <a:pt x="3810" y="337820"/>
                  </a:lnTo>
                  <a:lnTo>
                    <a:pt x="3810" y="3810"/>
                  </a:lnTo>
                  <a:lnTo>
                    <a:pt x="8872220" y="3810"/>
                  </a:lnTo>
                  <a:lnTo>
                    <a:pt x="88722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7820"/>
                  </a:lnTo>
                  <a:lnTo>
                    <a:pt x="0" y="341630"/>
                  </a:lnTo>
                  <a:lnTo>
                    <a:pt x="8876030" y="341630"/>
                  </a:lnTo>
                  <a:lnTo>
                    <a:pt x="8876030" y="337820"/>
                  </a:lnTo>
                  <a:lnTo>
                    <a:pt x="8876030" y="3810"/>
                  </a:lnTo>
                  <a:lnTo>
                    <a:pt x="8876030" y="0"/>
                  </a:lnTo>
                  <a:close/>
                </a:path>
              </a:pathLst>
            </a:custGeom>
            <a:solidFill>
              <a:srgbClr val="569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7160" y="365759"/>
              <a:ext cx="8868410" cy="334010"/>
            </a:xfrm>
            <a:custGeom>
              <a:avLst/>
              <a:gdLst/>
              <a:ahLst/>
              <a:cxnLst/>
              <a:rect l="l" t="t" r="r" b="b"/>
              <a:pathLst>
                <a:path w="8868410" h="334009">
                  <a:moveTo>
                    <a:pt x="8868410" y="0"/>
                  </a:moveTo>
                  <a:lnTo>
                    <a:pt x="8865870" y="0"/>
                  </a:lnTo>
                  <a:lnTo>
                    <a:pt x="8865870" y="3810"/>
                  </a:lnTo>
                  <a:lnTo>
                    <a:pt x="8865870" y="330200"/>
                  </a:lnTo>
                  <a:lnTo>
                    <a:pt x="3810" y="330200"/>
                  </a:lnTo>
                  <a:lnTo>
                    <a:pt x="3810" y="3810"/>
                  </a:lnTo>
                  <a:lnTo>
                    <a:pt x="8865870" y="3810"/>
                  </a:lnTo>
                  <a:lnTo>
                    <a:pt x="8865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0"/>
                  </a:lnTo>
                  <a:lnTo>
                    <a:pt x="0" y="334010"/>
                  </a:lnTo>
                  <a:lnTo>
                    <a:pt x="8868410" y="334010"/>
                  </a:lnTo>
                  <a:lnTo>
                    <a:pt x="8868410" y="330200"/>
                  </a:lnTo>
                  <a:lnTo>
                    <a:pt x="8868410" y="3810"/>
                  </a:lnTo>
                  <a:lnTo>
                    <a:pt x="8868410" y="0"/>
                  </a:lnTo>
                  <a:close/>
                </a:path>
              </a:pathLst>
            </a:custGeom>
            <a:solidFill>
              <a:srgbClr val="549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0970" y="369569"/>
              <a:ext cx="8862060" cy="326390"/>
            </a:xfrm>
            <a:custGeom>
              <a:avLst/>
              <a:gdLst/>
              <a:ahLst/>
              <a:cxnLst/>
              <a:rect l="l" t="t" r="r" b="b"/>
              <a:pathLst>
                <a:path w="8862060" h="326390">
                  <a:moveTo>
                    <a:pt x="8862060" y="0"/>
                  </a:moveTo>
                  <a:lnTo>
                    <a:pt x="8858250" y="0"/>
                  </a:lnTo>
                  <a:lnTo>
                    <a:pt x="8858250" y="3810"/>
                  </a:lnTo>
                  <a:lnTo>
                    <a:pt x="8858250" y="322580"/>
                  </a:lnTo>
                  <a:lnTo>
                    <a:pt x="3810" y="322580"/>
                  </a:lnTo>
                  <a:lnTo>
                    <a:pt x="3810" y="3810"/>
                  </a:lnTo>
                  <a:lnTo>
                    <a:pt x="8858250" y="3810"/>
                  </a:lnTo>
                  <a:lnTo>
                    <a:pt x="88582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22580"/>
                  </a:lnTo>
                  <a:lnTo>
                    <a:pt x="0" y="326390"/>
                  </a:lnTo>
                  <a:lnTo>
                    <a:pt x="8862060" y="326390"/>
                  </a:lnTo>
                  <a:lnTo>
                    <a:pt x="8862060" y="322580"/>
                  </a:lnTo>
                  <a:lnTo>
                    <a:pt x="8862060" y="3810"/>
                  </a:lnTo>
                  <a:lnTo>
                    <a:pt x="8862060" y="0"/>
                  </a:lnTo>
                  <a:close/>
                </a:path>
              </a:pathLst>
            </a:custGeom>
            <a:solidFill>
              <a:srgbClr val="539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4780" y="373379"/>
              <a:ext cx="8854440" cy="318770"/>
            </a:xfrm>
            <a:custGeom>
              <a:avLst/>
              <a:gdLst/>
              <a:ahLst/>
              <a:cxnLst/>
              <a:rect l="l" t="t" r="r" b="b"/>
              <a:pathLst>
                <a:path w="8854440" h="318770">
                  <a:moveTo>
                    <a:pt x="8854440" y="0"/>
                  </a:moveTo>
                  <a:lnTo>
                    <a:pt x="8850630" y="0"/>
                  </a:lnTo>
                  <a:lnTo>
                    <a:pt x="8850630" y="3810"/>
                  </a:lnTo>
                  <a:lnTo>
                    <a:pt x="8850630" y="316230"/>
                  </a:lnTo>
                  <a:lnTo>
                    <a:pt x="3810" y="316230"/>
                  </a:lnTo>
                  <a:lnTo>
                    <a:pt x="3810" y="3810"/>
                  </a:lnTo>
                  <a:lnTo>
                    <a:pt x="8850630" y="3810"/>
                  </a:lnTo>
                  <a:lnTo>
                    <a:pt x="8850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16230"/>
                  </a:lnTo>
                  <a:lnTo>
                    <a:pt x="0" y="318770"/>
                  </a:lnTo>
                  <a:lnTo>
                    <a:pt x="8854440" y="318770"/>
                  </a:lnTo>
                  <a:lnTo>
                    <a:pt x="8854440" y="316230"/>
                  </a:lnTo>
                  <a:lnTo>
                    <a:pt x="8854440" y="3810"/>
                  </a:lnTo>
                  <a:lnTo>
                    <a:pt x="8854440" y="0"/>
                  </a:lnTo>
                  <a:close/>
                </a:path>
              </a:pathLst>
            </a:custGeom>
            <a:solidFill>
              <a:srgbClr val="519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8590" y="377189"/>
              <a:ext cx="8846820" cy="312420"/>
            </a:xfrm>
            <a:custGeom>
              <a:avLst/>
              <a:gdLst/>
              <a:ahLst/>
              <a:cxnLst/>
              <a:rect l="l" t="t" r="r" b="b"/>
              <a:pathLst>
                <a:path w="8846820" h="312420">
                  <a:moveTo>
                    <a:pt x="8846820" y="0"/>
                  </a:moveTo>
                  <a:lnTo>
                    <a:pt x="8843010" y="0"/>
                  </a:lnTo>
                  <a:lnTo>
                    <a:pt x="8843010" y="2540"/>
                  </a:lnTo>
                  <a:lnTo>
                    <a:pt x="8843010" y="308610"/>
                  </a:lnTo>
                  <a:lnTo>
                    <a:pt x="3810" y="308610"/>
                  </a:lnTo>
                  <a:lnTo>
                    <a:pt x="3810" y="2540"/>
                  </a:lnTo>
                  <a:lnTo>
                    <a:pt x="8843010" y="2540"/>
                  </a:lnTo>
                  <a:lnTo>
                    <a:pt x="88430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08610"/>
                  </a:lnTo>
                  <a:lnTo>
                    <a:pt x="0" y="312420"/>
                  </a:lnTo>
                  <a:lnTo>
                    <a:pt x="8846820" y="312420"/>
                  </a:lnTo>
                  <a:lnTo>
                    <a:pt x="8846820" y="308610"/>
                  </a:lnTo>
                  <a:lnTo>
                    <a:pt x="8846820" y="2540"/>
                  </a:lnTo>
                  <a:lnTo>
                    <a:pt x="8846820" y="0"/>
                  </a:lnTo>
                  <a:close/>
                </a:path>
              </a:pathLst>
            </a:custGeom>
            <a:solidFill>
              <a:srgbClr val="4F9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2400" y="379729"/>
              <a:ext cx="8839200" cy="306070"/>
            </a:xfrm>
            <a:custGeom>
              <a:avLst/>
              <a:gdLst/>
              <a:ahLst/>
              <a:cxnLst/>
              <a:rect l="l" t="t" r="r" b="b"/>
              <a:pathLst>
                <a:path w="8839200" h="306070">
                  <a:moveTo>
                    <a:pt x="8839200" y="0"/>
                  </a:moveTo>
                  <a:lnTo>
                    <a:pt x="8835390" y="0"/>
                  </a:lnTo>
                  <a:lnTo>
                    <a:pt x="8835390" y="3810"/>
                  </a:lnTo>
                  <a:lnTo>
                    <a:pt x="8835390" y="302260"/>
                  </a:lnTo>
                  <a:lnTo>
                    <a:pt x="3810" y="302260"/>
                  </a:lnTo>
                  <a:lnTo>
                    <a:pt x="3810" y="3810"/>
                  </a:lnTo>
                  <a:lnTo>
                    <a:pt x="8835390" y="3810"/>
                  </a:lnTo>
                  <a:lnTo>
                    <a:pt x="8835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02260"/>
                  </a:lnTo>
                  <a:lnTo>
                    <a:pt x="0" y="306070"/>
                  </a:lnTo>
                  <a:lnTo>
                    <a:pt x="8839200" y="306070"/>
                  </a:lnTo>
                  <a:lnTo>
                    <a:pt x="8839200" y="302260"/>
                  </a:lnTo>
                  <a:lnTo>
                    <a:pt x="8839200" y="381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4D9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6210" y="383539"/>
              <a:ext cx="8831580" cy="298450"/>
            </a:xfrm>
            <a:custGeom>
              <a:avLst/>
              <a:gdLst/>
              <a:ahLst/>
              <a:cxnLst/>
              <a:rect l="l" t="t" r="r" b="b"/>
              <a:pathLst>
                <a:path w="8831580" h="298450">
                  <a:moveTo>
                    <a:pt x="8831580" y="0"/>
                  </a:moveTo>
                  <a:lnTo>
                    <a:pt x="8827770" y="0"/>
                  </a:lnTo>
                  <a:lnTo>
                    <a:pt x="8827770" y="3810"/>
                  </a:lnTo>
                  <a:lnTo>
                    <a:pt x="8827770" y="294640"/>
                  </a:lnTo>
                  <a:lnTo>
                    <a:pt x="3810" y="294640"/>
                  </a:lnTo>
                  <a:lnTo>
                    <a:pt x="3810" y="3810"/>
                  </a:lnTo>
                  <a:lnTo>
                    <a:pt x="8827770" y="3810"/>
                  </a:lnTo>
                  <a:lnTo>
                    <a:pt x="88277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94640"/>
                  </a:lnTo>
                  <a:lnTo>
                    <a:pt x="0" y="298450"/>
                  </a:lnTo>
                  <a:lnTo>
                    <a:pt x="8831580" y="298450"/>
                  </a:lnTo>
                  <a:lnTo>
                    <a:pt x="8831580" y="294640"/>
                  </a:lnTo>
                  <a:lnTo>
                    <a:pt x="8831580" y="3810"/>
                  </a:lnTo>
                  <a:lnTo>
                    <a:pt x="8831580" y="0"/>
                  </a:lnTo>
                  <a:close/>
                </a:path>
              </a:pathLst>
            </a:custGeom>
            <a:solidFill>
              <a:srgbClr val="4B9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0020" y="387349"/>
              <a:ext cx="8823960" cy="290830"/>
            </a:xfrm>
            <a:custGeom>
              <a:avLst/>
              <a:gdLst/>
              <a:ahLst/>
              <a:cxnLst/>
              <a:rect l="l" t="t" r="r" b="b"/>
              <a:pathLst>
                <a:path w="8823960" h="290830">
                  <a:moveTo>
                    <a:pt x="8823960" y="0"/>
                  </a:moveTo>
                  <a:lnTo>
                    <a:pt x="8820150" y="0"/>
                  </a:lnTo>
                  <a:lnTo>
                    <a:pt x="8820150" y="3810"/>
                  </a:lnTo>
                  <a:lnTo>
                    <a:pt x="8820150" y="287020"/>
                  </a:lnTo>
                  <a:lnTo>
                    <a:pt x="2540" y="287020"/>
                  </a:lnTo>
                  <a:lnTo>
                    <a:pt x="2540" y="3810"/>
                  </a:lnTo>
                  <a:lnTo>
                    <a:pt x="8820150" y="3810"/>
                  </a:lnTo>
                  <a:lnTo>
                    <a:pt x="8820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87020"/>
                  </a:lnTo>
                  <a:lnTo>
                    <a:pt x="0" y="290830"/>
                  </a:lnTo>
                  <a:lnTo>
                    <a:pt x="8823960" y="290830"/>
                  </a:lnTo>
                  <a:lnTo>
                    <a:pt x="8823960" y="287020"/>
                  </a:lnTo>
                  <a:lnTo>
                    <a:pt x="8823960" y="3810"/>
                  </a:lnTo>
                  <a:lnTo>
                    <a:pt x="8823960" y="0"/>
                  </a:lnTo>
                  <a:close/>
                </a:path>
              </a:pathLst>
            </a:custGeom>
            <a:solidFill>
              <a:srgbClr val="499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2560" y="391159"/>
              <a:ext cx="8817610" cy="283210"/>
            </a:xfrm>
            <a:custGeom>
              <a:avLst/>
              <a:gdLst/>
              <a:ahLst/>
              <a:cxnLst/>
              <a:rect l="l" t="t" r="r" b="b"/>
              <a:pathLst>
                <a:path w="8817610" h="283209">
                  <a:moveTo>
                    <a:pt x="8817610" y="0"/>
                  </a:moveTo>
                  <a:lnTo>
                    <a:pt x="8813800" y="0"/>
                  </a:lnTo>
                  <a:lnTo>
                    <a:pt x="8813800" y="3810"/>
                  </a:lnTo>
                  <a:lnTo>
                    <a:pt x="8813800" y="279400"/>
                  </a:lnTo>
                  <a:lnTo>
                    <a:pt x="3810" y="279400"/>
                  </a:lnTo>
                  <a:lnTo>
                    <a:pt x="3810" y="3810"/>
                  </a:lnTo>
                  <a:lnTo>
                    <a:pt x="8813800" y="3810"/>
                  </a:lnTo>
                  <a:lnTo>
                    <a:pt x="8813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9400"/>
                  </a:lnTo>
                  <a:lnTo>
                    <a:pt x="0" y="283210"/>
                  </a:lnTo>
                  <a:lnTo>
                    <a:pt x="8817610" y="283210"/>
                  </a:lnTo>
                  <a:lnTo>
                    <a:pt x="8817610" y="279400"/>
                  </a:lnTo>
                  <a:lnTo>
                    <a:pt x="8817610" y="3810"/>
                  </a:lnTo>
                  <a:lnTo>
                    <a:pt x="8817610" y="0"/>
                  </a:lnTo>
                  <a:close/>
                </a:path>
              </a:pathLst>
            </a:custGeom>
            <a:solidFill>
              <a:srgbClr val="479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6370" y="394969"/>
              <a:ext cx="8809990" cy="275590"/>
            </a:xfrm>
            <a:custGeom>
              <a:avLst/>
              <a:gdLst/>
              <a:ahLst/>
              <a:cxnLst/>
              <a:rect l="l" t="t" r="r" b="b"/>
              <a:pathLst>
                <a:path w="8809990" h="275590">
                  <a:moveTo>
                    <a:pt x="8809990" y="0"/>
                  </a:moveTo>
                  <a:lnTo>
                    <a:pt x="8807450" y="0"/>
                  </a:lnTo>
                  <a:lnTo>
                    <a:pt x="8807450" y="3810"/>
                  </a:lnTo>
                  <a:lnTo>
                    <a:pt x="8807450" y="271780"/>
                  </a:lnTo>
                  <a:lnTo>
                    <a:pt x="3810" y="271780"/>
                  </a:lnTo>
                  <a:lnTo>
                    <a:pt x="3810" y="3810"/>
                  </a:lnTo>
                  <a:lnTo>
                    <a:pt x="8807450" y="3810"/>
                  </a:lnTo>
                  <a:lnTo>
                    <a:pt x="8807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71780"/>
                  </a:lnTo>
                  <a:lnTo>
                    <a:pt x="0" y="275590"/>
                  </a:lnTo>
                  <a:lnTo>
                    <a:pt x="8809990" y="275590"/>
                  </a:lnTo>
                  <a:lnTo>
                    <a:pt x="8809990" y="271780"/>
                  </a:lnTo>
                  <a:lnTo>
                    <a:pt x="8809990" y="3810"/>
                  </a:lnTo>
                  <a:lnTo>
                    <a:pt x="8809990" y="0"/>
                  </a:lnTo>
                  <a:close/>
                </a:path>
              </a:pathLst>
            </a:custGeom>
            <a:solidFill>
              <a:srgbClr val="469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0180" y="398779"/>
              <a:ext cx="8803640" cy="267970"/>
            </a:xfrm>
            <a:custGeom>
              <a:avLst/>
              <a:gdLst/>
              <a:ahLst/>
              <a:cxnLst/>
              <a:rect l="l" t="t" r="r" b="b"/>
              <a:pathLst>
                <a:path w="8803640" h="267970">
                  <a:moveTo>
                    <a:pt x="8803640" y="0"/>
                  </a:moveTo>
                  <a:lnTo>
                    <a:pt x="8799830" y="0"/>
                  </a:lnTo>
                  <a:lnTo>
                    <a:pt x="8799830" y="3810"/>
                  </a:lnTo>
                  <a:lnTo>
                    <a:pt x="8799830" y="264160"/>
                  </a:lnTo>
                  <a:lnTo>
                    <a:pt x="3810" y="264160"/>
                  </a:lnTo>
                  <a:lnTo>
                    <a:pt x="3810" y="3810"/>
                  </a:lnTo>
                  <a:lnTo>
                    <a:pt x="8799830" y="3810"/>
                  </a:lnTo>
                  <a:lnTo>
                    <a:pt x="8799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64160"/>
                  </a:lnTo>
                  <a:lnTo>
                    <a:pt x="0" y="267970"/>
                  </a:lnTo>
                  <a:lnTo>
                    <a:pt x="8803640" y="267970"/>
                  </a:lnTo>
                  <a:lnTo>
                    <a:pt x="8803640" y="264160"/>
                  </a:lnTo>
                  <a:lnTo>
                    <a:pt x="8803640" y="3810"/>
                  </a:lnTo>
                  <a:lnTo>
                    <a:pt x="8803640" y="0"/>
                  </a:lnTo>
                  <a:close/>
                </a:path>
              </a:pathLst>
            </a:custGeom>
            <a:solidFill>
              <a:srgbClr val="448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3990" y="402589"/>
              <a:ext cx="8796020" cy="260350"/>
            </a:xfrm>
            <a:custGeom>
              <a:avLst/>
              <a:gdLst/>
              <a:ahLst/>
              <a:cxnLst/>
              <a:rect l="l" t="t" r="r" b="b"/>
              <a:pathLst>
                <a:path w="8796020" h="260350">
                  <a:moveTo>
                    <a:pt x="8796020" y="0"/>
                  </a:moveTo>
                  <a:lnTo>
                    <a:pt x="8792210" y="0"/>
                  </a:lnTo>
                  <a:lnTo>
                    <a:pt x="8792210" y="2540"/>
                  </a:lnTo>
                  <a:lnTo>
                    <a:pt x="8792210" y="257810"/>
                  </a:lnTo>
                  <a:lnTo>
                    <a:pt x="3810" y="257810"/>
                  </a:lnTo>
                  <a:lnTo>
                    <a:pt x="3810" y="2540"/>
                  </a:lnTo>
                  <a:lnTo>
                    <a:pt x="8792210" y="2540"/>
                  </a:lnTo>
                  <a:lnTo>
                    <a:pt x="87922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57810"/>
                  </a:lnTo>
                  <a:lnTo>
                    <a:pt x="0" y="260350"/>
                  </a:lnTo>
                  <a:lnTo>
                    <a:pt x="8796020" y="260350"/>
                  </a:lnTo>
                  <a:lnTo>
                    <a:pt x="8796020" y="257810"/>
                  </a:lnTo>
                  <a:lnTo>
                    <a:pt x="8796020" y="2540"/>
                  </a:lnTo>
                  <a:lnTo>
                    <a:pt x="8796020" y="0"/>
                  </a:lnTo>
                  <a:close/>
                </a:path>
              </a:pathLst>
            </a:custGeom>
            <a:solidFill>
              <a:srgbClr val="428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7800" y="405129"/>
              <a:ext cx="8788400" cy="255270"/>
            </a:xfrm>
            <a:custGeom>
              <a:avLst/>
              <a:gdLst/>
              <a:ahLst/>
              <a:cxnLst/>
              <a:rect l="l" t="t" r="r" b="b"/>
              <a:pathLst>
                <a:path w="8788400" h="255270">
                  <a:moveTo>
                    <a:pt x="8788400" y="0"/>
                  </a:moveTo>
                  <a:lnTo>
                    <a:pt x="8784590" y="0"/>
                  </a:lnTo>
                  <a:lnTo>
                    <a:pt x="8784590" y="3810"/>
                  </a:lnTo>
                  <a:lnTo>
                    <a:pt x="8784590" y="251460"/>
                  </a:lnTo>
                  <a:lnTo>
                    <a:pt x="3810" y="251460"/>
                  </a:lnTo>
                  <a:lnTo>
                    <a:pt x="3810" y="3810"/>
                  </a:lnTo>
                  <a:lnTo>
                    <a:pt x="8784590" y="3810"/>
                  </a:lnTo>
                  <a:lnTo>
                    <a:pt x="87845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8788400" y="255270"/>
                  </a:lnTo>
                  <a:lnTo>
                    <a:pt x="8788400" y="251460"/>
                  </a:lnTo>
                  <a:lnTo>
                    <a:pt x="8788400" y="3810"/>
                  </a:lnTo>
                  <a:lnTo>
                    <a:pt x="8788400" y="0"/>
                  </a:lnTo>
                  <a:close/>
                </a:path>
              </a:pathLst>
            </a:custGeom>
            <a:solidFill>
              <a:srgbClr val="408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408939"/>
              <a:ext cx="8780780" cy="247650"/>
            </a:xfrm>
            <a:custGeom>
              <a:avLst/>
              <a:gdLst/>
              <a:ahLst/>
              <a:cxnLst/>
              <a:rect l="l" t="t" r="r" b="b"/>
              <a:pathLst>
                <a:path w="8780780" h="247650">
                  <a:moveTo>
                    <a:pt x="8780780" y="0"/>
                  </a:moveTo>
                  <a:lnTo>
                    <a:pt x="8776970" y="0"/>
                  </a:lnTo>
                  <a:lnTo>
                    <a:pt x="8776970" y="3810"/>
                  </a:lnTo>
                  <a:lnTo>
                    <a:pt x="8776970" y="243840"/>
                  </a:lnTo>
                  <a:lnTo>
                    <a:pt x="2540" y="243840"/>
                  </a:lnTo>
                  <a:lnTo>
                    <a:pt x="2540" y="3810"/>
                  </a:lnTo>
                  <a:lnTo>
                    <a:pt x="8776970" y="3810"/>
                  </a:lnTo>
                  <a:lnTo>
                    <a:pt x="87769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3840"/>
                  </a:lnTo>
                  <a:lnTo>
                    <a:pt x="0" y="247650"/>
                  </a:lnTo>
                  <a:lnTo>
                    <a:pt x="8780780" y="247650"/>
                  </a:lnTo>
                  <a:lnTo>
                    <a:pt x="8780780" y="243840"/>
                  </a:lnTo>
                  <a:lnTo>
                    <a:pt x="8780780" y="3810"/>
                  </a:lnTo>
                  <a:lnTo>
                    <a:pt x="8780780" y="0"/>
                  </a:lnTo>
                  <a:close/>
                </a:path>
              </a:pathLst>
            </a:custGeom>
            <a:solidFill>
              <a:srgbClr val="3E8B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4150" y="412749"/>
              <a:ext cx="8774430" cy="240029"/>
            </a:xfrm>
            <a:custGeom>
              <a:avLst/>
              <a:gdLst/>
              <a:ahLst/>
              <a:cxnLst/>
              <a:rect l="l" t="t" r="r" b="b"/>
              <a:pathLst>
                <a:path w="8774430" h="240029">
                  <a:moveTo>
                    <a:pt x="8774430" y="0"/>
                  </a:moveTo>
                  <a:lnTo>
                    <a:pt x="8770620" y="0"/>
                  </a:lnTo>
                  <a:lnTo>
                    <a:pt x="8770620" y="3810"/>
                  </a:lnTo>
                  <a:lnTo>
                    <a:pt x="8770620" y="236220"/>
                  </a:lnTo>
                  <a:lnTo>
                    <a:pt x="3810" y="236220"/>
                  </a:lnTo>
                  <a:lnTo>
                    <a:pt x="3810" y="3810"/>
                  </a:lnTo>
                  <a:lnTo>
                    <a:pt x="8770620" y="3810"/>
                  </a:lnTo>
                  <a:lnTo>
                    <a:pt x="87706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36220"/>
                  </a:lnTo>
                  <a:lnTo>
                    <a:pt x="0" y="240030"/>
                  </a:lnTo>
                  <a:lnTo>
                    <a:pt x="8774430" y="240030"/>
                  </a:lnTo>
                  <a:lnTo>
                    <a:pt x="8774430" y="236220"/>
                  </a:lnTo>
                  <a:lnTo>
                    <a:pt x="8774430" y="3810"/>
                  </a:lnTo>
                  <a:lnTo>
                    <a:pt x="8774430" y="0"/>
                  </a:lnTo>
                  <a:close/>
                </a:path>
              </a:pathLst>
            </a:custGeom>
            <a:solidFill>
              <a:srgbClr val="3C8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7960" y="416559"/>
              <a:ext cx="8766810" cy="232410"/>
            </a:xfrm>
            <a:custGeom>
              <a:avLst/>
              <a:gdLst/>
              <a:ahLst/>
              <a:cxnLst/>
              <a:rect l="l" t="t" r="r" b="b"/>
              <a:pathLst>
                <a:path w="8766810" h="232409">
                  <a:moveTo>
                    <a:pt x="8766810" y="0"/>
                  </a:moveTo>
                  <a:lnTo>
                    <a:pt x="8763000" y="0"/>
                  </a:lnTo>
                  <a:lnTo>
                    <a:pt x="8763000" y="3810"/>
                  </a:lnTo>
                  <a:lnTo>
                    <a:pt x="8763000" y="228600"/>
                  </a:lnTo>
                  <a:lnTo>
                    <a:pt x="3810" y="228600"/>
                  </a:lnTo>
                  <a:lnTo>
                    <a:pt x="3810" y="3810"/>
                  </a:lnTo>
                  <a:lnTo>
                    <a:pt x="8763000" y="381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8600"/>
                  </a:lnTo>
                  <a:lnTo>
                    <a:pt x="0" y="232410"/>
                  </a:lnTo>
                  <a:lnTo>
                    <a:pt x="8766810" y="232410"/>
                  </a:lnTo>
                  <a:lnTo>
                    <a:pt x="8766810" y="228600"/>
                  </a:lnTo>
                  <a:lnTo>
                    <a:pt x="8766810" y="3810"/>
                  </a:lnTo>
                  <a:lnTo>
                    <a:pt x="8766810" y="0"/>
                  </a:lnTo>
                  <a:close/>
                </a:path>
              </a:pathLst>
            </a:custGeom>
            <a:solidFill>
              <a:srgbClr val="3B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1770" y="420369"/>
              <a:ext cx="8759190" cy="224790"/>
            </a:xfrm>
            <a:custGeom>
              <a:avLst/>
              <a:gdLst/>
              <a:ahLst/>
              <a:cxnLst/>
              <a:rect l="l" t="t" r="r" b="b"/>
              <a:pathLst>
                <a:path w="8759190" h="224790">
                  <a:moveTo>
                    <a:pt x="8759190" y="0"/>
                  </a:moveTo>
                  <a:lnTo>
                    <a:pt x="8756650" y="0"/>
                  </a:lnTo>
                  <a:lnTo>
                    <a:pt x="8756650" y="3810"/>
                  </a:lnTo>
                  <a:lnTo>
                    <a:pt x="8756650" y="220980"/>
                  </a:lnTo>
                  <a:lnTo>
                    <a:pt x="3810" y="220980"/>
                  </a:lnTo>
                  <a:lnTo>
                    <a:pt x="3810" y="3810"/>
                  </a:lnTo>
                  <a:lnTo>
                    <a:pt x="8756650" y="3810"/>
                  </a:lnTo>
                  <a:lnTo>
                    <a:pt x="87566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0980"/>
                  </a:lnTo>
                  <a:lnTo>
                    <a:pt x="0" y="224790"/>
                  </a:lnTo>
                  <a:lnTo>
                    <a:pt x="8759190" y="224790"/>
                  </a:lnTo>
                  <a:lnTo>
                    <a:pt x="8759190" y="220980"/>
                  </a:lnTo>
                  <a:lnTo>
                    <a:pt x="8759190" y="3810"/>
                  </a:lnTo>
                  <a:lnTo>
                    <a:pt x="8759190" y="0"/>
                  </a:lnTo>
                  <a:close/>
                </a:path>
              </a:pathLst>
            </a:custGeom>
            <a:solidFill>
              <a:srgbClr val="398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5580" y="424179"/>
              <a:ext cx="8752840" cy="217170"/>
            </a:xfrm>
            <a:custGeom>
              <a:avLst/>
              <a:gdLst/>
              <a:ahLst/>
              <a:cxnLst/>
              <a:rect l="l" t="t" r="r" b="b"/>
              <a:pathLst>
                <a:path w="8752840" h="217170">
                  <a:moveTo>
                    <a:pt x="8752840" y="0"/>
                  </a:moveTo>
                  <a:lnTo>
                    <a:pt x="8749030" y="0"/>
                  </a:lnTo>
                  <a:lnTo>
                    <a:pt x="8749030" y="3810"/>
                  </a:lnTo>
                  <a:lnTo>
                    <a:pt x="8749030" y="213360"/>
                  </a:lnTo>
                  <a:lnTo>
                    <a:pt x="3810" y="213360"/>
                  </a:lnTo>
                  <a:lnTo>
                    <a:pt x="3810" y="3810"/>
                  </a:lnTo>
                  <a:lnTo>
                    <a:pt x="8749030" y="3810"/>
                  </a:lnTo>
                  <a:lnTo>
                    <a:pt x="87490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17170"/>
                  </a:lnTo>
                  <a:lnTo>
                    <a:pt x="8752840" y="217170"/>
                  </a:lnTo>
                  <a:lnTo>
                    <a:pt x="8752840" y="213360"/>
                  </a:lnTo>
                  <a:lnTo>
                    <a:pt x="8752840" y="3810"/>
                  </a:lnTo>
                  <a:lnTo>
                    <a:pt x="8752840" y="0"/>
                  </a:lnTo>
                  <a:close/>
                </a:path>
              </a:pathLst>
            </a:custGeom>
            <a:solidFill>
              <a:srgbClr val="378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9390" y="427989"/>
              <a:ext cx="8745220" cy="209550"/>
            </a:xfrm>
            <a:custGeom>
              <a:avLst/>
              <a:gdLst/>
              <a:ahLst/>
              <a:cxnLst/>
              <a:rect l="l" t="t" r="r" b="b"/>
              <a:pathLst>
                <a:path w="8745220" h="209550">
                  <a:moveTo>
                    <a:pt x="8745220" y="0"/>
                  </a:moveTo>
                  <a:lnTo>
                    <a:pt x="8741410" y="0"/>
                  </a:lnTo>
                  <a:lnTo>
                    <a:pt x="8741410" y="3810"/>
                  </a:lnTo>
                  <a:lnTo>
                    <a:pt x="8741410" y="205740"/>
                  </a:lnTo>
                  <a:lnTo>
                    <a:pt x="3810" y="205740"/>
                  </a:lnTo>
                  <a:lnTo>
                    <a:pt x="3810" y="3810"/>
                  </a:lnTo>
                  <a:lnTo>
                    <a:pt x="8741410" y="3810"/>
                  </a:lnTo>
                  <a:lnTo>
                    <a:pt x="8741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5740"/>
                  </a:lnTo>
                  <a:lnTo>
                    <a:pt x="0" y="209550"/>
                  </a:lnTo>
                  <a:lnTo>
                    <a:pt x="8745220" y="209550"/>
                  </a:lnTo>
                  <a:lnTo>
                    <a:pt x="8745220" y="205740"/>
                  </a:lnTo>
                  <a:lnTo>
                    <a:pt x="8745220" y="3810"/>
                  </a:lnTo>
                  <a:lnTo>
                    <a:pt x="8745220" y="0"/>
                  </a:lnTo>
                  <a:close/>
                </a:path>
              </a:pathLst>
            </a:custGeom>
            <a:solidFill>
              <a:srgbClr val="358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3200" y="431799"/>
              <a:ext cx="8737600" cy="201930"/>
            </a:xfrm>
            <a:custGeom>
              <a:avLst/>
              <a:gdLst/>
              <a:ahLst/>
              <a:cxnLst/>
              <a:rect l="l" t="t" r="r" b="b"/>
              <a:pathLst>
                <a:path w="8737600" h="201929">
                  <a:moveTo>
                    <a:pt x="8737600" y="0"/>
                  </a:moveTo>
                  <a:lnTo>
                    <a:pt x="8733790" y="0"/>
                  </a:lnTo>
                  <a:lnTo>
                    <a:pt x="8733790" y="2540"/>
                  </a:lnTo>
                  <a:lnTo>
                    <a:pt x="8733790" y="199390"/>
                  </a:lnTo>
                  <a:lnTo>
                    <a:pt x="3810" y="199390"/>
                  </a:lnTo>
                  <a:lnTo>
                    <a:pt x="3810" y="2540"/>
                  </a:lnTo>
                  <a:lnTo>
                    <a:pt x="8733790" y="2540"/>
                  </a:lnTo>
                  <a:lnTo>
                    <a:pt x="87337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9390"/>
                  </a:lnTo>
                  <a:lnTo>
                    <a:pt x="0" y="201930"/>
                  </a:lnTo>
                  <a:lnTo>
                    <a:pt x="8737600" y="201930"/>
                  </a:lnTo>
                  <a:lnTo>
                    <a:pt x="8737600" y="199390"/>
                  </a:lnTo>
                  <a:lnTo>
                    <a:pt x="8737600" y="2540"/>
                  </a:lnTo>
                  <a:lnTo>
                    <a:pt x="8737600" y="0"/>
                  </a:lnTo>
                  <a:close/>
                </a:path>
              </a:pathLst>
            </a:custGeom>
            <a:solidFill>
              <a:srgbClr val="3384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7010" y="434339"/>
              <a:ext cx="8729980" cy="196850"/>
            </a:xfrm>
            <a:custGeom>
              <a:avLst/>
              <a:gdLst/>
              <a:ahLst/>
              <a:cxnLst/>
              <a:rect l="l" t="t" r="r" b="b"/>
              <a:pathLst>
                <a:path w="8729980" h="196850">
                  <a:moveTo>
                    <a:pt x="8729980" y="0"/>
                  </a:moveTo>
                  <a:lnTo>
                    <a:pt x="8726170" y="0"/>
                  </a:lnTo>
                  <a:lnTo>
                    <a:pt x="8726170" y="3810"/>
                  </a:lnTo>
                  <a:lnTo>
                    <a:pt x="8726170" y="193040"/>
                  </a:lnTo>
                  <a:lnTo>
                    <a:pt x="3810" y="193040"/>
                  </a:lnTo>
                  <a:lnTo>
                    <a:pt x="3810" y="3810"/>
                  </a:lnTo>
                  <a:lnTo>
                    <a:pt x="8726170" y="3810"/>
                  </a:lnTo>
                  <a:lnTo>
                    <a:pt x="8726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8729980" y="196850"/>
                  </a:lnTo>
                  <a:lnTo>
                    <a:pt x="8729980" y="193040"/>
                  </a:lnTo>
                  <a:lnTo>
                    <a:pt x="8729980" y="3810"/>
                  </a:lnTo>
                  <a:lnTo>
                    <a:pt x="8729980" y="0"/>
                  </a:lnTo>
                  <a:close/>
                </a:path>
              </a:pathLst>
            </a:custGeom>
            <a:solidFill>
              <a:srgbClr val="318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0820" y="438149"/>
              <a:ext cx="8722360" cy="189230"/>
            </a:xfrm>
            <a:custGeom>
              <a:avLst/>
              <a:gdLst/>
              <a:ahLst/>
              <a:cxnLst/>
              <a:rect l="l" t="t" r="r" b="b"/>
              <a:pathLst>
                <a:path w="8722360" h="189229">
                  <a:moveTo>
                    <a:pt x="8722360" y="0"/>
                  </a:moveTo>
                  <a:lnTo>
                    <a:pt x="8718550" y="0"/>
                  </a:lnTo>
                  <a:lnTo>
                    <a:pt x="8718550" y="3810"/>
                  </a:lnTo>
                  <a:lnTo>
                    <a:pt x="8718550" y="185420"/>
                  </a:lnTo>
                  <a:lnTo>
                    <a:pt x="2540" y="185420"/>
                  </a:lnTo>
                  <a:lnTo>
                    <a:pt x="2540" y="3810"/>
                  </a:lnTo>
                  <a:lnTo>
                    <a:pt x="8718550" y="3810"/>
                  </a:lnTo>
                  <a:lnTo>
                    <a:pt x="87185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85420"/>
                  </a:lnTo>
                  <a:lnTo>
                    <a:pt x="0" y="189230"/>
                  </a:lnTo>
                  <a:lnTo>
                    <a:pt x="8722360" y="189230"/>
                  </a:lnTo>
                  <a:lnTo>
                    <a:pt x="8722360" y="185420"/>
                  </a:lnTo>
                  <a:lnTo>
                    <a:pt x="8722360" y="3810"/>
                  </a:lnTo>
                  <a:lnTo>
                    <a:pt x="8722360" y="0"/>
                  </a:lnTo>
                  <a:close/>
                </a:path>
              </a:pathLst>
            </a:custGeom>
            <a:solidFill>
              <a:srgbClr val="2F8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3360" y="441959"/>
              <a:ext cx="8716010" cy="181610"/>
            </a:xfrm>
            <a:custGeom>
              <a:avLst/>
              <a:gdLst/>
              <a:ahLst/>
              <a:cxnLst/>
              <a:rect l="l" t="t" r="r" b="b"/>
              <a:pathLst>
                <a:path w="8716010" h="181609">
                  <a:moveTo>
                    <a:pt x="8716010" y="0"/>
                  </a:moveTo>
                  <a:lnTo>
                    <a:pt x="8713470" y="0"/>
                  </a:lnTo>
                  <a:lnTo>
                    <a:pt x="8713470" y="3810"/>
                  </a:lnTo>
                  <a:lnTo>
                    <a:pt x="8713470" y="177800"/>
                  </a:lnTo>
                  <a:lnTo>
                    <a:pt x="3810" y="177800"/>
                  </a:lnTo>
                  <a:lnTo>
                    <a:pt x="3810" y="3810"/>
                  </a:lnTo>
                  <a:lnTo>
                    <a:pt x="8713470" y="3810"/>
                  </a:lnTo>
                  <a:lnTo>
                    <a:pt x="87134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0"/>
                  </a:lnTo>
                  <a:lnTo>
                    <a:pt x="0" y="181610"/>
                  </a:lnTo>
                  <a:lnTo>
                    <a:pt x="8716010" y="181610"/>
                  </a:lnTo>
                  <a:lnTo>
                    <a:pt x="8716010" y="177800"/>
                  </a:lnTo>
                  <a:lnTo>
                    <a:pt x="8716010" y="3810"/>
                  </a:lnTo>
                  <a:lnTo>
                    <a:pt x="8716010" y="0"/>
                  </a:lnTo>
                  <a:close/>
                </a:path>
              </a:pathLst>
            </a:custGeom>
            <a:solidFill>
              <a:srgbClr val="2E8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7170" y="445769"/>
              <a:ext cx="8709660" cy="173990"/>
            </a:xfrm>
            <a:custGeom>
              <a:avLst/>
              <a:gdLst/>
              <a:ahLst/>
              <a:cxnLst/>
              <a:rect l="l" t="t" r="r" b="b"/>
              <a:pathLst>
                <a:path w="8709660" h="173990">
                  <a:moveTo>
                    <a:pt x="8709660" y="0"/>
                  </a:moveTo>
                  <a:lnTo>
                    <a:pt x="8705850" y="0"/>
                  </a:lnTo>
                  <a:lnTo>
                    <a:pt x="8705850" y="3810"/>
                  </a:lnTo>
                  <a:lnTo>
                    <a:pt x="8705850" y="170180"/>
                  </a:lnTo>
                  <a:lnTo>
                    <a:pt x="3810" y="170180"/>
                  </a:lnTo>
                  <a:lnTo>
                    <a:pt x="3810" y="3810"/>
                  </a:lnTo>
                  <a:lnTo>
                    <a:pt x="8705850" y="3810"/>
                  </a:lnTo>
                  <a:lnTo>
                    <a:pt x="87058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0180"/>
                  </a:lnTo>
                  <a:lnTo>
                    <a:pt x="0" y="173990"/>
                  </a:lnTo>
                  <a:lnTo>
                    <a:pt x="8709660" y="173990"/>
                  </a:lnTo>
                  <a:lnTo>
                    <a:pt x="8709660" y="170180"/>
                  </a:lnTo>
                  <a:lnTo>
                    <a:pt x="8709660" y="3810"/>
                  </a:lnTo>
                  <a:lnTo>
                    <a:pt x="8709660" y="0"/>
                  </a:lnTo>
                  <a:close/>
                </a:path>
              </a:pathLst>
            </a:custGeom>
            <a:solidFill>
              <a:srgbClr val="2C8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0980" y="449579"/>
              <a:ext cx="8702040" cy="166370"/>
            </a:xfrm>
            <a:custGeom>
              <a:avLst/>
              <a:gdLst/>
              <a:ahLst/>
              <a:cxnLst/>
              <a:rect l="l" t="t" r="r" b="b"/>
              <a:pathLst>
                <a:path w="8702040" h="166370">
                  <a:moveTo>
                    <a:pt x="8702040" y="0"/>
                  </a:moveTo>
                  <a:lnTo>
                    <a:pt x="8698230" y="0"/>
                  </a:lnTo>
                  <a:lnTo>
                    <a:pt x="8698230" y="3810"/>
                  </a:lnTo>
                  <a:lnTo>
                    <a:pt x="8698230" y="162560"/>
                  </a:lnTo>
                  <a:lnTo>
                    <a:pt x="3810" y="162560"/>
                  </a:lnTo>
                  <a:lnTo>
                    <a:pt x="3810" y="3810"/>
                  </a:lnTo>
                  <a:lnTo>
                    <a:pt x="8698230" y="3810"/>
                  </a:lnTo>
                  <a:lnTo>
                    <a:pt x="86982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8702040" y="166370"/>
                  </a:lnTo>
                  <a:lnTo>
                    <a:pt x="8702040" y="162560"/>
                  </a:lnTo>
                  <a:lnTo>
                    <a:pt x="8702040" y="3810"/>
                  </a:lnTo>
                  <a:lnTo>
                    <a:pt x="8702040" y="0"/>
                  </a:lnTo>
                  <a:close/>
                </a:path>
              </a:pathLst>
            </a:custGeom>
            <a:solidFill>
              <a:srgbClr val="2A7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4790" y="453389"/>
              <a:ext cx="8694420" cy="158750"/>
            </a:xfrm>
            <a:custGeom>
              <a:avLst/>
              <a:gdLst/>
              <a:ahLst/>
              <a:cxnLst/>
              <a:rect l="l" t="t" r="r" b="b"/>
              <a:pathLst>
                <a:path w="8694420" h="158750">
                  <a:moveTo>
                    <a:pt x="8694420" y="0"/>
                  </a:moveTo>
                  <a:lnTo>
                    <a:pt x="8690610" y="0"/>
                  </a:lnTo>
                  <a:lnTo>
                    <a:pt x="8690610" y="2540"/>
                  </a:lnTo>
                  <a:lnTo>
                    <a:pt x="8690610" y="156210"/>
                  </a:lnTo>
                  <a:lnTo>
                    <a:pt x="3810" y="156210"/>
                  </a:lnTo>
                  <a:lnTo>
                    <a:pt x="3810" y="2540"/>
                  </a:lnTo>
                  <a:lnTo>
                    <a:pt x="8690610" y="2540"/>
                  </a:lnTo>
                  <a:lnTo>
                    <a:pt x="86906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56210"/>
                  </a:lnTo>
                  <a:lnTo>
                    <a:pt x="0" y="158750"/>
                  </a:lnTo>
                  <a:lnTo>
                    <a:pt x="8694420" y="158750"/>
                  </a:lnTo>
                  <a:lnTo>
                    <a:pt x="8694420" y="156210"/>
                  </a:lnTo>
                  <a:lnTo>
                    <a:pt x="8694420" y="2540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287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28600" y="455929"/>
              <a:ext cx="8686800" cy="153670"/>
            </a:xfrm>
            <a:custGeom>
              <a:avLst/>
              <a:gdLst/>
              <a:ahLst/>
              <a:cxnLst/>
              <a:rect l="l" t="t" r="r" b="b"/>
              <a:pathLst>
                <a:path w="8686800" h="153670">
                  <a:moveTo>
                    <a:pt x="8686800" y="0"/>
                  </a:moveTo>
                  <a:lnTo>
                    <a:pt x="8682990" y="0"/>
                  </a:lnTo>
                  <a:lnTo>
                    <a:pt x="8682990" y="5080"/>
                  </a:lnTo>
                  <a:lnTo>
                    <a:pt x="8682990" y="149860"/>
                  </a:lnTo>
                  <a:lnTo>
                    <a:pt x="3810" y="149860"/>
                  </a:lnTo>
                  <a:lnTo>
                    <a:pt x="3810" y="5080"/>
                  </a:lnTo>
                  <a:lnTo>
                    <a:pt x="8682990" y="5080"/>
                  </a:lnTo>
                  <a:lnTo>
                    <a:pt x="868299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49860"/>
                  </a:lnTo>
                  <a:lnTo>
                    <a:pt x="0" y="153670"/>
                  </a:lnTo>
                  <a:lnTo>
                    <a:pt x="8686800" y="153670"/>
                  </a:lnTo>
                  <a:lnTo>
                    <a:pt x="8686800" y="149860"/>
                  </a:lnTo>
                  <a:lnTo>
                    <a:pt x="8686800" y="508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67D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2410" y="461009"/>
              <a:ext cx="8679180" cy="144780"/>
            </a:xfrm>
            <a:custGeom>
              <a:avLst/>
              <a:gdLst/>
              <a:ahLst/>
              <a:cxnLst/>
              <a:rect l="l" t="t" r="r" b="b"/>
              <a:pathLst>
                <a:path w="8679180" h="144779">
                  <a:moveTo>
                    <a:pt x="8679180" y="0"/>
                  </a:moveTo>
                  <a:lnTo>
                    <a:pt x="8675370" y="0"/>
                  </a:lnTo>
                  <a:lnTo>
                    <a:pt x="8675370" y="2540"/>
                  </a:lnTo>
                  <a:lnTo>
                    <a:pt x="8675370" y="140970"/>
                  </a:lnTo>
                  <a:lnTo>
                    <a:pt x="3810" y="140970"/>
                  </a:lnTo>
                  <a:lnTo>
                    <a:pt x="3810" y="2540"/>
                  </a:lnTo>
                  <a:lnTo>
                    <a:pt x="8675370" y="2540"/>
                  </a:lnTo>
                  <a:lnTo>
                    <a:pt x="86753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8679180" y="144780"/>
                  </a:lnTo>
                  <a:lnTo>
                    <a:pt x="8679180" y="140970"/>
                  </a:lnTo>
                  <a:lnTo>
                    <a:pt x="8679180" y="2540"/>
                  </a:lnTo>
                  <a:lnTo>
                    <a:pt x="8679180" y="0"/>
                  </a:lnTo>
                  <a:close/>
                </a:path>
              </a:pathLst>
            </a:custGeom>
            <a:solidFill>
              <a:srgbClr val="247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36220" y="463549"/>
              <a:ext cx="8671560" cy="138430"/>
            </a:xfrm>
            <a:custGeom>
              <a:avLst/>
              <a:gdLst/>
              <a:ahLst/>
              <a:cxnLst/>
              <a:rect l="l" t="t" r="r" b="b"/>
              <a:pathLst>
                <a:path w="8671560" h="138429">
                  <a:moveTo>
                    <a:pt x="8671560" y="0"/>
                  </a:moveTo>
                  <a:lnTo>
                    <a:pt x="8667750" y="0"/>
                  </a:lnTo>
                  <a:lnTo>
                    <a:pt x="8667750" y="3810"/>
                  </a:lnTo>
                  <a:lnTo>
                    <a:pt x="8667750" y="134620"/>
                  </a:lnTo>
                  <a:lnTo>
                    <a:pt x="3810" y="134620"/>
                  </a:lnTo>
                  <a:lnTo>
                    <a:pt x="3810" y="3810"/>
                  </a:lnTo>
                  <a:lnTo>
                    <a:pt x="8667750" y="3810"/>
                  </a:lnTo>
                  <a:lnTo>
                    <a:pt x="86677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4620"/>
                  </a:lnTo>
                  <a:lnTo>
                    <a:pt x="0" y="138430"/>
                  </a:lnTo>
                  <a:lnTo>
                    <a:pt x="8671560" y="138430"/>
                  </a:lnTo>
                  <a:lnTo>
                    <a:pt x="8671560" y="134620"/>
                  </a:lnTo>
                  <a:lnTo>
                    <a:pt x="8671560" y="3810"/>
                  </a:lnTo>
                  <a:lnTo>
                    <a:pt x="8671560" y="0"/>
                  </a:lnTo>
                  <a:close/>
                </a:path>
              </a:pathLst>
            </a:custGeom>
            <a:solidFill>
              <a:srgbClr val="237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0030" y="467359"/>
              <a:ext cx="8663940" cy="130810"/>
            </a:xfrm>
            <a:custGeom>
              <a:avLst/>
              <a:gdLst/>
              <a:ahLst/>
              <a:cxnLst/>
              <a:rect l="l" t="t" r="r" b="b"/>
              <a:pathLst>
                <a:path w="8663940" h="130809">
                  <a:moveTo>
                    <a:pt x="8663940" y="0"/>
                  </a:moveTo>
                  <a:lnTo>
                    <a:pt x="8660130" y="0"/>
                  </a:lnTo>
                  <a:lnTo>
                    <a:pt x="8660130" y="3810"/>
                  </a:lnTo>
                  <a:lnTo>
                    <a:pt x="8660130" y="127000"/>
                  </a:lnTo>
                  <a:lnTo>
                    <a:pt x="2540" y="127000"/>
                  </a:lnTo>
                  <a:lnTo>
                    <a:pt x="2540" y="3810"/>
                  </a:lnTo>
                  <a:lnTo>
                    <a:pt x="8660130" y="3810"/>
                  </a:lnTo>
                  <a:lnTo>
                    <a:pt x="86601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7000"/>
                  </a:lnTo>
                  <a:lnTo>
                    <a:pt x="0" y="130810"/>
                  </a:lnTo>
                  <a:lnTo>
                    <a:pt x="8663940" y="130810"/>
                  </a:lnTo>
                  <a:lnTo>
                    <a:pt x="8663940" y="127000"/>
                  </a:lnTo>
                  <a:lnTo>
                    <a:pt x="8663940" y="3810"/>
                  </a:lnTo>
                  <a:lnTo>
                    <a:pt x="8663940" y="0"/>
                  </a:lnTo>
                  <a:close/>
                </a:path>
              </a:pathLst>
            </a:custGeom>
            <a:solidFill>
              <a:srgbClr val="2179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570" y="471169"/>
              <a:ext cx="8657590" cy="123189"/>
            </a:xfrm>
            <a:custGeom>
              <a:avLst/>
              <a:gdLst/>
              <a:ahLst/>
              <a:cxnLst/>
              <a:rect l="l" t="t" r="r" b="b"/>
              <a:pathLst>
                <a:path w="8657590" h="123190">
                  <a:moveTo>
                    <a:pt x="8657590" y="0"/>
                  </a:moveTo>
                  <a:lnTo>
                    <a:pt x="8655050" y="0"/>
                  </a:lnTo>
                  <a:lnTo>
                    <a:pt x="8655050" y="3810"/>
                  </a:lnTo>
                  <a:lnTo>
                    <a:pt x="8655050" y="119380"/>
                  </a:lnTo>
                  <a:lnTo>
                    <a:pt x="3810" y="119380"/>
                  </a:lnTo>
                  <a:lnTo>
                    <a:pt x="3810" y="3810"/>
                  </a:lnTo>
                  <a:lnTo>
                    <a:pt x="8655050" y="3810"/>
                  </a:lnTo>
                  <a:lnTo>
                    <a:pt x="86550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9380"/>
                  </a:lnTo>
                  <a:lnTo>
                    <a:pt x="0" y="123190"/>
                  </a:lnTo>
                  <a:lnTo>
                    <a:pt x="8657590" y="123190"/>
                  </a:lnTo>
                  <a:lnTo>
                    <a:pt x="8657590" y="119380"/>
                  </a:lnTo>
                  <a:lnTo>
                    <a:pt x="8657590" y="3810"/>
                  </a:lnTo>
                  <a:lnTo>
                    <a:pt x="8657590" y="0"/>
                  </a:lnTo>
                  <a:close/>
                </a:path>
              </a:pathLst>
            </a:custGeom>
            <a:solidFill>
              <a:srgbClr val="1F7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6380" y="474979"/>
              <a:ext cx="8651240" cy="115570"/>
            </a:xfrm>
            <a:custGeom>
              <a:avLst/>
              <a:gdLst/>
              <a:ahLst/>
              <a:cxnLst/>
              <a:rect l="l" t="t" r="r" b="b"/>
              <a:pathLst>
                <a:path w="8651240" h="115570">
                  <a:moveTo>
                    <a:pt x="8651240" y="0"/>
                  </a:moveTo>
                  <a:lnTo>
                    <a:pt x="8647430" y="0"/>
                  </a:lnTo>
                  <a:lnTo>
                    <a:pt x="8647430" y="3810"/>
                  </a:lnTo>
                  <a:lnTo>
                    <a:pt x="8647430" y="111760"/>
                  </a:lnTo>
                  <a:lnTo>
                    <a:pt x="3810" y="111760"/>
                  </a:lnTo>
                  <a:lnTo>
                    <a:pt x="3810" y="3810"/>
                  </a:lnTo>
                  <a:lnTo>
                    <a:pt x="8647430" y="3810"/>
                  </a:lnTo>
                  <a:lnTo>
                    <a:pt x="86474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1760"/>
                  </a:lnTo>
                  <a:lnTo>
                    <a:pt x="0" y="115570"/>
                  </a:lnTo>
                  <a:lnTo>
                    <a:pt x="8651240" y="115570"/>
                  </a:lnTo>
                  <a:lnTo>
                    <a:pt x="8651240" y="111760"/>
                  </a:lnTo>
                  <a:lnTo>
                    <a:pt x="8651240" y="3810"/>
                  </a:lnTo>
                  <a:lnTo>
                    <a:pt x="8651240" y="0"/>
                  </a:lnTo>
                  <a:close/>
                </a:path>
              </a:pathLst>
            </a:custGeom>
            <a:solidFill>
              <a:srgbClr val="1D7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0190" y="478789"/>
              <a:ext cx="8643620" cy="107950"/>
            </a:xfrm>
            <a:custGeom>
              <a:avLst/>
              <a:gdLst/>
              <a:ahLst/>
              <a:cxnLst/>
              <a:rect l="l" t="t" r="r" b="b"/>
              <a:pathLst>
                <a:path w="8643620" h="107950">
                  <a:moveTo>
                    <a:pt x="8643620" y="0"/>
                  </a:moveTo>
                  <a:lnTo>
                    <a:pt x="8639810" y="0"/>
                  </a:lnTo>
                  <a:lnTo>
                    <a:pt x="8639810" y="3810"/>
                  </a:lnTo>
                  <a:lnTo>
                    <a:pt x="8639810" y="104140"/>
                  </a:lnTo>
                  <a:lnTo>
                    <a:pt x="3810" y="104140"/>
                  </a:lnTo>
                  <a:lnTo>
                    <a:pt x="3810" y="3810"/>
                  </a:lnTo>
                  <a:lnTo>
                    <a:pt x="8639810" y="3810"/>
                  </a:lnTo>
                  <a:lnTo>
                    <a:pt x="86398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8643620" y="107950"/>
                  </a:lnTo>
                  <a:lnTo>
                    <a:pt x="8643620" y="104140"/>
                  </a:lnTo>
                  <a:lnTo>
                    <a:pt x="8643620" y="3810"/>
                  </a:lnTo>
                  <a:lnTo>
                    <a:pt x="8643620" y="0"/>
                  </a:lnTo>
                  <a:close/>
                </a:path>
              </a:pathLst>
            </a:custGeom>
            <a:solidFill>
              <a:srgbClr val="1B7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4000" y="482599"/>
              <a:ext cx="8636000" cy="100330"/>
            </a:xfrm>
            <a:custGeom>
              <a:avLst/>
              <a:gdLst/>
              <a:ahLst/>
              <a:cxnLst/>
              <a:rect l="l" t="t" r="r" b="b"/>
              <a:pathLst>
                <a:path w="8636000" h="100329">
                  <a:moveTo>
                    <a:pt x="8636000" y="0"/>
                  </a:moveTo>
                  <a:lnTo>
                    <a:pt x="8632190" y="0"/>
                  </a:lnTo>
                  <a:lnTo>
                    <a:pt x="8632190" y="2540"/>
                  </a:lnTo>
                  <a:lnTo>
                    <a:pt x="8632190" y="97790"/>
                  </a:lnTo>
                  <a:lnTo>
                    <a:pt x="3810" y="97790"/>
                  </a:lnTo>
                  <a:lnTo>
                    <a:pt x="3810" y="2540"/>
                  </a:lnTo>
                  <a:lnTo>
                    <a:pt x="8632190" y="2540"/>
                  </a:lnTo>
                  <a:lnTo>
                    <a:pt x="86321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7790"/>
                  </a:lnTo>
                  <a:lnTo>
                    <a:pt x="0" y="100330"/>
                  </a:lnTo>
                  <a:lnTo>
                    <a:pt x="8636000" y="100330"/>
                  </a:lnTo>
                  <a:lnTo>
                    <a:pt x="8636000" y="97790"/>
                  </a:lnTo>
                  <a:lnTo>
                    <a:pt x="8636000" y="2540"/>
                  </a:lnTo>
                  <a:lnTo>
                    <a:pt x="8636000" y="0"/>
                  </a:lnTo>
                  <a:close/>
                </a:path>
              </a:pathLst>
            </a:custGeom>
            <a:solidFill>
              <a:srgbClr val="1975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7810" y="485139"/>
              <a:ext cx="8628380" cy="95250"/>
            </a:xfrm>
            <a:custGeom>
              <a:avLst/>
              <a:gdLst/>
              <a:ahLst/>
              <a:cxnLst/>
              <a:rect l="l" t="t" r="r" b="b"/>
              <a:pathLst>
                <a:path w="8628380" h="95250">
                  <a:moveTo>
                    <a:pt x="8628380" y="0"/>
                  </a:moveTo>
                  <a:lnTo>
                    <a:pt x="8624570" y="0"/>
                  </a:lnTo>
                  <a:lnTo>
                    <a:pt x="8624570" y="3810"/>
                  </a:lnTo>
                  <a:lnTo>
                    <a:pt x="8624570" y="91440"/>
                  </a:lnTo>
                  <a:lnTo>
                    <a:pt x="3810" y="91440"/>
                  </a:lnTo>
                  <a:lnTo>
                    <a:pt x="3810" y="3810"/>
                  </a:lnTo>
                  <a:lnTo>
                    <a:pt x="8624570" y="3810"/>
                  </a:lnTo>
                  <a:lnTo>
                    <a:pt x="8624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1440"/>
                  </a:lnTo>
                  <a:lnTo>
                    <a:pt x="0" y="95250"/>
                  </a:lnTo>
                  <a:lnTo>
                    <a:pt x="8628380" y="95250"/>
                  </a:lnTo>
                  <a:lnTo>
                    <a:pt x="8628380" y="91440"/>
                  </a:lnTo>
                  <a:lnTo>
                    <a:pt x="8628380" y="3810"/>
                  </a:lnTo>
                  <a:lnTo>
                    <a:pt x="8628380" y="0"/>
                  </a:lnTo>
                  <a:close/>
                </a:path>
              </a:pathLst>
            </a:custGeom>
            <a:solidFill>
              <a:srgbClr val="1774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1620" y="488949"/>
              <a:ext cx="8620760" cy="87630"/>
            </a:xfrm>
            <a:custGeom>
              <a:avLst/>
              <a:gdLst/>
              <a:ahLst/>
              <a:cxnLst/>
              <a:rect l="l" t="t" r="r" b="b"/>
              <a:pathLst>
                <a:path w="8620760" h="87629">
                  <a:moveTo>
                    <a:pt x="8620760" y="0"/>
                  </a:moveTo>
                  <a:lnTo>
                    <a:pt x="8616950" y="0"/>
                  </a:lnTo>
                  <a:lnTo>
                    <a:pt x="8616950" y="3810"/>
                  </a:lnTo>
                  <a:lnTo>
                    <a:pt x="8616950" y="83820"/>
                  </a:lnTo>
                  <a:lnTo>
                    <a:pt x="2540" y="83820"/>
                  </a:lnTo>
                  <a:lnTo>
                    <a:pt x="2540" y="3810"/>
                  </a:lnTo>
                  <a:lnTo>
                    <a:pt x="8616950" y="3810"/>
                  </a:lnTo>
                  <a:lnTo>
                    <a:pt x="8616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3820"/>
                  </a:lnTo>
                  <a:lnTo>
                    <a:pt x="0" y="87630"/>
                  </a:lnTo>
                  <a:lnTo>
                    <a:pt x="8620760" y="87630"/>
                  </a:lnTo>
                  <a:lnTo>
                    <a:pt x="8620760" y="83820"/>
                  </a:lnTo>
                  <a:lnTo>
                    <a:pt x="8620760" y="3810"/>
                  </a:lnTo>
                  <a:lnTo>
                    <a:pt x="8620760" y="0"/>
                  </a:lnTo>
                  <a:close/>
                </a:path>
              </a:pathLst>
            </a:custGeom>
            <a:solidFill>
              <a:srgbClr val="1673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4160" y="492759"/>
              <a:ext cx="8614410" cy="80010"/>
            </a:xfrm>
            <a:custGeom>
              <a:avLst/>
              <a:gdLst/>
              <a:ahLst/>
              <a:cxnLst/>
              <a:rect l="l" t="t" r="r" b="b"/>
              <a:pathLst>
                <a:path w="8614410" h="80009">
                  <a:moveTo>
                    <a:pt x="8614410" y="0"/>
                  </a:moveTo>
                  <a:lnTo>
                    <a:pt x="8610600" y="0"/>
                  </a:lnTo>
                  <a:lnTo>
                    <a:pt x="8610600" y="3810"/>
                  </a:lnTo>
                  <a:lnTo>
                    <a:pt x="8610600" y="76200"/>
                  </a:lnTo>
                  <a:lnTo>
                    <a:pt x="3810" y="76200"/>
                  </a:lnTo>
                  <a:lnTo>
                    <a:pt x="3810" y="3810"/>
                  </a:lnTo>
                  <a:lnTo>
                    <a:pt x="8610600" y="381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0"/>
                  </a:lnTo>
                  <a:lnTo>
                    <a:pt x="0" y="80010"/>
                  </a:lnTo>
                  <a:lnTo>
                    <a:pt x="8614410" y="80010"/>
                  </a:lnTo>
                  <a:lnTo>
                    <a:pt x="8614410" y="76200"/>
                  </a:lnTo>
                  <a:lnTo>
                    <a:pt x="8614410" y="3810"/>
                  </a:lnTo>
                  <a:lnTo>
                    <a:pt x="8614410" y="0"/>
                  </a:lnTo>
                  <a:close/>
                </a:path>
              </a:pathLst>
            </a:custGeom>
            <a:solidFill>
              <a:srgbClr val="1472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7970" y="496569"/>
              <a:ext cx="8606790" cy="72390"/>
            </a:xfrm>
            <a:custGeom>
              <a:avLst/>
              <a:gdLst/>
              <a:ahLst/>
              <a:cxnLst/>
              <a:rect l="l" t="t" r="r" b="b"/>
              <a:pathLst>
                <a:path w="8606790" h="72390">
                  <a:moveTo>
                    <a:pt x="8606790" y="0"/>
                  </a:moveTo>
                  <a:lnTo>
                    <a:pt x="8602980" y="0"/>
                  </a:lnTo>
                  <a:lnTo>
                    <a:pt x="8602980" y="3810"/>
                  </a:lnTo>
                  <a:lnTo>
                    <a:pt x="8602980" y="68580"/>
                  </a:lnTo>
                  <a:lnTo>
                    <a:pt x="3810" y="68580"/>
                  </a:lnTo>
                  <a:lnTo>
                    <a:pt x="3810" y="3810"/>
                  </a:lnTo>
                  <a:lnTo>
                    <a:pt x="8602980" y="3810"/>
                  </a:lnTo>
                  <a:lnTo>
                    <a:pt x="86029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8580"/>
                  </a:lnTo>
                  <a:lnTo>
                    <a:pt x="0" y="72390"/>
                  </a:lnTo>
                  <a:lnTo>
                    <a:pt x="8606790" y="72390"/>
                  </a:lnTo>
                  <a:lnTo>
                    <a:pt x="8606790" y="68580"/>
                  </a:lnTo>
                  <a:lnTo>
                    <a:pt x="8606790" y="3810"/>
                  </a:lnTo>
                  <a:lnTo>
                    <a:pt x="8606790" y="0"/>
                  </a:lnTo>
                  <a:close/>
                </a:path>
              </a:pathLst>
            </a:custGeom>
            <a:solidFill>
              <a:srgbClr val="127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1780" y="500379"/>
              <a:ext cx="8599170" cy="64769"/>
            </a:xfrm>
            <a:custGeom>
              <a:avLst/>
              <a:gdLst/>
              <a:ahLst/>
              <a:cxnLst/>
              <a:rect l="l" t="t" r="r" b="b"/>
              <a:pathLst>
                <a:path w="8599170" h="64770">
                  <a:moveTo>
                    <a:pt x="8599170" y="0"/>
                  </a:moveTo>
                  <a:lnTo>
                    <a:pt x="8596630" y="0"/>
                  </a:lnTo>
                  <a:lnTo>
                    <a:pt x="8596630" y="3810"/>
                  </a:lnTo>
                  <a:lnTo>
                    <a:pt x="8596630" y="60960"/>
                  </a:lnTo>
                  <a:lnTo>
                    <a:pt x="3810" y="60960"/>
                  </a:lnTo>
                  <a:lnTo>
                    <a:pt x="3810" y="3810"/>
                  </a:lnTo>
                  <a:lnTo>
                    <a:pt x="8596630" y="3810"/>
                  </a:lnTo>
                  <a:lnTo>
                    <a:pt x="85966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0960"/>
                  </a:lnTo>
                  <a:lnTo>
                    <a:pt x="0" y="64770"/>
                  </a:lnTo>
                  <a:lnTo>
                    <a:pt x="8599170" y="64770"/>
                  </a:lnTo>
                  <a:lnTo>
                    <a:pt x="8599170" y="60960"/>
                  </a:lnTo>
                  <a:lnTo>
                    <a:pt x="8599170" y="3810"/>
                  </a:lnTo>
                  <a:lnTo>
                    <a:pt x="8599170" y="0"/>
                  </a:lnTo>
                  <a:close/>
                </a:path>
              </a:pathLst>
            </a:custGeom>
            <a:solidFill>
              <a:srgbClr val="106F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5590" y="504189"/>
              <a:ext cx="8592820" cy="57150"/>
            </a:xfrm>
            <a:custGeom>
              <a:avLst/>
              <a:gdLst/>
              <a:ahLst/>
              <a:cxnLst/>
              <a:rect l="l" t="t" r="r" b="b"/>
              <a:pathLst>
                <a:path w="8592820" h="57150">
                  <a:moveTo>
                    <a:pt x="8592820" y="0"/>
                  </a:moveTo>
                  <a:lnTo>
                    <a:pt x="8589010" y="0"/>
                  </a:lnTo>
                  <a:lnTo>
                    <a:pt x="8589010" y="3810"/>
                  </a:lnTo>
                  <a:lnTo>
                    <a:pt x="8589010" y="53340"/>
                  </a:lnTo>
                  <a:lnTo>
                    <a:pt x="3810" y="53340"/>
                  </a:lnTo>
                  <a:lnTo>
                    <a:pt x="3810" y="3810"/>
                  </a:lnTo>
                  <a:lnTo>
                    <a:pt x="8589010" y="3810"/>
                  </a:lnTo>
                  <a:lnTo>
                    <a:pt x="85890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7150"/>
                  </a:lnTo>
                  <a:lnTo>
                    <a:pt x="8592820" y="57150"/>
                  </a:lnTo>
                  <a:lnTo>
                    <a:pt x="8592820" y="53340"/>
                  </a:lnTo>
                  <a:lnTo>
                    <a:pt x="8592820" y="3810"/>
                  </a:lnTo>
                  <a:lnTo>
                    <a:pt x="8592820" y="0"/>
                  </a:lnTo>
                  <a:close/>
                </a:path>
              </a:pathLst>
            </a:custGeom>
            <a:solidFill>
              <a:srgbClr val="0E6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9400" y="507999"/>
              <a:ext cx="8585200" cy="49530"/>
            </a:xfrm>
            <a:custGeom>
              <a:avLst/>
              <a:gdLst/>
              <a:ahLst/>
              <a:cxnLst/>
              <a:rect l="l" t="t" r="r" b="b"/>
              <a:pathLst>
                <a:path w="8585200" h="49529">
                  <a:moveTo>
                    <a:pt x="8585200" y="0"/>
                  </a:moveTo>
                  <a:lnTo>
                    <a:pt x="8581390" y="0"/>
                  </a:lnTo>
                  <a:lnTo>
                    <a:pt x="8581390" y="3810"/>
                  </a:lnTo>
                  <a:lnTo>
                    <a:pt x="8581390" y="46990"/>
                  </a:lnTo>
                  <a:lnTo>
                    <a:pt x="3810" y="46990"/>
                  </a:lnTo>
                  <a:lnTo>
                    <a:pt x="3810" y="3810"/>
                  </a:lnTo>
                  <a:lnTo>
                    <a:pt x="8581390" y="3810"/>
                  </a:lnTo>
                  <a:lnTo>
                    <a:pt x="85813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49530"/>
                  </a:lnTo>
                  <a:lnTo>
                    <a:pt x="8585200" y="49530"/>
                  </a:lnTo>
                  <a:lnTo>
                    <a:pt x="8585200" y="46990"/>
                  </a:lnTo>
                  <a:lnTo>
                    <a:pt x="8585200" y="3810"/>
                  </a:lnTo>
                  <a:lnTo>
                    <a:pt x="8585200" y="0"/>
                  </a:lnTo>
                  <a:close/>
                </a:path>
              </a:pathLst>
            </a:custGeom>
            <a:solidFill>
              <a:srgbClr val="0C6D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3210" y="511809"/>
              <a:ext cx="8577580" cy="43180"/>
            </a:xfrm>
            <a:custGeom>
              <a:avLst/>
              <a:gdLst/>
              <a:ahLst/>
              <a:cxnLst/>
              <a:rect l="l" t="t" r="r" b="b"/>
              <a:pathLst>
                <a:path w="8577580" h="43179">
                  <a:moveTo>
                    <a:pt x="8577580" y="0"/>
                  </a:moveTo>
                  <a:lnTo>
                    <a:pt x="8573770" y="0"/>
                  </a:lnTo>
                  <a:lnTo>
                    <a:pt x="8573770" y="2540"/>
                  </a:lnTo>
                  <a:lnTo>
                    <a:pt x="8573770" y="39370"/>
                  </a:lnTo>
                  <a:lnTo>
                    <a:pt x="3810" y="39370"/>
                  </a:lnTo>
                  <a:lnTo>
                    <a:pt x="3810" y="2540"/>
                  </a:lnTo>
                  <a:lnTo>
                    <a:pt x="8573770" y="2540"/>
                  </a:lnTo>
                  <a:lnTo>
                    <a:pt x="85737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8577580" y="43180"/>
                  </a:lnTo>
                  <a:lnTo>
                    <a:pt x="8577580" y="39370"/>
                  </a:lnTo>
                  <a:lnTo>
                    <a:pt x="8577580" y="2540"/>
                  </a:lnTo>
                  <a:lnTo>
                    <a:pt x="8577580" y="0"/>
                  </a:lnTo>
                  <a:close/>
                </a:path>
              </a:pathLst>
            </a:custGeom>
            <a:solidFill>
              <a:srgbClr val="0B6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7020" y="514349"/>
              <a:ext cx="8569960" cy="36830"/>
            </a:xfrm>
            <a:custGeom>
              <a:avLst/>
              <a:gdLst/>
              <a:ahLst/>
              <a:cxnLst/>
              <a:rect l="l" t="t" r="r" b="b"/>
              <a:pathLst>
                <a:path w="8569960" h="36829">
                  <a:moveTo>
                    <a:pt x="8569960" y="0"/>
                  </a:moveTo>
                  <a:lnTo>
                    <a:pt x="8566150" y="0"/>
                  </a:lnTo>
                  <a:lnTo>
                    <a:pt x="8566150" y="3810"/>
                  </a:lnTo>
                  <a:lnTo>
                    <a:pt x="8566150" y="33020"/>
                  </a:lnTo>
                  <a:lnTo>
                    <a:pt x="2540" y="33020"/>
                  </a:lnTo>
                  <a:lnTo>
                    <a:pt x="2540" y="3810"/>
                  </a:lnTo>
                  <a:lnTo>
                    <a:pt x="8566150" y="3810"/>
                  </a:lnTo>
                  <a:lnTo>
                    <a:pt x="85661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8569960" y="36830"/>
                  </a:lnTo>
                  <a:lnTo>
                    <a:pt x="8569960" y="33020"/>
                  </a:lnTo>
                  <a:lnTo>
                    <a:pt x="8569960" y="3810"/>
                  </a:lnTo>
                  <a:lnTo>
                    <a:pt x="8569960" y="0"/>
                  </a:lnTo>
                  <a:close/>
                </a:path>
              </a:pathLst>
            </a:custGeom>
            <a:solidFill>
              <a:srgbClr val="09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9560" y="518159"/>
              <a:ext cx="8563610" cy="29209"/>
            </a:xfrm>
            <a:custGeom>
              <a:avLst/>
              <a:gdLst/>
              <a:ahLst/>
              <a:cxnLst/>
              <a:rect l="l" t="t" r="r" b="b"/>
              <a:pathLst>
                <a:path w="8563610" h="29209">
                  <a:moveTo>
                    <a:pt x="8563610" y="0"/>
                  </a:moveTo>
                  <a:lnTo>
                    <a:pt x="8559800" y="0"/>
                  </a:lnTo>
                  <a:lnTo>
                    <a:pt x="8559800" y="3810"/>
                  </a:lnTo>
                  <a:lnTo>
                    <a:pt x="8559800" y="25400"/>
                  </a:lnTo>
                  <a:lnTo>
                    <a:pt x="3810" y="25400"/>
                  </a:lnTo>
                  <a:lnTo>
                    <a:pt x="3810" y="3810"/>
                  </a:lnTo>
                  <a:lnTo>
                    <a:pt x="8559800" y="3810"/>
                  </a:lnTo>
                  <a:lnTo>
                    <a:pt x="85598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8563610" y="29210"/>
                  </a:lnTo>
                  <a:lnTo>
                    <a:pt x="8563610" y="25400"/>
                  </a:lnTo>
                  <a:lnTo>
                    <a:pt x="8563610" y="3810"/>
                  </a:lnTo>
                  <a:lnTo>
                    <a:pt x="8563610" y="0"/>
                  </a:lnTo>
                  <a:close/>
                </a:path>
              </a:pathLst>
            </a:custGeom>
            <a:solidFill>
              <a:srgbClr val="076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3370" y="521969"/>
              <a:ext cx="8555990" cy="21590"/>
            </a:xfrm>
            <a:custGeom>
              <a:avLst/>
              <a:gdLst/>
              <a:ahLst/>
              <a:cxnLst/>
              <a:rect l="l" t="t" r="r" b="b"/>
              <a:pathLst>
                <a:path w="8555990" h="21590">
                  <a:moveTo>
                    <a:pt x="8555990" y="0"/>
                  </a:moveTo>
                  <a:lnTo>
                    <a:pt x="8553450" y="0"/>
                  </a:lnTo>
                  <a:lnTo>
                    <a:pt x="8553450" y="3810"/>
                  </a:lnTo>
                  <a:lnTo>
                    <a:pt x="8553450" y="17780"/>
                  </a:lnTo>
                  <a:lnTo>
                    <a:pt x="3810" y="17780"/>
                  </a:lnTo>
                  <a:lnTo>
                    <a:pt x="3810" y="3810"/>
                  </a:lnTo>
                  <a:lnTo>
                    <a:pt x="8553450" y="3810"/>
                  </a:lnTo>
                  <a:lnTo>
                    <a:pt x="85534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8555990" y="21590"/>
                  </a:lnTo>
                  <a:lnTo>
                    <a:pt x="8555990" y="17780"/>
                  </a:lnTo>
                  <a:lnTo>
                    <a:pt x="8555990" y="3810"/>
                  </a:lnTo>
                  <a:lnTo>
                    <a:pt x="8555990" y="0"/>
                  </a:lnTo>
                  <a:close/>
                </a:path>
              </a:pathLst>
            </a:custGeom>
            <a:solidFill>
              <a:srgbClr val="056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7180" y="525779"/>
              <a:ext cx="8549640" cy="13970"/>
            </a:xfrm>
            <a:custGeom>
              <a:avLst/>
              <a:gdLst/>
              <a:ahLst/>
              <a:cxnLst/>
              <a:rect l="l" t="t" r="r" b="b"/>
              <a:pathLst>
                <a:path w="8549640" h="13970">
                  <a:moveTo>
                    <a:pt x="8549640" y="0"/>
                  </a:moveTo>
                  <a:lnTo>
                    <a:pt x="8545830" y="0"/>
                  </a:lnTo>
                  <a:lnTo>
                    <a:pt x="8545830" y="3810"/>
                  </a:lnTo>
                  <a:lnTo>
                    <a:pt x="8545830" y="10160"/>
                  </a:lnTo>
                  <a:lnTo>
                    <a:pt x="3810" y="10160"/>
                  </a:lnTo>
                  <a:lnTo>
                    <a:pt x="3810" y="3810"/>
                  </a:lnTo>
                  <a:lnTo>
                    <a:pt x="8545830" y="3810"/>
                  </a:lnTo>
                  <a:lnTo>
                    <a:pt x="854583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8549640" y="13970"/>
                  </a:lnTo>
                  <a:lnTo>
                    <a:pt x="8549640" y="10160"/>
                  </a:lnTo>
                  <a:lnTo>
                    <a:pt x="8549640" y="3810"/>
                  </a:lnTo>
                  <a:lnTo>
                    <a:pt x="8549640" y="0"/>
                  </a:lnTo>
                  <a:close/>
                </a:path>
              </a:pathLst>
            </a:custGeom>
            <a:solidFill>
              <a:srgbClr val="0368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00990" y="529589"/>
              <a:ext cx="8542020" cy="6350"/>
            </a:xfrm>
            <a:custGeom>
              <a:avLst/>
              <a:gdLst/>
              <a:ahLst/>
              <a:cxnLst/>
              <a:rect l="l" t="t" r="r" b="b"/>
              <a:pathLst>
                <a:path w="8542020" h="6350">
                  <a:moveTo>
                    <a:pt x="854201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8542019" y="6350"/>
                  </a:lnTo>
                  <a:lnTo>
                    <a:pt x="8542019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>
            <a:hlinkClick r:id="rId5"/>
          </p:cNvPr>
          <p:cNvSpPr/>
          <p:nvPr/>
        </p:nvSpPr>
        <p:spPr>
          <a:xfrm>
            <a:off x="0" y="1567180"/>
            <a:ext cx="5327650" cy="152400"/>
          </a:xfrm>
          <a:custGeom>
            <a:avLst/>
            <a:gdLst/>
            <a:ahLst/>
            <a:cxnLst/>
            <a:rect l="l" t="t" r="r" b="b"/>
            <a:pathLst>
              <a:path w="5327650" h="152400">
                <a:moveTo>
                  <a:pt x="5327650" y="0"/>
                </a:moveTo>
                <a:lnTo>
                  <a:pt x="2663190" y="0"/>
                </a:lnTo>
                <a:lnTo>
                  <a:pt x="0" y="0"/>
                </a:lnTo>
                <a:lnTo>
                  <a:pt x="0" y="152400"/>
                </a:lnTo>
                <a:lnTo>
                  <a:pt x="5327650" y="152400"/>
                </a:lnTo>
                <a:lnTo>
                  <a:pt x="5327650" y="0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14629" y="1360170"/>
            <a:ext cx="5116195" cy="190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rgbClr val="588ABC"/>
                </a:solidFill>
                <a:latin typeface="Times New Roman"/>
                <a:cs typeface="Times New Roman"/>
                <a:hlinkClick r:id="rId5"/>
              </a:rPr>
              <a:t>Reprodução</a:t>
            </a:r>
            <a:r>
              <a:rPr sz="2800" b="1" i="1" spc="-55" dirty="0">
                <a:solidFill>
                  <a:srgbClr val="588AB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800" b="1" i="1" dirty="0">
                <a:solidFill>
                  <a:srgbClr val="588ABC"/>
                </a:solidFill>
                <a:latin typeface="Times New Roman"/>
                <a:cs typeface="Times New Roman"/>
                <a:hlinkClick r:id="rId5"/>
              </a:rPr>
              <a:t>assexuada</a:t>
            </a:r>
            <a:r>
              <a:rPr sz="2800" b="1" i="1" spc="-45" dirty="0">
                <a:solidFill>
                  <a:srgbClr val="588AB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800" b="1" i="1" dirty="0">
                <a:solidFill>
                  <a:srgbClr val="588ABC"/>
                </a:solidFill>
                <a:latin typeface="Times New Roman"/>
                <a:cs typeface="Times New Roman"/>
                <a:hlinkClick r:id="rId5"/>
              </a:rPr>
              <a:t>nos</a:t>
            </a:r>
            <a:r>
              <a:rPr sz="2800" b="1" i="1" spc="-40" dirty="0">
                <a:solidFill>
                  <a:srgbClr val="588ABC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800" b="1" i="1" spc="-10" dirty="0">
                <a:solidFill>
                  <a:srgbClr val="588ABC"/>
                </a:solidFill>
                <a:latin typeface="Times New Roman"/>
                <a:cs typeface="Times New Roman"/>
                <a:hlinkClick r:id="rId5"/>
              </a:rPr>
              <a:t>fungos</a:t>
            </a:r>
            <a:endParaRPr sz="2800" dirty="0">
              <a:latin typeface="Times New Roman"/>
              <a:cs typeface="Times New Roman"/>
            </a:endParaRPr>
          </a:p>
          <a:p>
            <a:pPr marL="278765" indent="-180975">
              <a:lnSpc>
                <a:spcPct val="100000"/>
              </a:lnSpc>
              <a:spcBef>
                <a:spcPts val="2730"/>
              </a:spcBef>
              <a:buChar char="•"/>
              <a:tabLst>
                <a:tab pos="278765" algn="l"/>
                <a:tab pos="1924685" algn="l"/>
              </a:tabLst>
            </a:pPr>
            <a:r>
              <a:rPr sz="2400" spc="-10" dirty="0">
                <a:latin typeface="Times New Roman"/>
                <a:cs typeface="Times New Roman"/>
              </a:rPr>
              <a:t>Brotamento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(A)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Font typeface="Times New Roman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78765" indent="-180975">
              <a:lnSpc>
                <a:spcPct val="100000"/>
              </a:lnSpc>
              <a:buChar char="•"/>
              <a:tabLst>
                <a:tab pos="278765" algn="l"/>
              </a:tabLst>
            </a:pPr>
            <a:r>
              <a:rPr sz="2400" spc="-10" dirty="0">
                <a:latin typeface="Times New Roman"/>
                <a:cs typeface="Times New Roman"/>
              </a:rPr>
              <a:t>Fragmentação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9720" y="3610609"/>
            <a:ext cx="171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Char char="•"/>
              <a:tabLst>
                <a:tab pos="193675" algn="l"/>
              </a:tabLst>
            </a:pPr>
            <a:r>
              <a:rPr sz="2400" spc="-10" dirty="0">
                <a:latin typeface="Times New Roman"/>
                <a:cs typeface="Times New Roman"/>
              </a:rPr>
              <a:t>Esporulação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542187" y="2438807"/>
            <a:ext cx="4875530" cy="2867025"/>
            <a:chOff x="1542187" y="2438807"/>
            <a:chExt cx="4875530" cy="2867025"/>
          </a:xfrm>
        </p:grpSpPr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507" y="2438807"/>
              <a:ext cx="2993844" cy="225216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546859" y="3482340"/>
              <a:ext cx="1169670" cy="1818639"/>
            </a:xfrm>
            <a:custGeom>
              <a:avLst/>
              <a:gdLst/>
              <a:ahLst/>
              <a:cxnLst/>
              <a:rect l="l" t="t" r="r" b="b"/>
              <a:pathLst>
                <a:path w="1169670" h="1818639">
                  <a:moveTo>
                    <a:pt x="180340" y="1818640"/>
                  </a:moveTo>
                  <a:lnTo>
                    <a:pt x="0" y="1818640"/>
                  </a:lnTo>
                  <a:lnTo>
                    <a:pt x="0" y="1602740"/>
                  </a:lnTo>
                  <a:lnTo>
                    <a:pt x="360679" y="1602740"/>
                  </a:lnTo>
                  <a:lnTo>
                    <a:pt x="360679" y="1818640"/>
                  </a:lnTo>
                  <a:lnTo>
                    <a:pt x="180340" y="1818640"/>
                  </a:lnTo>
                  <a:close/>
                </a:path>
                <a:path w="1169670" h="1818639">
                  <a:moveTo>
                    <a:pt x="193040" y="1610360"/>
                  </a:moveTo>
                  <a:lnTo>
                    <a:pt x="1169670" y="0"/>
                  </a:lnTo>
                </a:path>
              </a:pathLst>
            </a:custGeom>
            <a:ln w="934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6890" y="3642360"/>
              <a:ext cx="820420" cy="505459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21400" y="980439"/>
            <a:ext cx="2988309" cy="2620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37969"/>
            <a:ext cx="3970020" cy="152400"/>
          </a:xfrm>
          <a:custGeom>
            <a:avLst/>
            <a:gdLst/>
            <a:ahLst/>
            <a:cxnLst/>
            <a:rect l="l" t="t" r="r" b="b"/>
            <a:pathLst>
              <a:path w="3970020" h="152400">
                <a:moveTo>
                  <a:pt x="3970020" y="0"/>
                </a:moveTo>
                <a:lnTo>
                  <a:pt x="1985010" y="0"/>
                </a:lnTo>
                <a:lnTo>
                  <a:pt x="0" y="0"/>
                </a:lnTo>
                <a:lnTo>
                  <a:pt x="0" y="152400"/>
                </a:lnTo>
                <a:lnTo>
                  <a:pt x="3970020" y="152400"/>
                </a:lnTo>
                <a:lnTo>
                  <a:pt x="3970020" y="0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10" y="1330959"/>
            <a:ext cx="5091430" cy="551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importância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dos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fungos</a:t>
            </a:r>
            <a:endParaRPr sz="2800">
              <a:latin typeface="Times New Roman"/>
              <a:cs typeface="Times New Roman"/>
            </a:endParaRPr>
          </a:p>
          <a:p>
            <a:pPr marL="360680" indent="-182245">
              <a:lnSpc>
                <a:spcPct val="100000"/>
              </a:lnSpc>
              <a:spcBef>
                <a:spcPts val="2090"/>
              </a:spcBef>
              <a:buFont typeface="Times New Roman"/>
              <a:buChar char="•"/>
              <a:tabLst>
                <a:tab pos="360680" algn="l"/>
              </a:tabLst>
            </a:pPr>
            <a:r>
              <a:rPr sz="2400" b="1" dirty="0">
                <a:latin typeface="Times New Roman"/>
                <a:cs typeface="Times New Roman"/>
              </a:rPr>
              <a:t>Decomposição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matéria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orgânica</a:t>
            </a:r>
            <a:endParaRPr sz="2400">
              <a:latin typeface="Times New Roman"/>
              <a:cs typeface="Times New Roman"/>
            </a:endParaRPr>
          </a:p>
          <a:p>
            <a:pPr marL="711200" lvl="1" indent="-170815">
              <a:lnSpc>
                <a:spcPct val="100000"/>
              </a:lnSpc>
              <a:spcBef>
                <a:spcPts val="1500"/>
              </a:spcBef>
              <a:buChar char="•"/>
              <a:tabLst>
                <a:tab pos="711200" algn="l"/>
              </a:tabLst>
            </a:pPr>
            <a:r>
              <a:rPr sz="2400" dirty="0">
                <a:latin typeface="Times New Roman"/>
                <a:cs typeface="Times New Roman"/>
              </a:rPr>
              <a:t>Agentes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decompositores.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60"/>
              </a:spcBef>
              <a:buFont typeface="Times New Roman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60680" indent="-182245">
              <a:lnSpc>
                <a:spcPct val="100000"/>
              </a:lnSpc>
              <a:buFont typeface="Times New Roman"/>
              <a:buChar char="•"/>
              <a:tabLst>
                <a:tab pos="360680" algn="l"/>
              </a:tabLst>
            </a:pPr>
            <a:r>
              <a:rPr sz="2400" b="1" dirty="0">
                <a:latin typeface="Times New Roman"/>
                <a:cs typeface="Times New Roman"/>
              </a:rPr>
              <a:t>Produção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alimento</a:t>
            </a:r>
            <a:endParaRPr sz="2400">
              <a:latin typeface="Times New Roman"/>
              <a:cs typeface="Times New Roman"/>
            </a:endParaRPr>
          </a:p>
          <a:p>
            <a:pPr marL="712470" marR="342265" lvl="1" indent="-171450">
              <a:lnSpc>
                <a:spcPct val="100000"/>
              </a:lnSpc>
              <a:spcBef>
                <a:spcPts val="1500"/>
              </a:spcBef>
              <a:buChar char="•"/>
              <a:tabLst>
                <a:tab pos="712470" algn="l"/>
              </a:tabLst>
            </a:pPr>
            <a:r>
              <a:rPr sz="2400" dirty="0">
                <a:latin typeface="Times New Roman"/>
                <a:cs typeface="Times New Roman"/>
              </a:rPr>
              <a:t>600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espécies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são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utilizadas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como </a:t>
            </a:r>
            <a:r>
              <a:rPr sz="2400" spc="-10" dirty="0">
                <a:latin typeface="Times New Roman"/>
                <a:cs typeface="Times New Roman"/>
              </a:rPr>
              <a:t>alimento.</a:t>
            </a:r>
            <a:endParaRPr sz="2400">
              <a:latin typeface="Times New Roman"/>
              <a:cs typeface="Times New Roman"/>
            </a:endParaRPr>
          </a:p>
          <a:p>
            <a:pPr marL="711200" lvl="1" indent="-170815">
              <a:lnSpc>
                <a:spcPct val="100000"/>
              </a:lnSpc>
              <a:spcBef>
                <a:spcPts val="1500"/>
              </a:spcBef>
              <a:buFont typeface="Times New Roman"/>
              <a:buChar char="•"/>
              <a:tabLst>
                <a:tab pos="711200" algn="l"/>
              </a:tabLst>
            </a:pPr>
            <a:r>
              <a:rPr sz="2400" i="1" dirty="0">
                <a:latin typeface="Times New Roman"/>
                <a:cs typeface="Times New Roman"/>
              </a:rPr>
              <a:t>shitake,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champignon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712470" marR="5080" lvl="1" indent="-171450" algn="just">
              <a:lnSpc>
                <a:spcPct val="100000"/>
              </a:lnSpc>
              <a:spcBef>
                <a:spcPts val="1500"/>
              </a:spcBef>
              <a:buChar char="•"/>
              <a:tabLst>
                <a:tab pos="712470" algn="l"/>
              </a:tabLst>
            </a:pP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levedo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Saccharomyces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cerevisae, </a:t>
            </a:r>
            <a:r>
              <a:rPr sz="2400" dirty="0">
                <a:latin typeface="Times New Roman"/>
                <a:cs typeface="Times New Roman"/>
              </a:rPr>
              <a:t>empregado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formação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bebidas álcoolicas.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5059" y="2275839"/>
            <a:ext cx="2296160" cy="1991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4270" y="4437379"/>
            <a:ext cx="2265679" cy="226695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AF058BE-7BE6-4DA4-9F7E-5F54CFE06A79}"/>
              </a:ext>
            </a:extLst>
          </p:cNvPr>
          <p:cNvSpPr/>
          <p:nvPr/>
        </p:nvSpPr>
        <p:spPr>
          <a:xfrm>
            <a:off x="7010400" y="1066800"/>
            <a:ext cx="1981835" cy="95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37969"/>
            <a:ext cx="3970020" cy="152400"/>
          </a:xfrm>
          <a:custGeom>
            <a:avLst/>
            <a:gdLst/>
            <a:ahLst/>
            <a:cxnLst/>
            <a:rect l="l" t="t" r="r" b="b"/>
            <a:pathLst>
              <a:path w="3970020" h="152400">
                <a:moveTo>
                  <a:pt x="3970020" y="0"/>
                </a:moveTo>
                <a:lnTo>
                  <a:pt x="1985010" y="0"/>
                </a:lnTo>
                <a:lnTo>
                  <a:pt x="0" y="0"/>
                </a:lnTo>
                <a:lnTo>
                  <a:pt x="0" y="152400"/>
                </a:lnTo>
                <a:lnTo>
                  <a:pt x="3970020" y="152400"/>
                </a:lnTo>
                <a:lnTo>
                  <a:pt x="3970020" y="0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10" y="1330959"/>
            <a:ext cx="5153660" cy="494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importância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dos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fungos</a:t>
            </a:r>
            <a:endParaRPr sz="2800">
              <a:latin typeface="Times New Roman"/>
              <a:cs typeface="Times New Roman"/>
            </a:endParaRPr>
          </a:p>
          <a:p>
            <a:pPr marL="712470" marR="501015" indent="-171450">
              <a:lnSpc>
                <a:spcPct val="100000"/>
              </a:lnSpc>
              <a:spcBef>
                <a:spcPts val="2090"/>
              </a:spcBef>
              <a:buChar char="•"/>
              <a:tabLst>
                <a:tab pos="712470" algn="l"/>
              </a:tabLst>
            </a:pPr>
            <a:r>
              <a:rPr sz="2400" dirty="0">
                <a:latin typeface="Times New Roman"/>
                <a:cs typeface="Times New Roman"/>
              </a:rPr>
              <a:t>Certos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fungos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i="1" spc="-10" dirty="0">
                <a:latin typeface="Times New Roman"/>
                <a:cs typeface="Times New Roman"/>
              </a:rPr>
              <a:t>Penicillium </a:t>
            </a:r>
            <a:r>
              <a:rPr sz="2400" i="1" dirty="0">
                <a:latin typeface="Times New Roman"/>
                <a:cs typeface="Times New Roman"/>
              </a:rPr>
              <a:t>roquefortii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Penicillium </a:t>
            </a:r>
            <a:r>
              <a:rPr sz="2400" i="1" dirty="0">
                <a:latin typeface="Times New Roman"/>
                <a:cs typeface="Times New Roman"/>
              </a:rPr>
              <a:t>camermbertii</a:t>
            </a:r>
            <a:r>
              <a:rPr sz="2400" dirty="0">
                <a:latin typeface="Times New Roman"/>
                <a:cs typeface="Times New Roman"/>
              </a:rPr>
              <a:t>),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são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utilizados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na </a:t>
            </a:r>
            <a:r>
              <a:rPr sz="2400" dirty="0">
                <a:latin typeface="Times New Roman"/>
                <a:cs typeface="Times New Roman"/>
              </a:rPr>
              <a:t>fabricação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queijos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tipos </a:t>
            </a:r>
            <a:r>
              <a:rPr sz="2400" i="1" dirty="0">
                <a:latin typeface="Times New Roman"/>
                <a:cs typeface="Times New Roman"/>
              </a:rPr>
              <a:t>roquefort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camembert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400">
              <a:latin typeface="Times New Roman"/>
              <a:cs typeface="Times New Roman"/>
            </a:endParaRPr>
          </a:p>
          <a:p>
            <a:pPr marL="360680" indent="-182245">
              <a:lnSpc>
                <a:spcPct val="100000"/>
              </a:lnSpc>
              <a:buFont typeface="Times New Roman"/>
              <a:buChar char="•"/>
              <a:tabLst>
                <a:tab pos="36068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Antibióticos</a:t>
            </a:r>
            <a:endParaRPr sz="2400">
              <a:latin typeface="Times New Roman"/>
              <a:cs typeface="Times New Roman"/>
            </a:endParaRPr>
          </a:p>
          <a:p>
            <a:pPr marL="712470" marR="5080" lvl="1" indent="-171450">
              <a:lnSpc>
                <a:spcPct val="100000"/>
              </a:lnSpc>
              <a:spcBef>
                <a:spcPts val="1500"/>
              </a:spcBef>
              <a:buChar char="•"/>
              <a:tabLst>
                <a:tab pos="712470" algn="l"/>
              </a:tabLst>
            </a:pPr>
            <a:r>
              <a:rPr sz="2400" dirty="0">
                <a:latin typeface="Times New Roman"/>
                <a:cs typeface="Times New Roman"/>
              </a:rPr>
              <a:t>Desde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1920,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fungo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Penicillium </a:t>
            </a:r>
            <a:r>
              <a:rPr sz="2400" i="1" dirty="0">
                <a:latin typeface="Times New Roman"/>
                <a:cs typeface="Times New Roman"/>
              </a:rPr>
              <a:t>notatum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é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utilizado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fabricação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de </a:t>
            </a:r>
            <a:r>
              <a:rPr sz="2400" dirty="0">
                <a:latin typeface="Times New Roman"/>
                <a:cs typeface="Times New Roman"/>
              </a:rPr>
              <a:t>antibióticos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penicilina.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9259" y="2781300"/>
            <a:ext cx="3011169" cy="23914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EE27CD8-6CDC-49FF-96DF-16DCF47C711C}"/>
              </a:ext>
            </a:extLst>
          </p:cNvPr>
          <p:cNvSpPr/>
          <p:nvPr/>
        </p:nvSpPr>
        <p:spPr>
          <a:xfrm>
            <a:off x="7010400" y="1066800"/>
            <a:ext cx="1981835" cy="95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37969"/>
            <a:ext cx="3970020" cy="152400"/>
          </a:xfrm>
          <a:custGeom>
            <a:avLst/>
            <a:gdLst/>
            <a:ahLst/>
            <a:cxnLst/>
            <a:rect l="l" t="t" r="r" b="b"/>
            <a:pathLst>
              <a:path w="3970020" h="152400">
                <a:moveTo>
                  <a:pt x="3970020" y="0"/>
                </a:moveTo>
                <a:lnTo>
                  <a:pt x="1985010" y="0"/>
                </a:lnTo>
                <a:lnTo>
                  <a:pt x="0" y="0"/>
                </a:lnTo>
                <a:lnTo>
                  <a:pt x="0" y="152400"/>
                </a:lnTo>
                <a:lnTo>
                  <a:pt x="3970020" y="152400"/>
                </a:lnTo>
                <a:lnTo>
                  <a:pt x="3970020" y="0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10" y="1330959"/>
            <a:ext cx="6040120" cy="163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importância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dos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fungos</a:t>
            </a:r>
            <a:endParaRPr sz="2800">
              <a:latin typeface="Times New Roman"/>
              <a:cs typeface="Times New Roman"/>
            </a:endParaRPr>
          </a:p>
          <a:p>
            <a:pPr marL="361315" indent="-180975">
              <a:lnSpc>
                <a:spcPct val="100000"/>
              </a:lnSpc>
              <a:spcBef>
                <a:spcPts val="2090"/>
              </a:spcBef>
              <a:buFont typeface="Times New Roman"/>
              <a:buChar char="•"/>
              <a:tabLst>
                <a:tab pos="36131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Líquens</a:t>
            </a:r>
            <a:endParaRPr sz="2400">
              <a:latin typeface="Times New Roman"/>
              <a:cs typeface="Times New Roman"/>
            </a:endParaRPr>
          </a:p>
          <a:p>
            <a:pPr marL="711200" lvl="1" indent="-170815">
              <a:lnSpc>
                <a:spcPct val="100000"/>
              </a:lnSpc>
              <a:spcBef>
                <a:spcPts val="1500"/>
              </a:spcBef>
              <a:buChar char="•"/>
              <a:tabLst>
                <a:tab pos="711200" algn="l"/>
              </a:tabLst>
            </a:pPr>
            <a:r>
              <a:rPr sz="2400" dirty="0">
                <a:latin typeface="Times New Roman"/>
                <a:cs typeface="Times New Roman"/>
              </a:rPr>
              <a:t>Associação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mutualista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algas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fungos.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0" y="3064510"/>
            <a:ext cx="5833109" cy="346075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2EB439C-0ADF-440C-9B40-DBB3368CB82C}"/>
              </a:ext>
            </a:extLst>
          </p:cNvPr>
          <p:cNvSpPr/>
          <p:nvPr/>
        </p:nvSpPr>
        <p:spPr>
          <a:xfrm>
            <a:off x="7010400" y="1066800"/>
            <a:ext cx="1981835" cy="95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37969"/>
            <a:ext cx="3970020" cy="152400"/>
          </a:xfrm>
          <a:custGeom>
            <a:avLst/>
            <a:gdLst/>
            <a:ahLst/>
            <a:cxnLst/>
            <a:rect l="l" t="t" r="r" b="b"/>
            <a:pathLst>
              <a:path w="3970020" h="152400">
                <a:moveTo>
                  <a:pt x="3970020" y="0"/>
                </a:moveTo>
                <a:lnTo>
                  <a:pt x="1985010" y="0"/>
                </a:lnTo>
                <a:lnTo>
                  <a:pt x="0" y="0"/>
                </a:lnTo>
                <a:lnTo>
                  <a:pt x="0" y="152400"/>
                </a:lnTo>
                <a:lnTo>
                  <a:pt x="3970020" y="152400"/>
                </a:lnTo>
                <a:lnTo>
                  <a:pt x="3970020" y="0"/>
                </a:lnTo>
                <a:close/>
              </a:path>
            </a:pathLst>
          </a:custGeom>
          <a:solidFill>
            <a:srgbClr val="EDE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10" y="1330959"/>
            <a:ext cx="4313555" cy="512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latin typeface="Times New Roman"/>
                <a:cs typeface="Times New Roman"/>
              </a:rPr>
              <a:t>A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importância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dos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fungos</a:t>
            </a:r>
            <a:endParaRPr sz="2800">
              <a:latin typeface="Times New Roman"/>
              <a:cs typeface="Times New Roman"/>
            </a:endParaRPr>
          </a:p>
          <a:p>
            <a:pPr marL="361315" indent="-180975">
              <a:lnSpc>
                <a:spcPct val="100000"/>
              </a:lnSpc>
              <a:spcBef>
                <a:spcPts val="2090"/>
              </a:spcBef>
              <a:buFont typeface="Times New Roman"/>
              <a:buChar char="•"/>
              <a:tabLst>
                <a:tab pos="36131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Micorrizas</a:t>
            </a:r>
            <a:endParaRPr sz="2400">
              <a:latin typeface="Times New Roman"/>
              <a:cs typeface="Times New Roman"/>
            </a:endParaRPr>
          </a:p>
          <a:p>
            <a:pPr marL="712470" marR="9525" lvl="1" indent="-171450" algn="just">
              <a:lnSpc>
                <a:spcPct val="100000"/>
              </a:lnSpc>
              <a:spcBef>
                <a:spcPts val="1500"/>
              </a:spcBef>
              <a:buChar char="•"/>
              <a:tabLst>
                <a:tab pos="712470" algn="l"/>
              </a:tabLst>
            </a:pPr>
            <a:r>
              <a:rPr sz="2400" dirty="0">
                <a:latin typeface="Times New Roman"/>
                <a:cs typeface="Times New Roman"/>
              </a:rPr>
              <a:t>Associação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entre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plantas</a:t>
            </a:r>
            <a:r>
              <a:rPr sz="2400" spc="16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e </a:t>
            </a:r>
            <a:r>
              <a:rPr sz="2400" spc="-10" dirty="0">
                <a:latin typeface="Times New Roman"/>
                <a:cs typeface="Times New Roman"/>
              </a:rPr>
              <a:t>árvores</a:t>
            </a:r>
            <a:endParaRPr sz="2400">
              <a:latin typeface="Times New Roman"/>
              <a:cs typeface="Times New Roman"/>
            </a:endParaRPr>
          </a:p>
          <a:p>
            <a:pPr marL="712470" marR="5080" lvl="1" indent="-171450" algn="just">
              <a:lnSpc>
                <a:spcPct val="100000"/>
              </a:lnSpc>
              <a:spcBef>
                <a:spcPts val="1500"/>
              </a:spcBef>
              <a:buChar char="•"/>
              <a:tabLst>
                <a:tab pos="712470" algn="l"/>
              </a:tabLst>
            </a:pP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5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fungos</a:t>
            </a:r>
            <a:r>
              <a:rPr sz="2400" spc="5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penetram</a:t>
            </a:r>
            <a:r>
              <a:rPr sz="2400" spc="51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nas </a:t>
            </a:r>
            <a:r>
              <a:rPr sz="2400" dirty="0">
                <a:latin typeface="Times New Roman"/>
                <a:cs typeface="Times New Roman"/>
              </a:rPr>
              <a:t>raízes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árvores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melhorando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área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absorção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raízes </a:t>
            </a:r>
            <a:r>
              <a:rPr sz="2400" dirty="0">
                <a:latin typeface="Times New Roman"/>
                <a:cs typeface="Times New Roman"/>
              </a:rPr>
              <a:t>em</a:t>
            </a:r>
            <a:r>
              <a:rPr sz="2400" spc="30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solos</a:t>
            </a:r>
            <a:r>
              <a:rPr sz="2400" spc="31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pobres</a:t>
            </a:r>
            <a:r>
              <a:rPr sz="2400" spc="315" dirty="0">
                <a:latin typeface="Times New Roman"/>
                <a:cs typeface="Times New Roman"/>
              </a:rPr>
              <a:t>    </a:t>
            </a:r>
            <a:r>
              <a:rPr sz="2400" spc="-25" dirty="0">
                <a:latin typeface="Times New Roman"/>
                <a:cs typeface="Times New Roman"/>
              </a:rPr>
              <a:t>em </a:t>
            </a:r>
            <a:r>
              <a:rPr sz="2400" dirty="0">
                <a:latin typeface="Times New Roman"/>
                <a:cs typeface="Times New Roman"/>
              </a:rPr>
              <a:t>minerais.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Já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fungos </a:t>
            </a:r>
            <a:r>
              <a:rPr sz="2400" dirty="0">
                <a:latin typeface="Times New Roman"/>
                <a:cs typeface="Times New Roman"/>
              </a:rPr>
              <a:t>eles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beneficiam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pelo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fato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absorver</a:t>
            </a:r>
            <a:r>
              <a:rPr sz="2400" spc="5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seiva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elaborada 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planta.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7420" y="2564129"/>
            <a:ext cx="4062729" cy="37439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D9FB068-A931-44A4-88B4-330C441C23D1}"/>
              </a:ext>
            </a:extLst>
          </p:cNvPr>
          <p:cNvSpPr/>
          <p:nvPr/>
        </p:nvSpPr>
        <p:spPr>
          <a:xfrm>
            <a:off x="7010400" y="1066800"/>
            <a:ext cx="1981835" cy="95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277</Words>
  <Application>Microsoft Office PowerPoint</Application>
  <PresentationFormat>Apresentação na tela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editorial_05</dc:creator>
  <cp:lastModifiedBy>Coordenacao fund II e Ens. Médio</cp:lastModifiedBy>
  <cp:revision>2</cp:revision>
  <dcterms:created xsi:type="dcterms:W3CDTF">2025-05-21T12:32:48Z</dcterms:created>
  <dcterms:modified xsi:type="dcterms:W3CDTF">2025-05-21T16:38:36Z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2016-03-14T00:00:00Z</vt:filetime>
  </property>
  <property fmtid="{D5CDD505-2E9C-101B-9397-08002B2CF9AE}" pid="3" name="Creator">
    <vt:lpwstr>Impress</vt:lpwstr>
  </property>
  <property fmtid="{D5CDD505-2E9C-101B-9397-08002B2CF9AE}" pid="4" name="Producer">
    <vt:lpwstr>OpenOffice.org 3.2</vt:lpwstr>
  </property>
  <property fmtid="{D5CDD505-2E9C-101B-9397-08002B2CF9AE}" pid="5" name="LastSaved">
    <vt:filetime>2016-03-14T00:00:00Z</vt:filetime>
  </property>
</Properties>
</file>