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62" r:id="rId4"/>
    <p:sldId id="267" r:id="rId5"/>
    <p:sldId id="268" r:id="rId6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451090" y="1051560"/>
            <a:ext cx="1369059" cy="90551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6948169" y="1054100"/>
            <a:ext cx="1944370" cy="1295400"/>
          </a:xfrm>
          <a:custGeom>
            <a:avLst/>
            <a:gdLst/>
            <a:ahLst/>
            <a:cxnLst/>
            <a:rect l="l" t="t" r="r" b="b"/>
            <a:pathLst>
              <a:path w="1944370" h="1295400">
                <a:moveTo>
                  <a:pt x="1944370" y="0"/>
                </a:moveTo>
                <a:lnTo>
                  <a:pt x="0" y="0"/>
                </a:lnTo>
                <a:lnTo>
                  <a:pt x="0" y="1295400"/>
                </a:lnTo>
                <a:lnTo>
                  <a:pt x="972820" y="1295400"/>
                </a:lnTo>
                <a:lnTo>
                  <a:pt x="1944370" y="1295400"/>
                </a:lnTo>
                <a:lnTo>
                  <a:pt x="19443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951480" y="-46990"/>
            <a:ext cx="3241039" cy="1122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1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1" i="1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451090" y="1051560"/>
            <a:ext cx="1369059" cy="90551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459989" y="367029"/>
            <a:ext cx="4224020" cy="406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31140" y="1104687"/>
            <a:ext cx="4549140" cy="2919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1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37739" y="2131059"/>
            <a:ext cx="4825365" cy="16876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1" spc="-10" dirty="0" err="1">
                <a:latin typeface="Arial"/>
                <a:cs typeface="Arial"/>
              </a:rPr>
              <a:t>Equinodermos</a:t>
            </a:r>
            <a:endParaRPr lang="pt-BR" sz="5400" b="1" spc="-1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pt-BR" sz="5400" b="1" spc="-10" dirty="0">
                <a:latin typeface="Arial"/>
                <a:cs typeface="Arial"/>
              </a:rPr>
              <a:t>	  CAP 9</a:t>
            </a:r>
            <a:endParaRPr sz="5400" dirty="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0"/>
            <a:ext cx="9145270" cy="1295400"/>
            <a:chOff x="0" y="0"/>
            <a:chExt cx="9145270" cy="1295400"/>
          </a:xfrm>
        </p:grpSpPr>
        <p:sp>
          <p:nvSpPr>
            <p:cNvPr id="4" name="object 4"/>
            <p:cNvSpPr/>
            <p:nvPr/>
          </p:nvSpPr>
          <p:spPr>
            <a:xfrm>
              <a:off x="0" y="1143000"/>
              <a:ext cx="9144000" cy="152400"/>
            </a:xfrm>
            <a:custGeom>
              <a:avLst/>
              <a:gdLst/>
              <a:ahLst/>
              <a:cxnLst/>
              <a:rect l="l" t="t" r="r" b="b"/>
              <a:pathLst>
                <a:path w="9144000" h="152400">
                  <a:moveTo>
                    <a:pt x="9144000" y="0"/>
                  </a:moveTo>
                  <a:lnTo>
                    <a:pt x="0" y="0"/>
                  </a:lnTo>
                  <a:lnTo>
                    <a:pt x="0" y="152400"/>
                  </a:lnTo>
                  <a:lnTo>
                    <a:pt x="9144000" y="15240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DAD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0"/>
              <a:ext cx="9144000" cy="1143000"/>
            </a:xfrm>
            <a:custGeom>
              <a:avLst/>
              <a:gdLst/>
              <a:ahLst/>
              <a:cxnLst/>
              <a:rect l="l" t="t" r="r" b="b"/>
              <a:pathLst>
                <a:path w="9144000" h="1143000">
                  <a:moveTo>
                    <a:pt x="91440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39190"/>
                  </a:lnTo>
                  <a:lnTo>
                    <a:pt x="0" y="1143000"/>
                  </a:lnTo>
                  <a:lnTo>
                    <a:pt x="9144000" y="1143000"/>
                  </a:lnTo>
                  <a:lnTo>
                    <a:pt x="9144000" y="1139190"/>
                  </a:lnTo>
                  <a:lnTo>
                    <a:pt x="3810" y="1139190"/>
                  </a:lnTo>
                  <a:lnTo>
                    <a:pt x="3810" y="3810"/>
                  </a:lnTo>
                  <a:lnTo>
                    <a:pt x="9144000" y="381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810" y="3809"/>
              <a:ext cx="9140190" cy="1135380"/>
            </a:xfrm>
            <a:custGeom>
              <a:avLst/>
              <a:gdLst/>
              <a:ahLst/>
              <a:cxnLst/>
              <a:rect l="l" t="t" r="r" b="b"/>
              <a:pathLst>
                <a:path w="9140190" h="1135380">
                  <a:moveTo>
                    <a:pt x="914019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30300"/>
                  </a:lnTo>
                  <a:lnTo>
                    <a:pt x="0" y="1135380"/>
                  </a:lnTo>
                  <a:lnTo>
                    <a:pt x="9140190" y="1135380"/>
                  </a:lnTo>
                  <a:lnTo>
                    <a:pt x="9140190" y="1130300"/>
                  </a:lnTo>
                  <a:lnTo>
                    <a:pt x="3810" y="1130300"/>
                  </a:lnTo>
                  <a:lnTo>
                    <a:pt x="3810" y="3810"/>
                  </a:lnTo>
                  <a:lnTo>
                    <a:pt x="9140190" y="3810"/>
                  </a:lnTo>
                  <a:lnTo>
                    <a:pt x="9140190" y="0"/>
                  </a:lnTo>
                  <a:close/>
                </a:path>
              </a:pathLst>
            </a:custGeom>
            <a:solidFill>
              <a:srgbClr val="FDFD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620" y="7619"/>
              <a:ext cx="9136380" cy="1126490"/>
            </a:xfrm>
            <a:custGeom>
              <a:avLst/>
              <a:gdLst/>
              <a:ahLst/>
              <a:cxnLst/>
              <a:rect l="l" t="t" r="r" b="b"/>
              <a:pathLst>
                <a:path w="9136380" h="1126490">
                  <a:moveTo>
                    <a:pt x="91363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22680"/>
                  </a:lnTo>
                  <a:lnTo>
                    <a:pt x="0" y="1126490"/>
                  </a:lnTo>
                  <a:lnTo>
                    <a:pt x="9136380" y="1126490"/>
                  </a:lnTo>
                  <a:lnTo>
                    <a:pt x="9136380" y="1122680"/>
                  </a:lnTo>
                  <a:lnTo>
                    <a:pt x="3810" y="1122680"/>
                  </a:lnTo>
                  <a:lnTo>
                    <a:pt x="3810" y="3810"/>
                  </a:lnTo>
                  <a:lnTo>
                    <a:pt x="9136380" y="3810"/>
                  </a:lnTo>
                  <a:lnTo>
                    <a:pt x="9136380" y="0"/>
                  </a:lnTo>
                  <a:close/>
                </a:path>
              </a:pathLst>
            </a:custGeom>
            <a:solidFill>
              <a:srgbClr val="FCFC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1430" y="11429"/>
              <a:ext cx="9132570" cy="1118870"/>
            </a:xfrm>
            <a:custGeom>
              <a:avLst/>
              <a:gdLst/>
              <a:ahLst/>
              <a:cxnLst/>
              <a:rect l="l" t="t" r="r" b="b"/>
              <a:pathLst>
                <a:path w="9132570" h="1118870">
                  <a:moveTo>
                    <a:pt x="913257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115060"/>
                  </a:lnTo>
                  <a:lnTo>
                    <a:pt x="0" y="1118870"/>
                  </a:lnTo>
                  <a:lnTo>
                    <a:pt x="9132570" y="1118870"/>
                  </a:lnTo>
                  <a:lnTo>
                    <a:pt x="9132570" y="1115060"/>
                  </a:lnTo>
                  <a:lnTo>
                    <a:pt x="3810" y="1115060"/>
                  </a:lnTo>
                  <a:lnTo>
                    <a:pt x="3810" y="3810"/>
                  </a:lnTo>
                  <a:lnTo>
                    <a:pt x="9132570" y="3810"/>
                  </a:lnTo>
                  <a:lnTo>
                    <a:pt x="9132570" y="0"/>
                  </a:lnTo>
                  <a:close/>
                </a:path>
              </a:pathLst>
            </a:custGeom>
            <a:solidFill>
              <a:srgbClr val="FBFB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5240" y="15239"/>
              <a:ext cx="9128760" cy="1111250"/>
            </a:xfrm>
            <a:custGeom>
              <a:avLst/>
              <a:gdLst/>
              <a:ahLst/>
              <a:cxnLst/>
              <a:rect l="l" t="t" r="r" b="b"/>
              <a:pathLst>
                <a:path w="9128760" h="1111250">
                  <a:moveTo>
                    <a:pt x="9128760" y="0"/>
                  </a:moveTo>
                  <a:lnTo>
                    <a:pt x="0" y="0"/>
                  </a:lnTo>
                  <a:lnTo>
                    <a:pt x="0" y="5080"/>
                  </a:lnTo>
                  <a:lnTo>
                    <a:pt x="0" y="1107440"/>
                  </a:lnTo>
                  <a:lnTo>
                    <a:pt x="0" y="1111250"/>
                  </a:lnTo>
                  <a:lnTo>
                    <a:pt x="9128760" y="1111250"/>
                  </a:lnTo>
                  <a:lnTo>
                    <a:pt x="9128760" y="1107440"/>
                  </a:lnTo>
                  <a:lnTo>
                    <a:pt x="5080" y="1107440"/>
                  </a:lnTo>
                  <a:lnTo>
                    <a:pt x="5080" y="5080"/>
                  </a:lnTo>
                  <a:lnTo>
                    <a:pt x="9128760" y="5080"/>
                  </a:lnTo>
                  <a:lnTo>
                    <a:pt x="9128760" y="0"/>
                  </a:lnTo>
                  <a:close/>
                </a:path>
              </a:pathLst>
            </a:custGeom>
            <a:solidFill>
              <a:srgbClr val="FAFA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0320" y="20319"/>
              <a:ext cx="9123680" cy="1102360"/>
            </a:xfrm>
            <a:custGeom>
              <a:avLst/>
              <a:gdLst/>
              <a:ahLst/>
              <a:cxnLst/>
              <a:rect l="l" t="t" r="r" b="b"/>
              <a:pathLst>
                <a:path w="9123680" h="1102360">
                  <a:moveTo>
                    <a:pt x="912368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1097280"/>
                  </a:lnTo>
                  <a:lnTo>
                    <a:pt x="0" y="1102360"/>
                  </a:lnTo>
                  <a:lnTo>
                    <a:pt x="9123680" y="1102360"/>
                  </a:lnTo>
                  <a:lnTo>
                    <a:pt x="9123680" y="1097280"/>
                  </a:lnTo>
                  <a:lnTo>
                    <a:pt x="3810" y="1097280"/>
                  </a:lnTo>
                  <a:lnTo>
                    <a:pt x="3810" y="3810"/>
                  </a:lnTo>
                  <a:lnTo>
                    <a:pt x="9123680" y="3810"/>
                  </a:lnTo>
                  <a:lnTo>
                    <a:pt x="9123680" y="0"/>
                  </a:lnTo>
                  <a:close/>
                </a:path>
              </a:pathLst>
            </a:custGeom>
            <a:solidFill>
              <a:srgbClr val="F9F9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4130" y="24129"/>
              <a:ext cx="9121140" cy="1093470"/>
            </a:xfrm>
            <a:custGeom>
              <a:avLst/>
              <a:gdLst/>
              <a:ahLst/>
              <a:cxnLst/>
              <a:rect l="l" t="t" r="r" b="b"/>
              <a:pathLst>
                <a:path w="9121140" h="1093470">
                  <a:moveTo>
                    <a:pt x="9121140" y="0"/>
                  </a:moveTo>
                  <a:lnTo>
                    <a:pt x="9117330" y="0"/>
                  </a:lnTo>
                  <a:lnTo>
                    <a:pt x="9117330" y="3810"/>
                  </a:lnTo>
                  <a:lnTo>
                    <a:pt x="9117330" y="1089660"/>
                  </a:lnTo>
                  <a:lnTo>
                    <a:pt x="3810" y="1089660"/>
                  </a:lnTo>
                  <a:lnTo>
                    <a:pt x="3810" y="3810"/>
                  </a:lnTo>
                  <a:lnTo>
                    <a:pt x="9117330" y="3810"/>
                  </a:lnTo>
                  <a:lnTo>
                    <a:pt x="91173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89660"/>
                  </a:lnTo>
                  <a:lnTo>
                    <a:pt x="0" y="1093470"/>
                  </a:lnTo>
                  <a:lnTo>
                    <a:pt x="9121140" y="1093470"/>
                  </a:lnTo>
                  <a:lnTo>
                    <a:pt x="9121140" y="1089660"/>
                  </a:lnTo>
                  <a:lnTo>
                    <a:pt x="9121140" y="3810"/>
                  </a:lnTo>
                  <a:lnTo>
                    <a:pt x="9121140" y="0"/>
                  </a:lnTo>
                  <a:close/>
                </a:path>
              </a:pathLst>
            </a:custGeom>
            <a:solidFill>
              <a:srgbClr val="F8F8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7940" y="27939"/>
              <a:ext cx="9113520" cy="1085850"/>
            </a:xfrm>
            <a:custGeom>
              <a:avLst/>
              <a:gdLst/>
              <a:ahLst/>
              <a:cxnLst/>
              <a:rect l="l" t="t" r="r" b="b"/>
              <a:pathLst>
                <a:path w="9113520" h="1085850">
                  <a:moveTo>
                    <a:pt x="9113520" y="0"/>
                  </a:moveTo>
                  <a:lnTo>
                    <a:pt x="9109710" y="0"/>
                  </a:lnTo>
                  <a:lnTo>
                    <a:pt x="9109710" y="5080"/>
                  </a:lnTo>
                  <a:lnTo>
                    <a:pt x="9109710" y="1082040"/>
                  </a:lnTo>
                  <a:lnTo>
                    <a:pt x="5080" y="1082040"/>
                  </a:lnTo>
                  <a:lnTo>
                    <a:pt x="5080" y="5080"/>
                  </a:lnTo>
                  <a:lnTo>
                    <a:pt x="9109710" y="5080"/>
                  </a:lnTo>
                  <a:lnTo>
                    <a:pt x="910971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1082040"/>
                  </a:lnTo>
                  <a:lnTo>
                    <a:pt x="0" y="1085850"/>
                  </a:lnTo>
                  <a:lnTo>
                    <a:pt x="9113520" y="1085850"/>
                  </a:lnTo>
                  <a:lnTo>
                    <a:pt x="9113520" y="1082040"/>
                  </a:lnTo>
                  <a:lnTo>
                    <a:pt x="9113520" y="5080"/>
                  </a:lnTo>
                  <a:lnTo>
                    <a:pt x="9113520" y="0"/>
                  </a:lnTo>
                  <a:close/>
                </a:path>
              </a:pathLst>
            </a:custGeom>
            <a:solidFill>
              <a:srgbClr val="F7F7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3020" y="33019"/>
              <a:ext cx="9104630" cy="1076960"/>
            </a:xfrm>
            <a:custGeom>
              <a:avLst/>
              <a:gdLst/>
              <a:ahLst/>
              <a:cxnLst/>
              <a:rect l="l" t="t" r="r" b="b"/>
              <a:pathLst>
                <a:path w="9104630" h="1076960">
                  <a:moveTo>
                    <a:pt x="9104630" y="0"/>
                  </a:moveTo>
                  <a:lnTo>
                    <a:pt x="9099550" y="0"/>
                  </a:lnTo>
                  <a:lnTo>
                    <a:pt x="9099550" y="3810"/>
                  </a:lnTo>
                  <a:lnTo>
                    <a:pt x="9099550" y="1071880"/>
                  </a:lnTo>
                  <a:lnTo>
                    <a:pt x="3810" y="1071880"/>
                  </a:lnTo>
                  <a:lnTo>
                    <a:pt x="3810" y="3810"/>
                  </a:lnTo>
                  <a:lnTo>
                    <a:pt x="9099550" y="3810"/>
                  </a:lnTo>
                  <a:lnTo>
                    <a:pt x="9099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71880"/>
                  </a:lnTo>
                  <a:lnTo>
                    <a:pt x="0" y="1076960"/>
                  </a:lnTo>
                  <a:lnTo>
                    <a:pt x="9104630" y="1076960"/>
                  </a:lnTo>
                  <a:lnTo>
                    <a:pt x="9104630" y="1071880"/>
                  </a:lnTo>
                  <a:lnTo>
                    <a:pt x="9104630" y="3810"/>
                  </a:lnTo>
                  <a:lnTo>
                    <a:pt x="9104630" y="0"/>
                  </a:lnTo>
                  <a:close/>
                </a:path>
              </a:pathLst>
            </a:custGeom>
            <a:solidFill>
              <a:srgbClr val="F6F6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6830" y="36829"/>
              <a:ext cx="9095740" cy="1068070"/>
            </a:xfrm>
            <a:custGeom>
              <a:avLst/>
              <a:gdLst/>
              <a:ahLst/>
              <a:cxnLst/>
              <a:rect l="l" t="t" r="r" b="b"/>
              <a:pathLst>
                <a:path w="9095740" h="1068070">
                  <a:moveTo>
                    <a:pt x="9095740" y="0"/>
                  </a:moveTo>
                  <a:lnTo>
                    <a:pt x="9091930" y="0"/>
                  </a:lnTo>
                  <a:lnTo>
                    <a:pt x="9091930" y="3810"/>
                  </a:lnTo>
                  <a:lnTo>
                    <a:pt x="9091930" y="1064260"/>
                  </a:lnTo>
                  <a:lnTo>
                    <a:pt x="3810" y="1064260"/>
                  </a:lnTo>
                  <a:lnTo>
                    <a:pt x="3810" y="3810"/>
                  </a:lnTo>
                  <a:lnTo>
                    <a:pt x="9091930" y="3810"/>
                  </a:lnTo>
                  <a:lnTo>
                    <a:pt x="9091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64260"/>
                  </a:lnTo>
                  <a:lnTo>
                    <a:pt x="0" y="1068070"/>
                  </a:lnTo>
                  <a:lnTo>
                    <a:pt x="9095740" y="1068070"/>
                  </a:lnTo>
                  <a:lnTo>
                    <a:pt x="9095740" y="1064260"/>
                  </a:lnTo>
                  <a:lnTo>
                    <a:pt x="9095740" y="3810"/>
                  </a:lnTo>
                  <a:lnTo>
                    <a:pt x="9095740" y="0"/>
                  </a:lnTo>
                  <a:close/>
                </a:path>
              </a:pathLst>
            </a:custGeom>
            <a:solidFill>
              <a:srgbClr val="F5F5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0640" y="40639"/>
              <a:ext cx="9088120" cy="1060450"/>
            </a:xfrm>
            <a:custGeom>
              <a:avLst/>
              <a:gdLst/>
              <a:ahLst/>
              <a:cxnLst/>
              <a:rect l="l" t="t" r="r" b="b"/>
              <a:pathLst>
                <a:path w="9088120" h="1060450">
                  <a:moveTo>
                    <a:pt x="9088120" y="0"/>
                  </a:moveTo>
                  <a:lnTo>
                    <a:pt x="9084310" y="0"/>
                  </a:lnTo>
                  <a:lnTo>
                    <a:pt x="9084310" y="3810"/>
                  </a:lnTo>
                  <a:lnTo>
                    <a:pt x="9084310" y="1056640"/>
                  </a:lnTo>
                  <a:lnTo>
                    <a:pt x="3810" y="1056640"/>
                  </a:lnTo>
                  <a:lnTo>
                    <a:pt x="3810" y="3810"/>
                  </a:lnTo>
                  <a:lnTo>
                    <a:pt x="9084310" y="3810"/>
                  </a:lnTo>
                  <a:lnTo>
                    <a:pt x="9084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56640"/>
                  </a:lnTo>
                  <a:lnTo>
                    <a:pt x="0" y="1060450"/>
                  </a:lnTo>
                  <a:lnTo>
                    <a:pt x="9088120" y="1060450"/>
                  </a:lnTo>
                  <a:lnTo>
                    <a:pt x="9088120" y="1056640"/>
                  </a:lnTo>
                  <a:lnTo>
                    <a:pt x="9088120" y="3810"/>
                  </a:lnTo>
                  <a:lnTo>
                    <a:pt x="9088120" y="0"/>
                  </a:lnTo>
                  <a:close/>
                </a:path>
              </a:pathLst>
            </a:custGeom>
            <a:solidFill>
              <a:srgbClr val="F4F4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4450" y="44449"/>
              <a:ext cx="9080500" cy="1052830"/>
            </a:xfrm>
            <a:custGeom>
              <a:avLst/>
              <a:gdLst/>
              <a:ahLst/>
              <a:cxnLst/>
              <a:rect l="l" t="t" r="r" b="b"/>
              <a:pathLst>
                <a:path w="9080500" h="1052830">
                  <a:moveTo>
                    <a:pt x="9080500" y="0"/>
                  </a:moveTo>
                  <a:lnTo>
                    <a:pt x="9076690" y="0"/>
                  </a:lnTo>
                  <a:lnTo>
                    <a:pt x="9076690" y="5080"/>
                  </a:lnTo>
                  <a:lnTo>
                    <a:pt x="9076690" y="1047750"/>
                  </a:lnTo>
                  <a:lnTo>
                    <a:pt x="5080" y="1047750"/>
                  </a:lnTo>
                  <a:lnTo>
                    <a:pt x="5080" y="5080"/>
                  </a:lnTo>
                  <a:lnTo>
                    <a:pt x="9076690" y="5080"/>
                  </a:lnTo>
                  <a:lnTo>
                    <a:pt x="907669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1047750"/>
                  </a:lnTo>
                  <a:lnTo>
                    <a:pt x="0" y="1052830"/>
                  </a:lnTo>
                  <a:lnTo>
                    <a:pt x="9080500" y="1052830"/>
                  </a:lnTo>
                  <a:lnTo>
                    <a:pt x="9080500" y="1047750"/>
                  </a:lnTo>
                  <a:lnTo>
                    <a:pt x="9080500" y="5080"/>
                  </a:lnTo>
                  <a:lnTo>
                    <a:pt x="9080500" y="0"/>
                  </a:lnTo>
                  <a:close/>
                </a:path>
              </a:pathLst>
            </a:custGeom>
            <a:solidFill>
              <a:srgbClr val="F3F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9530" y="49529"/>
              <a:ext cx="9071610" cy="1042669"/>
            </a:xfrm>
            <a:custGeom>
              <a:avLst/>
              <a:gdLst/>
              <a:ahLst/>
              <a:cxnLst/>
              <a:rect l="l" t="t" r="r" b="b"/>
              <a:pathLst>
                <a:path w="9071610" h="1042669">
                  <a:moveTo>
                    <a:pt x="9071610" y="0"/>
                  </a:moveTo>
                  <a:lnTo>
                    <a:pt x="9066530" y="0"/>
                  </a:lnTo>
                  <a:lnTo>
                    <a:pt x="9066530" y="3810"/>
                  </a:lnTo>
                  <a:lnTo>
                    <a:pt x="9066530" y="1038860"/>
                  </a:lnTo>
                  <a:lnTo>
                    <a:pt x="3810" y="1038860"/>
                  </a:lnTo>
                  <a:lnTo>
                    <a:pt x="3810" y="3810"/>
                  </a:lnTo>
                  <a:lnTo>
                    <a:pt x="9066530" y="3810"/>
                  </a:lnTo>
                  <a:lnTo>
                    <a:pt x="9066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8860"/>
                  </a:lnTo>
                  <a:lnTo>
                    <a:pt x="0" y="1042670"/>
                  </a:lnTo>
                  <a:lnTo>
                    <a:pt x="9071610" y="1042670"/>
                  </a:lnTo>
                  <a:lnTo>
                    <a:pt x="9071610" y="1038860"/>
                  </a:lnTo>
                  <a:lnTo>
                    <a:pt x="9071610" y="3810"/>
                  </a:lnTo>
                  <a:lnTo>
                    <a:pt x="9071610" y="0"/>
                  </a:lnTo>
                  <a:close/>
                </a:path>
              </a:pathLst>
            </a:custGeom>
            <a:solidFill>
              <a:srgbClr val="F2F2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3340" y="53339"/>
              <a:ext cx="9062720" cy="1035050"/>
            </a:xfrm>
            <a:custGeom>
              <a:avLst/>
              <a:gdLst/>
              <a:ahLst/>
              <a:cxnLst/>
              <a:rect l="l" t="t" r="r" b="b"/>
              <a:pathLst>
                <a:path w="9062720" h="1035050">
                  <a:moveTo>
                    <a:pt x="9062720" y="0"/>
                  </a:moveTo>
                  <a:lnTo>
                    <a:pt x="9058910" y="0"/>
                  </a:lnTo>
                  <a:lnTo>
                    <a:pt x="9058910" y="3810"/>
                  </a:lnTo>
                  <a:lnTo>
                    <a:pt x="9058910" y="1031240"/>
                  </a:lnTo>
                  <a:lnTo>
                    <a:pt x="3810" y="1031240"/>
                  </a:lnTo>
                  <a:lnTo>
                    <a:pt x="3810" y="3810"/>
                  </a:lnTo>
                  <a:lnTo>
                    <a:pt x="9058910" y="3810"/>
                  </a:lnTo>
                  <a:lnTo>
                    <a:pt x="9058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31240"/>
                  </a:lnTo>
                  <a:lnTo>
                    <a:pt x="0" y="1035050"/>
                  </a:lnTo>
                  <a:lnTo>
                    <a:pt x="9062720" y="1035050"/>
                  </a:lnTo>
                  <a:lnTo>
                    <a:pt x="9062720" y="1031240"/>
                  </a:lnTo>
                  <a:lnTo>
                    <a:pt x="9062720" y="3810"/>
                  </a:lnTo>
                  <a:lnTo>
                    <a:pt x="9062720" y="0"/>
                  </a:lnTo>
                  <a:close/>
                </a:path>
              </a:pathLst>
            </a:custGeom>
            <a:solidFill>
              <a:srgbClr val="F1F1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7150" y="57149"/>
              <a:ext cx="9055100" cy="1027430"/>
            </a:xfrm>
            <a:custGeom>
              <a:avLst/>
              <a:gdLst/>
              <a:ahLst/>
              <a:cxnLst/>
              <a:rect l="l" t="t" r="r" b="b"/>
              <a:pathLst>
                <a:path w="9055100" h="1027430">
                  <a:moveTo>
                    <a:pt x="9055100" y="0"/>
                  </a:moveTo>
                  <a:lnTo>
                    <a:pt x="9051290" y="0"/>
                  </a:lnTo>
                  <a:lnTo>
                    <a:pt x="9051290" y="3810"/>
                  </a:lnTo>
                  <a:lnTo>
                    <a:pt x="9051290" y="1023620"/>
                  </a:lnTo>
                  <a:lnTo>
                    <a:pt x="3810" y="1023620"/>
                  </a:lnTo>
                  <a:lnTo>
                    <a:pt x="3810" y="3810"/>
                  </a:lnTo>
                  <a:lnTo>
                    <a:pt x="9051290" y="3810"/>
                  </a:lnTo>
                  <a:lnTo>
                    <a:pt x="9051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23620"/>
                  </a:lnTo>
                  <a:lnTo>
                    <a:pt x="0" y="1027430"/>
                  </a:lnTo>
                  <a:lnTo>
                    <a:pt x="9055100" y="1027430"/>
                  </a:lnTo>
                  <a:lnTo>
                    <a:pt x="9055100" y="1023620"/>
                  </a:lnTo>
                  <a:lnTo>
                    <a:pt x="9055100" y="3810"/>
                  </a:lnTo>
                  <a:lnTo>
                    <a:pt x="9055100" y="0"/>
                  </a:lnTo>
                  <a:close/>
                </a:path>
              </a:pathLst>
            </a:custGeom>
            <a:solidFill>
              <a:srgbClr val="F0F0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0960" y="60959"/>
              <a:ext cx="9047480" cy="1019810"/>
            </a:xfrm>
            <a:custGeom>
              <a:avLst/>
              <a:gdLst/>
              <a:ahLst/>
              <a:cxnLst/>
              <a:rect l="l" t="t" r="r" b="b"/>
              <a:pathLst>
                <a:path w="9047480" h="1019810">
                  <a:moveTo>
                    <a:pt x="9047480" y="0"/>
                  </a:moveTo>
                  <a:lnTo>
                    <a:pt x="9043670" y="0"/>
                  </a:lnTo>
                  <a:lnTo>
                    <a:pt x="9043670" y="5080"/>
                  </a:lnTo>
                  <a:lnTo>
                    <a:pt x="9043670" y="1014730"/>
                  </a:lnTo>
                  <a:lnTo>
                    <a:pt x="5080" y="1014730"/>
                  </a:lnTo>
                  <a:lnTo>
                    <a:pt x="5080" y="5080"/>
                  </a:lnTo>
                  <a:lnTo>
                    <a:pt x="9043670" y="5080"/>
                  </a:lnTo>
                  <a:lnTo>
                    <a:pt x="904367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1014730"/>
                  </a:lnTo>
                  <a:lnTo>
                    <a:pt x="0" y="1019810"/>
                  </a:lnTo>
                  <a:lnTo>
                    <a:pt x="9047480" y="1019810"/>
                  </a:lnTo>
                  <a:lnTo>
                    <a:pt x="9047480" y="1014730"/>
                  </a:lnTo>
                  <a:lnTo>
                    <a:pt x="9047480" y="5080"/>
                  </a:lnTo>
                  <a:lnTo>
                    <a:pt x="9047480" y="0"/>
                  </a:lnTo>
                  <a:close/>
                </a:path>
              </a:pathLst>
            </a:custGeom>
            <a:solidFill>
              <a:srgbClr val="EFE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6040" y="66039"/>
              <a:ext cx="9038590" cy="1009650"/>
            </a:xfrm>
            <a:custGeom>
              <a:avLst/>
              <a:gdLst/>
              <a:ahLst/>
              <a:cxnLst/>
              <a:rect l="l" t="t" r="r" b="b"/>
              <a:pathLst>
                <a:path w="9038590" h="1009650">
                  <a:moveTo>
                    <a:pt x="9038590" y="0"/>
                  </a:moveTo>
                  <a:lnTo>
                    <a:pt x="9033510" y="0"/>
                  </a:lnTo>
                  <a:lnTo>
                    <a:pt x="9033510" y="3810"/>
                  </a:lnTo>
                  <a:lnTo>
                    <a:pt x="9033510" y="1005840"/>
                  </a:lnTo>
                  <a:lnTo>
                    <a:pt x="3810" y="1005840"/>
                  </a:lnTo>
                  <a:lnTo>
                    <a:pt x="3810" y="3810"/>
                  </a:lnTo>
                  <a:lnTo>
                    <a:pt x="9033510" y="3810"/>
                  </a:lnTo>
                  <a:lnTo>
                    <a:pt x="9033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05840"/>
                  </a:lnTo>
                  <a:lnTo>
                    <a:pt x="0" y="1009650"/>
                  </a:lnTo>
                  <a:lnTo>
                    <a:pt x="9038590" y="1009650"/>
                  </a:lnTo>
                  <a:lnTo>
                    <a:pt x="9038590" y="1005840"/>
                  </a:lnTo>
                  <a:lnTo>
                    <a:pt x="9038590" y="3810"/>
                  </a:lnTo>
                  <a:lnTo>
                    <a:pt x="9038590" y="0"/>
                  </a:lnTo>
                  <a:close/>
                </a:path>
              </a:pathLst>
            </a:custGeom>
            <a:solidFill>
              <a:srgbClr val="EEE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9850" y="69849"/>
              <a:ext cx="9029700" cy="1002030"/>
            </a:xfrm>
            <a:custGeom>
              <a:avLst/>
              <a:gdLst/>
              <a:ahLst/>
              <a:cxnLst/>
              <a:rect l="l" t="t" r="r" b="b"/>
              <a:pathLst>
                <a:path w="9029700" h="1002030">
                  <a:moveTo>
                    <a:pt x="9029700" y="0"/>
                  </a:moveTo>
                  <a:lnTo>
                    <a:pt x="9025890" y="0"/>
                  </a:lnTo>
                  <a:lnTo>
                    <a:pt x="9025890" y="3810"/>
                  </a:lnTo>
                  <a:lnTo>
                    <a:pt x="9025890" y="998220"/>
                  </a:lnTo>
                  <a:lnTo>
                    <a:pt x="3810" y="998220"/>
                  </a:lnTo>
                  <a:lnTo>
                    <a:pt x="3810" y="3810"/>
                  </a:lnTo>
                  <a:lnTo>
                    <a:pt x="9025890" y="3810"/>
                  </a:lnTo>
                  <a:lnTo>
                    <a:pt x="9025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98220"/>
                  </a:lnTo>
                  <a:lnTo>
                    <a:pt x="0" y="1002030"/>
                  </a:lnTo>
                  <a:lnTo>
                    <a:pt x="9029700" y="1002030"/>
                  </a:lnTo>
                  <a:lnTo>
                    <a:pt x="9029700" y="998220"/>
                  </a:lnTo>
                  <a:lnTo>
                    <a:pt x="9029700" y="3810"/>
                  </a:lnTo>
                  <a:lnTo>
                    <a:pt x="9029700" y="0"/>
                  </a:lnTo>
                  <a:close/>
                </a:path>
              </a:pathLst>
            </a:custGeom>
            <a:solidFill>
              <a:srgbClr val="EDED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3660" y="73659"/>
              <a:ext cx="9022080" cy="994410"/>
            </a:xfrm>
            <a:custGeom>
              <a:avLst/>
              <a:gdLst/>
              <a:ahLst/>
              <a:cxnLst/>
              <a:rect l="l" t="t" r="r" b="b"/>
              <a:pathLst>
                <a:path w="9022080" h="994410">
                  <a:moveTo>
                    <a:pt x="9022080" y="0"/>
                  </a:moveTo>
                  <a:lnTo>
                    <a:pt x="9018270" y="0"/>
                  </a:lnTo>
                  <a:lnTo>
                    <a:pt x="9018270" y="5080"/>
                  </a:lnTo>
                  <a:lnTo>
                    <a:pt x="9018270" y="989330"/>
                  </a:lnTo>
                  <a:lnTo>
                    <a:pt x="5080" y="989330"/>
                  </a:lnTo>
                  <a:lnTo>
                    <a:pt x="5080" y="5080"/>
                  </a:lnTo>
                  <a:lnTo>
                    <a:pt x="9018270" y="5080"/>
                  </a:lnTo>
                  <a:lnTo>
                    <a:pt x="901827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989330"/>
                  </a:lnTo>
                  <a:lnTo>
                    <a:pt x="0" y="994410"/>
                  </a:lnTo>
                  <a:lnTo>
                    <a:pt x="9022080" y="994410"/>
                  </a:lnTo>
                  <a:lnTo>
                    <a:pt x="9022080" y="989330"/>
                  </a:lnTo>
                  <a:lnTo>
                    <a:pt x="9022080" y="5080"/>
                  </a:lnTo>
                  <a:lnTo>
                    <a:pt x="9022080" y="0"/>
                  </a:lnTo>
                  <a:close/>
                </a:path>
              </a:pathLst>
            </a:custGeom>
            <a:solidFill>
              <a:srgbClr val="ECEC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78740" y="78739"/>
              <a:ext cx="9013190" cy="984250"/>
            </a:xfrm>
            <a:custGeom>
              <a:avLst/>
              <a:gdLst/>
              <a:ahLst/>
              <a:cxnLst/>
              <a:rect l="l" t="t" r="r" b="b"/>
              <a:pathLst>
                <a:path w="9013190" h="984250">
                  <a:moveTo>
                    <a:pt x="9013190" y="0"/>
                  </a:moveTo>
                  <a:lnTo>
                    <a:pt x="9008110" y="0"/>
                  </a:lnTo>
                  <a:lnTo>
                    <a:pt x="9008110" y="3810"/>
                  </a:lnTo>
                  <a:lnTo>
                    <a:pt x="9008110" y="980440"/>
                  </a:lnTo>
                  <a:lnTo>
                    <a:pt x="3810" y="980440"/>
                  </a:lnTo>
                  <a:lnTo>
                    <a:pt x="3810" y="3810"/>
                  </a:lnTo>
                  <a:lnTo>
                    <a:pt x="9008110" y="3810"/>
                  </a:lnTo>
                  <a:lnTo>
                    <a:pt x="9008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80440"/>
                  </a:lnTo>
                  <a:lnTo>
                    <a:pt x="0" y="984250"/>
                  </a:lnTo>
                  <a:lnTo>
                    <a:pt x="9013190" y="984250"/>
                  </a:lnTo>
                  <a:lnTo>
                    <a:pt x="9013190" y="980440"/>
                  </a:lnTo>
                  <a:lnTo>
                    <a:pt x="9013190" y="3810"/>
                  </a:lnTo>
                  <a:lnTo>
                    <a:pt x="9013190" y="0"/>
                  </a:lnTo>
                  <a:close/>
                </a:path>
              </a:pathLst>
            </a:custGeom>
            <a:solidFill>
              <a:srgbClr val="EBEB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82550" y="82549"/>
              <a:ext cx="9004300" cy="976630"/>
            </a:xfrm>
            <a:custGeom>
              <a:avLst/>
              <a:gdLst/>
              <a:ahLst/>
              <a:cxnLst/>
              <a:rect l="l" t="t" r="r" b="b"/>
              <a:pathLst>
                <a:path w="9004300" h="976630">
                  <a:moveTo>
                    <a:pt x="9004300" y="0"/>
                  </a:moveTo>
                  <a:lnTo>
                    <a:pt x="9000490" y="0"/>
                  </a:lnTo>
                  <a:lnTo>
                    <a:pt x="9000490" y="3810"/>
                  </a:lnTo>
                  <a:lnTo>
                    <a:pt x="9000490" y="972820"/>
                  </a:lnTo>
                  <a:lnTo>
                    <a:pt x="3810" y="972820"/>
                  </a:lnTo>
                  <a:lnTo>
                    <a:pt x="3810" y="3810"/>
                  </a:lnTo>
                  <a:lnTo>
                    <a:pt x="9000490" y="3810"/>
                  </a:lnTo>
                  <a:lnTo>
                    <a:pt x="9000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72820"/>
                  </a:lnTo>
                  <a:lnTo>
                    <a:pt x="0" y="976630"/>
                  </a:lnTo>
                  <a:lnTo>
                    <a:pt x="9004300" y="976630"/>
                  </a:lnTo>
                  <a:lnTo>
                    <a:pt x="9004300" y="972820"/>
                  </a:lnTo>
                  <a:lnTo>
                    <a:pt x="9004300" y="3810"/>
                  </a:lnTo>
                  <a:lnTo>
                    <a:pt x="9004300" y="0"/>
                  </a:lnTo>
                  <a:close/>
                </a:path>
              </a:pathLst>
            </a:custGeom>
            <a:solidFill>
              <a:srgbClr val="EAEA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86360" y="86359"/>
              <a:ext cx="8996680" cy="969010"/>
            </a:xfrm>
            <a:custGeom>
              <a:avLst/>
              <a:gdLst/>
              <a:ahLst/>
              <a:cxnLst/>
              <a:rect l="l" t="t" r="r" b="b"/>
              <a:pathLst>
                <a:path w="8996680" h="969010">
                  <a:moveTo>
                    <a:pt x="8996680" y="0"/>
                  </a:moveTo>
                  <a:lnTo>
                    <a:pt x="8992870" y="0"/>
                  </a:lnTo>
                  <a:lnTo>
                    <a:pt x="8992870" y="5080"/>
                  </a:lnTo>
                  <a:lnTo>
                    <a:pt x="8992870" y="963930"/>
                  </a:lnTo>
                  <a:lnTo>
                    <a:pt x="5080" y="963930"/>
                  </a:lnTo>
                  <a:lnTo>
                    <a:pt x="5080" y="5080"/>
                  </a:lnTo>
                  <a:lnTo>
                    <a:pt x="8992870" y="5080"/>
                  </a:lnTo>
                  <a:lnTo>
                    <a:pt x="899287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963930"/>
                  </a:lnTo>
                  <a:lnTo>
                    <a:pt x="0" y="969010"/>
                  </a:lnTo>
                  <a:lnTo>
                    <a:pt x="8996680" y="969010"/>
                  </a:lnTo>
                  <a:lnTo>
                    <a:pt x="8996680" y="963930"/>
                  </a:lnTo>
                  <a:lnTo>
                    <a:pt x="8996680" y="5080"/>
                  </a:lnTo>
                  <a:lnTo>
                    <a:pt x="8996680" y="0"/>
                  </a:lnTo>
                  <a:close/>
                </a:path>
              </a:pathLst>
            </a:custGeom>
            <a:solidFill>
              <a:srgbClr val="E9E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91440" y="91439"/>
              <a:ext cx="8987790" cy="958850"/>
            </a:xfrm>
            <a:custGeom>
              <a:avLst/>
              <a:gdLst/>
              <a:ahLst/>
              <a:cxnLst/>
              <a:rect l="l" t="t" r="r" b="b"/>
              <a:pathLst>
                <a:path w="8987790" h="958850">
                  <a:moveTo>
                    <a:pt x="8987790" y="0"/>
                  </a:moveTo>
                  <a:lnTo>
                    <a:pt x="8983980" y="0"/>
                  </a:lnTo>
                  <a:lnTo>
                    <a:pt x="8983980" y="3810"/>
                  </a:lnTo>
                  <a:lnTo>
                    <a:pt x="8983980" y="955040"/>
                  </a:lnTo>
                  <a:lnTo>
                    <a:pt x="3810" y="955040"/>
                  </a:lnTo>
                  <a:lnTo>
                    <a:pt x="3810" y="3810"/>
                  </a:lnTo>
                  <a:lnTo>
                    <a:pt x="8983980" y="3810"/>
                  </a:lnTo>
                  <a:lnTo>
                    <a:pt x="8983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55040"/>
                  </a:lnTo>
                  <a:lnTo>
                    <a:pt x="0" y="958850"/>
                  </a:lnTo>
                  <a:lnTo>
                    <a:pt x="8987790" y="958850"/>
                  </a:lnTo>
                  <a:lnTo>
                    <a:pt x="8987790" y="955040"/>
                  </a:lnTo>
                  <a:lnTo>
                    <a:pt x="8987790" y="3810"/>
                  </a:lnTo>
                  <a:lnTo>
                    <a:pt x="8987790" y="0"/>
                  </a:lnTo>
                  <a:close/>
                </a:path>
              </a:pathLst>
            </a:custGeom>
            <a:solidFill>
              <a:srgbClr val="E8E8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95250" y="95249"/>
              <a:ext cx="8980170" cy="951230"/>
            </a:xfrm>
            <a:custGeom>
              <a:avLst/>
              <a:gdLst/>
              <a:ahLst/>
              <a:cxnLst/>
              <a:rect l="l" t="t" r="r" b="b"/>
              <a:pathLst>
                <a:path w="8980170" h="951230">
                  <a:moveTo>
                    <a:pt x="8980170" y="0"/>
                  </a:moveTo>
                  <a:lnTo>
                    <a:pt x="8975090" y="0"/>
                  </a:lnTo>
                  <a:lnTo>
                    <a:pt x="8975090" y="3810"/>
                  </a:lnTo>
                  <a:lnTo>
                    <a:pt x="8975090" y="947420"/>
                  </a:lnTo>
                  <a:lnTo>
                    <a:pt x="3810" y="947420"/>
                  </a:lnTo>
                  <a:lnTo>
                    <a:pt x="3810" y="3810"/>
                  </a:lnTo>
                  <a:lnTo>
                    <a:pt x="8975090" y="3810"/>
                  </a:lnTo>
                  <a:lnTo>
                    <a:pt x="8975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47420"/>
                  </a:lnTo>
                  <a:lnTo>
                    <a:pt x="0" y="951230"/>
                  </a:lnTo>
                  <a:lnTo>
                    <a:pt x="8980170" y="951230"/>
                  </a:lnTo>
                  <a:lnTo>
                    <a:pt x="8980170" y="947420"/>
                  </a:lnTo>
                  <a:lnTo>
                    <a:pt x="8980170" y="3810"/>
                  </a:lnTo>
                  <a:lnTo>
                    <a:pt x="8980170" y="0"/>
                  </a:lnTo>
                  <a:close/>
                </a:path>
              </a:pathLst>
            </a:custGeom>
            <a:solidFill>
              <a:srgbClr val="E7E7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99060" y="99059"/>
              <a:ext cx="8971280" cy="943610"/>
            </a:xfrm>
            <a:custGeom>
              <a:avLst/>
              <a:gdLst/>
              <a:ahLst/>
              <a:cxnLst/>
              <a:rect l="l" t="t" r="r" b="b"/>
              <a:pathLst>
                <a:path w="8971280" h="943610">
                  <a:moveTo>
                    <a:pt x="8971280" y="0"/>
                  </a:moveTo>
                  <a:lnTo>
                    <a:pt x="8967470" y="0"/>
                  </a:lnTo>
                  <a:lnTo>
                    <a:pt x="8967470" y="3810"/>
                  </a:lnTo>
                  <a:lnTo>
                    <a:pt x="8967470" y="939800"/>
                  </a:lnTo>
                  <a:lnTo>
                    <a:pt x="3810" y="939800"/>
                  </a:lnTo>
                  <a:lnTo>
                    <a:pt x="3810" y="3810"/>
                  </a:lnTo>
                  <a:lnTo>
                    <a:pt x="8967470" y="3810"/>
                  </a:lnTo>
                  <a:lnTo>
                    <a:pt x="8967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39800"/>
                  </a:lnTo>
                  <a:lnTo>
                    <a:pt x="0" y="943610"/>
                  </a:lnTo>
                  <a:lnTo>
                    <a:pt x="8971280" y="943610"/>
                  </a:lnTo>
                  <a:lnTo>
                    <a:pt x="8971280" y="939800"/>
                  </a:lnTo>
                  <a:lnTo>
                    <a:pt x="8971280" y="3810"/>
                  </a:lnTo>
                  <a:lnTo>
                    <a:pt x="8971280" y="0"/>
                  </a:lnTo>
                  <a:close/>
                </a:path>
              </a:pathLst>
            </a:custGeom>
            <a:solidFill>
              <a:srgbClr val="E6E6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02870" y="102869"/>
              <a:ext cx="8963660" cy="935990"/>
            </a:xfrm>
            <a:custGeom>
              <a:avLst/>
              <a:gdLst/>
              <a:ahLst/>
              <a:cxnLst/>
              <a:rect l="l" t="t" r="r" b="b"/>
              <a:pathLst>
                <a:path w="8963660" h="935990">
                  <a:moveTo>
                    <a:pt x="8963660" y="0"/>
                  </a:moveTo>
                  <a:lnTo>
                    <a:pt x="8959850" y="0"/>
                  </a:lnTo>
                  <a:lnTo>
                    <a:pt x="8959850" y="5080"/>
                  </a:lnTo>
                  <a:lnTo>
                    <a:pt x="8959850" y="930910"/>
                  </a:lnTo>
                  <a:lnTo>
                    <a:pt x="5080" y="930910"/>
                  </a:lnTo>
                  <a:lnTo>
                    <a:pt x="5080" y="5080"/>
                  </a:lnTo>
                  <a:lnTo>
                    <a:pt x="8959850" y="5080"/>
                  </a:lnTo>
                  <a:lnTo>
                    <a:pt x="895985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930910"/>
                  </a:lnTo>
                  <a:lnTo>
                    <a:pt x="0" y="935990"/>
                  </a:lnTo>
                  <a:lnTo>
                    <a:pt x="8963660" y="935990"/>
                  </a:lnTo>
                  <a:lnTo>
                    <a:pt x="8963660" y="930910"/>
                  </a:lnTo>
                  <a:lnTo>
                    <a:pt x="8963660" y="5080"/>
                  </a:lnTo>
                  <a:lnTo>
                    <a:pt x="8963660" y="0"/>
                  </a:lnTo>
                  <a:close/>
                </a:path>
              </a:pathLst>
            </a:custGeom>
            <a:solidFill>
              <a:srgbClr val="E5E5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07950" y="107949"/>
              <a:ext cx="8954770" cy="925830"/>
            </a:xfrm>
            <a:custGeom>
              <a:avLst/>
              <a:gdLst/>
              <a:ahLst/>
              <a:cxnLst/>
              <a:rect l="l" t="t" r="r" b="b"/>
              <a:pathLst>
                <a:path w="8954770" h="925830">
                  <a:moveTo>
                    <a:pt x="8954770" y="0"/>
                  </a:moveTo>
                  <a:lnTo>
                    <a:pt x="8949690" y="0"/>
                  </a:lnTo>
                  <a:lnTo>
                    <a:pt x="8949690" y="3810"/>
                  </a:lnTo>
                  <a:lnTo>
                    <a:pt x="8949690" y="922020"/>
                  </a:lnTo>
                  <a:lnTo>
                    <a:pt x="3810" y="922020"/>
                  </a:lnTo>
                  <a:lnTo>
                    <a:pt x="3810" y="3810"/>
                  </a:lnTo>
                  <a:lnTo>
                    <a:pt x="8949690" y="3810"/>
                  </a:lnTo>
                  <a:lnTo>
                    <a:pt x="8949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22020"/>
                  </a:lnTo>
                  <a:lnTo>
                    <a:pt x="0" y="925830"/>
                  </a:lnTo>
                  <a:lnTo>
                    <a:pt x="8954770" y="925830"/>
                  </a:lnTo>
                  <a:lnTo>
                    <a:pt x="8954770" y="922020"/>
                  </a:lnTo>
                  <a:lnTo>
                    <a:pt x="8954770" y="3810"/>
                  </a:lnTo>
                  <a:lnTo>
                    <a:pt x="8954770" y="0"/>
                  </a:lnTo>
                  <a:close/>
                </a:path>
              </a:pathLst>
            </a:custGeom>
            <a:solidFill>
              <a:srgbClr val="E4E4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11760" y="111759"/>
              <a:ext cx="8945880" cy="918210"/>
            </a:xfrm>
            <a:custGeom>
              <a:avLst/>
              <a:gdLst/>
              <a:ahLst/>
              <a:cxnLst/>
              <a:rect l="l" t="t" r="r" b="b"/>
              <a:pathLst>
                <a:path w="8945880" h="918210">
                  <a:moveTo>
                    <a:pt x="8945880" y="0"/>
                  </a:moveTo>
                  <a:lnTo>
                    <a:pt x="8942070" y="0"/>
                  </a:lnTo>
                  <a:lnTo>
                    <a:pt x="8942070" y="3810"/>
                  </a:lnTo>
                  <a:lnTo>
                    <a:pt x="8942070" y="914400"/>
                  </a:lnTo>
                  <a:lnTo>
                    <a:pt x="3810" y="914400"/>
                  </a:lnTo>
                  <a:lnTo>
                    <a:pt x="3810" y="3810"/>
                  </a:lnTo>
                  <a:lnTo>
                    <a:pt x="8942070" y="3810"/>
                  </a:lnTo>
                  <a:lnTo>
                    <a:pt x="8942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4400"/>
                  </a:lnTo>
                  <a:lnTo>
                    <a:pt x="0" y="918210"/>
                  </a:lnTo>
                  <a:lnTo>
                    <a:pt x="8945880" y="918210"/>
                  </a:lnTo>
                  <a:lnTo>
                    <a:pt x="8945880" y="914400"/>
                  </a:lnTo>
                  <a:lnTo>
                    <a:pt x="8945880" y="3810"/>
                  </a:lnTo>
                  <a:lnTo>
                    <a:pt x="8945880" y="0"/>
                  </a:lnTo>
                  <a:close/>
                </a:path>
              </a:pathLst>
            </a:custGeom>
            <a:solidFill>
              <a:srgbClr val="E3E3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15570" y="115569"/>
              <a:ext cx="8938260" cy="910590"/>
            </a:xfrm>
            <a:custGeom>
              <a:avLst/>
              <a:gdLst/>
              <a:ahLst/>
              <a:cxnLst/>
              <a:rect l="l" t="t" r="r" b="b"/>
              <a:pathLst>
                <a:path w="8938260" h="910590">
                  <a:moveTo>
                    <a:pt x="8938260" y="0"/>
                  </a:moveTo>
                  <a:lnTo>
                    <a:pt x="8934450" y="0"/>
                  </a:lnTo>
                  <a:lnTo>
                    <a:pt x="8934450" y="5080"/>
                  </a:lnTo>
                  <a:lnTo>
                    <a:pt x="8934450" y="905510"/>
                  </a:lnTo>
                  <a:lnTo>
                    <a:pt x="5080" y="905510"/>
                  </a:lnTo>
                  <a:lnTo>
                    <a:pt x="5080" y="5080"/>
                  </a:lnTo>
                  <a:lnTo>
                    <a:pt x="8934450" y="5080"/>
                  </a:lnTo>
                  <a:lnTo>
                    <a:pt x="893445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905510"/>
                  </a:lnTo>
                  <a:lnTo>
                    <a:pt x="0" y="910590"/>
                  </a:lnTo>
                  <a:lnTo>
                    <a:pt x="8938260" y="910590"/>
                  </a:lnTo>
                  <a:lnTo>
                    <a:pt x="8938260" y="905510"/>
                  </a:lnTo>
                  <a:lnTo>
                    <a:pt x="8938260" y="5080"/>
                  </a:lnTo>
                  <a:lnTo>
                    <a:pt x="8938260" y="0"/>
                  </a:lnTo>
                  <a:close/>
                </a:path>
              </a:pathLst>
            </a:custGeom>
            <a:solidFill>
              <a:srgbClr val="E2E2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20650" y="120649"/>
              <a:ext cx="8929370" cy="900430"/>
            </a:xfrm>
            <a:custGeom>
              <a:avLst/>
              <a:gdLst/>
              <a:ahLst/>
              <a:cxnLst/>
              <a:rect l="l" t="t" r="r" b="b"/>
              <a:pathLst>
                <a:path w="8929370" h="900430">
                  <a:moveTo>
                    <a:pt x="8929370" y="0"/>
                  </a:moveTo>
                  <a:lnTo>
                    <a:pt x="8925560" y="0"/>
                  </a:lnTo>
                  <a:lnTo>
                    <a:pt x="8925560" y="3810"/>
                  </a:lnTo>
                  <a:lnTo>
                    <a:pt x="8925560" y="896620"/>
                  </a:lnTo>
                  <a:lnTo>
                    <a:pt x="3810" y="896620"/>
                  </a:lnTo>
                  <a:lnTo>
                    <a:pt x="3810" y="3810"/>
                  </a:lnTo>
                  <a:lnTo>
                    <a:pt x="8925560" y="3810"/>
                  </a:lnTo>
                  <a:lnTo>
                    <a:pt x="89255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96620"/>
                  </a:lnTo>
                  <a:lnTo>
                    <a:pt x="0" y="900430"/>
                  </a:lnTo>
                  <a:lnTo>
                    <a:pt x="8929370" y="900430"/>
                  </a:lnTo>
                  <a:lnTo>
                    <a:pt x="8929370" y="896620"/>
                  </a:lnTo>
                  <a:lnTo>
                    <a:pt x="8929370" y="3810"/>
                  </a:lnTo>
                  <a:lnTo>
                    <a:pt x="8929370" y="0"/>
                  </a:lnTo>
                  <a:close/>
                </a:path>
              </a:pathLst>
            </a:custGeom>
            <a:solidFill>
              <a:srgbClr val="E1E1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24460" y="124459"/>
              <a:ext cx="8921750" cy="892810"/>
            </a:xfrm>
            <a:custGeom>
              <a:avLst/>
              <a:gdLst/>
              <a:ahLst/>
              <a:cxnLst/>
              <a:rect l="l" t="t" r="r" b="b"/>
              <a:pathLst>
                <a:path w="8921750" h="892810">
                  <a:moveTo>
                    <a:pt x="8921750" y="0"/>
                  </a:moveTo>
                  <a:lnTo>
                    <a:pt x="8916670" y="0"/>
                  </a:lnTo>
                  <a:lnTo>
                    <a:pt x="8916670" y="3810"/>
                  </a:lnTo>
                  <a:lnTo>
                    <a:pt x="8916670" y="889000"/>
                  </a:lnTo>
                  <a:lnTo>
                    <a:pt x="3810" y="889000"/>
                  </a:lnTo>
                  <a:lnTo>
                    <a:pt x="3810" y="3810"/>
                  </a:lnTo>
                  <a:lnTo>
                    <a:pt x="8916670" y="3810"/>
                  </a:lnTo>
                  <a:lnTo>
                    <a:pt x="8916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89000"/>
                  </a:lnTo>
                  <a:lnTo>
                    <a:pt x="0" y="892810"/>
                  </a:lnTo>
                  <a:lnTo>
                    <a:pt x="8921750" y="892810"/>
                  </a:lnTo>
                  <a:lnTo>
                    <a:pt x="8921750" y="889000"/>
                  </a:lnTo>
                  <a:lnTo>
                    <a:pt x="8921750" y="3810"/>
                  </a:lnTo>
                  <a:lnTo>
                    <a:pt x="8921750" y="0"/>
                  </a:lnTo>
                  <a:close/>
                </a:path>
              </a:pathLst>
            </a:custGeom>
            <a:solidFill>
              <a:srgbClr val="E0E0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28270" y="128269"/>
              <a:ext cx="8912860" cy="885190"/>
            </a:xfrm>
            <a:custGeom>
              <a:avLst/>
              <a:gdLst/>
              <a:ahLst/>
              <a:cxnLst/>
              <a:rect l="l" t="t" r="r" b="b"/>
              <a:pathLst>
                <a:path w="8912860" h="885190">
                  <a:moveTo>
                    <a:pt x="8912860" y="0"/>
                  </a:moveTo>
                  <a:lnTo>
                    <a:pt x="8909050" y="0"/>
                  </a:lnTo>
                  <a:lnTo>
                    <a:pt x="8909050" y="5080"/>
                  </a:lnTo>
                  <a:lnTo>
                    <a:pt x="8909050" y="881380"/>
                  </a:lnTo>
                  <a:lnTo>
                    <a:pt x="5080" y="881380"/>
                  </a:lnTo>
                  <a:lnTo>
                    <a:pt x="5080" y="5080"/>
                  </a:lnTo>
                  <a:lnTo>
                    <a:pt x="8909050" y="5080"/>
                  </a:lnTo>
                  <a:lnTo>
                    <a:pt x="890905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881380"/>
                  </a:lnTo>
                  <a:lnTo>
                    <a:pt x="0" y="885190"/>
                  </a:lnTo>
                  <a:lnTo>
                    <a:pt x="8912860" y="885190"/>
                  </a:lnTo>
                  <a:lnTo>
                    <a:pt x="8912860" y="881380"/>
                  </a:lnTo>
                  <a:lnTo>
                    <a:pt x="8912860" y="5080"/>
                  </a:lnTo>
                  <a:lnTo>
                    <a:pt x="8912860" y="0"/>
                  </a:lnTo>
                  <a:close/>
                </a:path>
              </a:pathLst>
            </a:custGeom>
            <a:solidFill>
              <a:srgbClr val="DFDF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33350" y="133349"/>
              <a:ext cx="8903970" cy="876300"/>
            </a:xfrm>
            <a:custGeom>
              <a:avLst/>
              <a:gdLst/>
              <a:ahLst/>
              <a:cxnLst/>
              <a:rect l="l" t="t" r="r" b="b"/>
              <a:pathLst>
                <a:path w="8903970" h="876300">
                  <a:moveTo>
                    <a:pt x="8903970" y="0"/>
                  </a:moveTo>
                  <a:lnTo>
                    <a:pt x="8900160" y="0"/>
                  </a:lnTo>
                  <a:lnTo>
                    <a:pt x="8900160" y="3810"/>
                  </a:lnTo>
                  <a:lnTo>
                    <a:pt x="8900160" y="871220"/>
                  </a:lnTo>
                  <a:lnTo>
                    <a:pt x="3810" y="871220"/>
                  </a:lnTo>
                  <a:lnTo>
                    <a:pt x="3810" y="3810"/>
                  </a:lnTo>
                  <a:lnTo>
                    <a:pt x="8900160" y="3810"/>
                  </a:lnTo>
                  <a:lnTo>
                    <a:pt x="89001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71220"/>
                  </a:lnTo>
                  <a:lnTo>
                    <a:pt x="0" y="876300"/>
                  </a:lnTo>
                  <a:lnTo>
                    <a:pt x="8903970" y="876300"/>
                  </a:lnTo>
                  <a:lnTo>
                    <a:pt x="8903970" y="871220"/>
                  </a:lnTo>
                  <a:lnTo>
                    <a:pt x="8903970" y="3810"/>
                  </a:lnTo>
                  <a:lnTo>
                    <a:pt x="8903970" y="0"/>
                  </a:lnTo>
                  <a:close/>
                </a:path>
              </a:pathLst>
            </a:custGeom>
            <a:solidFill>
              <a:srgbClr val="DEDE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37160" y="137159"/>
              <a:ext cx="8896350" cy="867410"/>
            </a:xfrm>
            <a:custGeom>
              <a:avLst/>
              <a:gdLst/>
              <a:ahLst/>
              <a:cxnLst/>
              <a:rect l="l" t="t" r="r" b="b"/>
              <a:pathLst>
                <a:path w="8896350" h="867410">
                  <a:moveTo>
                    <a:pt x="8896350" y="0"/>
                  </a:moveTo>
                  <a:lnTo>
                    <a:pt x="8891270" y="0"/>
                  </a:lnTo>
                  <a:lnTo>
                    <a:pt x="8891270" y="3810"/>
                  </a:lnTo>
                  <a:lnTo>
                    <a:pt x="8891270" y="863600"/>
                  </a:lnTo>
                  <a:lnTo>
                    <a:pt x="3810" y="863600"/>
                  </a:lnTo>
                  <a:lnTo>
                    <a:pt x="3810" y="3810"/>
                  </a:lnTo>
                  <a:lnTo>
                    <a:pt x="8891270" y="3810"/>
                  </a:lnTo>
                  <a:lnTo>
                    <a:pt x="8891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3600"/>
                  </a:lnTo>
                  <a:lnTo>
                    <a:pt x="0" y="867410"/>
                  </a:lnTo>
                  <a:lnTo>
                    <a:pt x="8896350" y="867410"/>
                  </a:lnTo>
                  <a:lnTo>
                    <a:pt x="8896350" y="863600"/>
                  </a:lnTo>
                  <a:lnTo>
                    <a:pt x="8896350" y="3810"/>
                  </a:lnTo>
                  <a:lnTo>
                    <a:pt x="8896350" y="0"/>
                  </a:lnTo>
                  <a:close/>
                </a:path>
              </a:pathLst>
            </a:custGeom>
            <a:solidFill>
              <a:srgbClr val="DDDD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40970" y="140969"/>
              <a:ext cx="8887460" cy="859790"/>
            </a:xfrm>
            <a:custGeom>
              <a:avLst/>
              <a:gdLst/>
              <a:ahLst/>
              <a:cxnLst/>
              <a:rect l="l" t="t" r="r" b="b"/>
              <a:pathLst>
                <a:path w="8887460" h="859790">
                  <a:moveTo>
                    <a:pt x="8887460" y="0"/>
                  </a:moveTo>
                  <a:lnTo>
                    <a:pt x="8883650" y="0"/>
                  </a:lnTo>
                  <a:lnTo>
                    <a:pt x="8883650" y="3810"/>
                  </a:lnTo>
                  <a:lnTo>
                    <a:pt x="8883650" y="855980"/>
                  </a:lnTo>
                  <a:lnTo>
                    <a:pt x="3810" y="855980"/>
                  </a:lnTo>
                  <a:lnTo>
                    <a:pt x="3810" y="3810"/>
                  </a:lnTo>
                  <a:lnTo>
                    <a:pt x="8883650" y="3810"/>
                  </a:lnTo>
                  <a:lnTo>
                    <a:pt x="8883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55980"/>
                  </a:lnTo>
                  <a:lnTo>
                    <a:pt x="0" y="859790"/>
                  </a:lnTo>
                  <a:lnTo>
                    <a:pt x="8887460" y="859790"/>
                  </a:lnTo>
                  <a:lnTo>
                    <a:pt x="8887460" y="855980"/>
                  </a:lnTo>
                  <a:lnTo>
                    <a:pt x="8887460" y="3810"/>
                  </a:lnTo>
                  <a:lnTo>
                    <a:pt x="8887460" y="0"/>
                  </a:lnTo>
                  <a:close/>
                </a:path>
              </a:pathLst>
            </a:custGeom>
            <a:solidFill>
              <a:srgbClr val="DCDC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44780" y="144779"/>
              <a:ext cx="8879840" cy="852169"/>
            </a:xfrm>
            <a:custGeom>
              <a:avLst/>
              <a:gdLst/>
              <a:ahLst/>
              <a:cxnLst/>
              <a:rect l="l" t="t" r="r" b="b"/>
              <a:pathLst>
                <a:path w="8879840" h="852169">
                  <a:moveTo>
                    <a:pt x="8879840" y="0"/>
                  </a:moveTo>
                  <a:lnTo>
                    <a:pt x="8876030" y="0"/>
                  </a:lnTo>
                  <a:lnTo>
                    <a:pt x="8876030" y="5080"/>
                  </a:lnTo>
                  <a:lnTo>
                    <a:pt x="8876030" y="848360"/>
                  </a:lnTo>
                  <a:lnTo>
                    <a:pt x="5080" y="848360"/>
                  </a:lnTo>
                  <a:lnTo>
                    <a:pt x="5080" y="5080"/>
                  </a:lnTo>
                  <a:lnTo>
                    <a:pt x="8876030" y="5080"/>
                  </a:lnTo>
                  <a:lnTo>
                    <a:pt x="887603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848360"/>
                  </a:lnTo>
                  <a:lnTo>
                    <a:pt x="0" y="852170"/>
                  </a:lnTo>
                  <a:lnTo>
                    <a:pt x="8879840" y="852170"/>
                  </a:lnTo>
                  <a:lnTo>
                    <a:pt x="8879840" y="848360"/>
                  </a:lnTo>
                  <a:lnTo>
                    <a:pt x="8879840" y="5080"/>
                  </a:lnTo>
                  <a:lnTo>
                    <a:pt x="8879840" y="0"/>
                  </a:lnTo>
                  <a:close/>
                </a:path>
              </a:pathLst>
            </a:custGeom>
            <a:solidFill>
              <a:srgbClr val="DBDB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49860" y="149859"/>
              <a:ext cx="8870950" cy="843280"/>
            </a:xfrm>
            <a:custGeom>
              <a:avLst/>
              <a:gdLst/>
              <a:ahLst/>
              <a:cxnLst/>
              <a:rect l="l" t="t" r="r" b="b"/>
              <a:pathLst>
                <a:path w="8870950" h="843280">
                  <a:moveTo>
                    <a:pt x="8870950" y="0"/>
                  </a:moveTo>
                  <a:lnTo>
                    <a:pt x="8865870" y="0"/>
                  </a:lnTo>
                  <a:lnTo>
                    <a:pt x="8865870" y="3810"/>
                  </a:lnTo>
                  <a:lnTo>
                    <a:pt x="8865870" y="838200"/>
                  </a:lnTo>
                  <a:lnTo>
                    <a:pt x="3810" y="838200"/>
                  </a:lnTo>
                  <a:lnTo>
                    <a:pt x="3810" y="3810"/>
                  </a:lnTo>
                  <a:lnTo>
                    <a:pt x="8865870" y="3810"/>
                  </a:lnTo>
                  <a:lnTo>
                    <a:pt x="8865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8200"/>
                  </a:lnTo>
                  <a:lnTo>
                    <a:pt x="0" y="843280"/>
                  </a:lnTo>
                  <a:lnTo>
                    <a:pt x="8870950" y="843280"/>
                  </a:lnTo>
                  <a:lnTo>
                    <a:pt x="8870950" y="838200"/>
                  </a:lnTo>
                  <a:lnTo>
                    <a:pt x="8870950" y="3810"/>
                  </a:lnTo>
                  <a:lnTo>
                    <a:pt x="8870950" y="0"/>
                  </a:lnTo>
                  <a:close/>
                </a:path>
              </a:pathLst>
            </a:custGeom>
            <a:solidFill>
              <a:srgbClr val="DADA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53670" y="153669"/>
              <a:ext cx="8862060" cy="834390"/>
            </a:xfrm>
            <a:custGeom>
              <a:avLst/>
              <a:gdLst/>
              <a:ahLst/>
              <a:cxnLst/>
              <a:rect l="l" t="t" r="r" b="b"/>
              <a:pathLst>
                <a:path w="8862060" h="834390">
                  <a:moveTo>
                    <a:pt x="8862060" y="0"/>
                  </a:moveTo>
                  <a:lnTo>
                    <a:pt x="8858250" y="0"/>
                  </a:lnTo>
                  <a:lnTo>
                    <a:pt x="8858250" y="3810"/>
                  </a:lnTo>
                  <a:lnTo>
                    <a:pt x="8858250" y="830580"/>
                  </a:lnTo>
                  <a:lnTo>
                    <a:pt x="3810" y="830580"/>
                  </a:lnTo>
                  <a:lnTo>
                    <a:pt x="3810" y="3810"/>
                  </a:lnTo>
                  <a:lnTo>
                    <a:pt x="8858250" y="3810"/>
                  </a:lnTo>
                  <a:lnTo>
                    <a:pt x="8858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0580"/>
                  </a:lnTo>
                  <a:lnTo>
                    <a:pt x="0" y="834390"/>
                  </a:lnTo>
                  <a:lnTo>
                    <a:pt x="8862060" y="834390"/>
                  </a:lnTo>
                  <a:lnTo>
                    <a:pt x="8862060" y="830580"/>
                  </a:lnTo>
                  <a:lnTo>
                    <a:pt x="8862060" y="3810"/>
                  </a:lnTo>
                  <a:lnTo>
                    <a:pt x="8862060" y="0"/>
                  </a:lnTo>
                  <a:close/>
                </a:path>
              </a:pathLst>
            </a:custGeom>
            <a:solidFill>
              <a:srgbClr val="D9D9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57480" y="157479"/>
              <a:ext cx="8854440" cy="826769"/>
            </a:xfrm>
            <a:custGeom>
              <a:avLst/>
              <a:gdLst/>
              <a:ahLst/>
              <a:cxnLst/>
              <a:rect l="l" t="t" r="r" b="b"/>
              <a:pathLst>
                <a:path w="8854440" h="826769">
                  <a:moveTo>
                    <a:pt x="8854440" y="0"/>
                  </a:moveTo>
                  <a:lnTo>
                    <a:pt x="8850630" y="0"/>
                  </a:lnTo>
                  <a:lnTo>
                    <a:pt x="8850630" y="5080"/>
                  </a:lnTo>
                  <a:lnTo>
                    <a:pt x="8850630" y="822960"/>
                  </a:lnTo>
                  <a:lnTo>
                    <a:pt x="5080" y="822960"/>
                  </a:lnTo>
                  <a:lnTo>
                    <a:pt x="5080" y="5080"/>
                  </a:lnTo>
                  <a:lnTo>
                    <a:pt x="8850630" y="5080"/>
                  </a:lnTo>
                  <a:lnTo>
                    <a:pt x="885063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822960"/>
                  </a:lnTo>
                  <a:lnTo>
                    <a:pt x="0" y="826770"/>
                  </a:lnTo>
                  <a:lnTo>
                    <a:pt x="8854440" y="826770"/>
                  </a:lnTo>
                  <a:lnTo>
                    <a:pt x="8854440" y="822960"/>
                  </a:lnTo>
                  <a:lnTo>
                    <a:pt x="8854440" y="5080"/>
                  </a:lnTo>
                  <a:lnTo>
                    <a:pt x="8854440" y="0"/>
                  </a:lnTo>
                  <a:close/>
                </a:path>
              </a:pathLst>
            </a:custGeom>
            <a:solidFill>
              <a:srgbClr val="D8D8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162560" y="162559"/>
              <a:ext cx="8845550" cy="817880"/>
            </a:xfrm>
            <a:custGeom>
              <a:avLst/>
              <a:gdLst/>
              <a:ahLst/>
              <a:cxnLst/>
              <a:rect l="l" t="t" r="r" b="b"/>
              <a:pathLst>
                <a:path w="8845550" h="817880">
                  <a:moveTo>
                    <a:pt x="8845550" y="0"/>
                  </a:moveTo>
                  <a:lnTo>
                    <a:pt x="8841740" y="0"/>
                  </a:lnTo>
                  <a:lnTo>
                    <a:pt x="8841740" y="3810"/>
                  </a:lnTo>
                  <a:lnTo>
                    <a:pt x="8841740" y="812800"/>
                  </a:lnTo>
                  <a:lnTo>
                    <a:pt x="3810" y="812800"/>
                  </a:lnTo>
                  <a:lnTo>
                    <a:pt x="3810" y="3810"/>
                  </a:lnTo>
                  <a:lnTo>
                    <a:pt x="8841740" y="3810"/>
                  </a:lnTo>
                  <a:lnTo>
                    <a:pt x="88417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12800"/>
                  </a:lnTo>
                  <a:lnTo>
                    <a:pt x="0" y="817880"/>
                  </a:lnTo>
                  <a:lnTo>
                    <a:pt x="8845550" y="817880"/>
                  </a:lnTo>
                  <a:lnTo>
                    <a:pt x="8845550" y="812800"/>
                  </a:lnTo>
                  <a:lnTo>
                    <a:pt x="8845550" y="3810"/>
                  </a:lnTo>
                  <a:lnTo>
                    <a:pt x="8845550" y="0"/>
                  </a:lnTo>
                  <a:close/>
                </a:path>
              </a:pathLst>
            </a:custGeom>
            <a:solidFill>
              <a:srgbClr val="D7D7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66370" y="166369"/>
              <a:ext cx="8837930" cy="808990"/>
            </a:xfrm>
            <a:custGeom>
              <a:avLst/>
              <a:gdLst/>
              <a:ahLst/>
              <a:cxnLst/>
              <a:rect l="l" t="t" r="r" b="b"/>
              <a:pathLst>
                <a:path w="8837930" h="808990">
                  <a:moveTo>
                    <a:pt x="8837930" y="0"/>
                  </a:moveTo>
                  <a:lnTo>
                    <a:pt x="8832850" y="0"/>
                  </a:lnTo>
                  <a:lnTo>
                    <a:pt x="8832850" y="3810"/>
                  </a:lnTo>
                  <a:lnTo>
                    <a:pt x="8832850" y="805180"/>
                  </a:lnTo>
                  <a:lnTo>
                    <a:pt x="3810" y="805180"/>
                  </a:lnTo>
                  <a:lnTo>
                    <a:pt x="3810" y="3810"/>
                  </a:lnTo>
                  <a:lnTo>
                    <a:pt x="8832850" y="3810"/>
                  </a:lnTo>
                  <a:lnTo>
                    <a:pt x="8832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05180"/>
                  </a:lnTo>
                  <a:lnTo>
                    <a:pt x="0" y="808990"/>
                  </a:lnTo>
                  <a:lnTo>
                    <a:pt x="8837930" y="808990"/>
                  </a:lnTo>
                  <a:lnTo>
                    <a:pt x="8837930" y="805180"/>
                  </a:lnTo>
                  <a:lnTo>
                    <a:pt x="8837930" y="3810"/>
                  </a:lnTo>
                  <a:lnTo>
                    <a:pt x="8837930" y="0"/>
                  </a:lnTo>
                  <a:close/>
                </a:path>
              </a:pathLst>
            </a:custGeom>
            <a:solidFill>
              <a:srgbClr val="D6D6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70180" y="170179"/>
              <a:ext cx="8829040" cy="801370"/>
            </a:xfrm>
            <a:custGeom>
              <a:avLst/>
              <a:gdLst/>
              <a:ahLst/>
              <a:cxnLst/>
              <a:rect l="l" t="t" r="r" b="b"/>
              <a:pathLst>
                <a:path w="8829040" h="801369">
                  <a:moveTo>
                    <a:pt x="8829040" y="0"/>
                  </a:moveTo>
                  <a:lnTo>
                    <a:pt x="8825230" y="0"/>
                  </a:lnTo>
                  <a:lnTo>
                    <a:pt x="8825230" y="3810"/>
                  </a:lnTo>
                  <a:lnTo>
                    <a:pt x="8825230" y="797560"/>
                  </a:lnTo>
                  <a:lnTo>
                    <a:pt x="3810" y="797560"/>
                  </a:lnTo>
                  <a:lnTo>
                    <a:pt x="3810" y="3810"/>
                  </a:lnTo>
                  <a:lnTo>
                    <a:pt x="8825230" y="3810"/>
                  </a:lnTo>
                  <a:lnTo>
                    <a:pt x="8825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97560"/>
                  </a:lnTo>
                  <a:lnTo>
                    <a:pt x="0" y="801370"/>
                  </a:lnTo>
                  <a:lnTo>
                    <a:pt x="8829040" y="801370"/>
                  </a:lnTo>
                  <a:lnTo>
                    <a:pt x="8829040" y="797560"/>
                  </a:lnTo>
                  <a:lnTo>
                    <a:pt x="8829040" y="3810"/>
                  </a:lnTo>
                  <a:lnTo>
                    <a:pt x="8829040" y="0"/>
                  </a:lnTo>
                  <a:close/>
                </a:path>
              </a:pathLst>
            </a:custGeom>
            <a:solidFill>
              <a:srgbClr val="D5D5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73990" y="173989"/>
              <a:ext cx="8821420" cy="793750"/>
            </a:xfrm>
            <a:custGeom>
              <a:avLst/>
              <a:gdLst/>
              <a:ahLst/>
              <a:cxnLst/>
              <a:rect l="l" t="t" r="r" b="b"/>
              <a:pathLst>
                <a:path w="8821420" h="793750">
                  <a:moveTo>
                    <a:pt x="8821420" y="0"/>
                  </a:moveTo>
                  <a:lnTo>
                    <a:pt x="8817610" y="0"/>
                  </a:lnTo>
                  <a:lnTo>
                    <a:pt x="8817610" y="5080"/>
                  </a:lnTo>
                  <a:lnTo>
                    <a:pt x="8817610" y="789940"/>
                  </a:lnTo>
                  <a:lnTo>
                    <a:pt x="5080" y="789940"/>
                  </a:lnTo>
                  <a:lnTo>
                    <a:pt x="5080" y="5080"/>
                  </a:lnTo>
                  <a:lnTo>
                    <a:pt x="8817610" y="5080"/>
                  </a:lnTo>
                  <a:lnTo>
                    <a:pt x="881761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789940"/>
                  </a:lnTo>
                  <a:lnTo>
                    <a:pt x="0" y="793750"/>
                  </a:lnTo>
                  <a:lnTo>
                    <a:pt x="8821420" y="793750"/>
                  </a:lnTo>
                  <a:lnTo>
                    <a:pt x="8821420" y="789940"/>
                  </a:lnTo>
                  <a:lnTo>
                    <a:pt x="8821420" y="5080"/>
                  </a:lnTo>
                  <a:lnTo>
                    <a:pt x="8821420" y="0"/>
                  </a:lnTo>
                  <a:close/>
                </a:path>
              </a:pathLst>
            </a:custGeom>
            <a:solidFill>
              <a:srgbClr val="D4D4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79070" y="179069"/>
              <a:ext cx="8812530" cy="784860"/>
            </a:xfrm>
            <a:custGeom>
              <a:avLst/>
              <a:gdLst/>
              <a:ahLst/>
              <a:cxnLst/>
              <a:rect l="l" t="t" r="r" b="b"/>
              <a:pathLst>
                <a:path w="8812530" h="784860">
                  <a:moveTo>
                    <a:pt x="8812530" y="0"/>
                  </a:moveTo>
                  <a:lnTo>
                    <a:pt x="8807450" y="0"/>
                  </a:lnTo>
                  <a:lnTo>
                    <a:pt x="8807450" y="3810"/>
                  </a:lnTo>
                  <a:lnTo>
                    <a:pt x="8807450" y="779780"/>
                  </a:lnTo>
                  <a:lnTo>
                    <a:pt x="3810" y="779780"/>
                  </a:lnTo>
                  <a:lnTo>
                    <a:pt x="3810" y="3810"/>
                  </a:lnTo>
                  <a:lnTo>
                    <a:pt x="8807450" y="3810"/>
                  </a:lnTo>
                  <a:lnTo>
                    <a:pt x="8807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9780"/>
                  </a:lnTo>
                  <a:lnTo>
                    <a:pt x="0" y="784860"/>
                  </a:lnTo>
                  <a:lnTo>
                    <a:pt x="8812530" y="784860"/>
                  </a:lnTo>
                  <a:lnTo>
                    <a:pt x="8812530" y="779780"/>
                  </a:lnTo>
                  <a:lnTo>
                    <a:pt x="8812530" y="3810"/>
                  </a:lnTo>
                  <a:lnTo>
                    <a:pt x="8812530" y="0"/>
                  </a:lnTo>
                  <a:close/>
                </a:path>
              </a:pathLst>
            </a:custGeom>
            <a:solidFill>
              <a:srgbClr val="D3D3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82880" y="182879"/>
              <a:ext cx="8803640" cy="775970"/>
            </a:xfrm>
            <a:custGeom>
              <a:avLst/>
              <a:gdLst/>
              <a:ahLst/>
              <a:cxnLst/>
              <a:rect l="l" t="t" r="r" b="b"/>
              <a:pathLst>
                <a:path w="8803640" h="775969">
                  <a:moveTo>
                    <a:pt x="8803640" y="0"/>
                  </a:moveTo>
                  <a:lnTo>
                    <a:pt x="8799830" y="0"/>
                  </a:lnTo>
                  <a:lnTo>
                    <a:pt x="8799830" y="3810"/>
                  </a:lnTo>
                  <a:lnTo>
                    <a:pt x="8799830" y="772160"/>
                  </a:lnTo>
                  <a:lnTo>
                    <a:pt x="3810" y="772160"/>
                  </a:lnTo>
                  <a:lnTo>
                    <a:pt x="3810" y="3810"/>
                  </a:lnTo>
                  <a:lnTo>
                    <a:pt x="8799830" y="3810"/>
                  </a:lnTo>
                  <a:lnTo>
                    <a:pt x="8799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72160"/>
                  </a:lnTo>
                  <a:lnTo>
                    <a:pt x="0" y="775970"/>
                  </a:lnTo>
                  <a:lnTo>
                    <a:pt x="8803640" y="775970"/>
                  </a:lnTo>
                  <a:lnTo>
                    <a:pt x="8803640" y="772160"/>
                  </a:lnTo>
                  <a:lnTo>
                    <a:pt x="8803640" y="3810"/>
                  </a:lnTo>
                  <a:lnTo>
                    <a:pt x="8803640" y="0"/>
                  </a:lnTo>
                  <a:close/>
                </a:path>
              </a:pathLst>
            </a:custGeom>
            <a:solidFill>
              <a:srgbClr val="D2D2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186690" y="186689"/>
              <a:ext cx="8796020" cy="768350"/>
            </a:xfrm>
            <a:custGeom>
              <a:avLst/>
              <a:gdLst/>
              <a:ahLst/>
              <a:cxnLst/>
              <a:rect l="l" t="t" r="r" b="b"/>
              <a:pathLst>
                <a:path w="8796020" h="768350">
                  <a:moveTo>
                    <a:pt x="8796020" y="0"/>
                  </a:moveTo>
                  <a:lnTo>
                    <a:pt x="8792210" y="0"/>
                  </a:lnTo>
                  <a:lnTo>
                    <a:pt x="8792210" y="5080"/>
                  </a:lnTo>
                  <a:lnTo>
                    <a:pt x="8792210" y="764540"/>
                  </a:lnTo>
                  <a:lnTo>
                    <a:pt x="5080" y="764540"/>
                  </a:lnTo>
                  <a:lnTo>
                    <a:pt x="5080" y="5080"/>
                  </a:lnTo>
                  <a:lnTo>
                    <a:pt x="8792210" y="5080"/>
                  </a:lnTo>
                  <a:lnTo>
                    <a:pt x="879221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764540"/>
                  </a:lnTo>
                  <a:lnTo>
                    <a:pt x="0" y="768350"/>
                  </a:lnTo>
                  <a:lnTo>
                    <a:pt x="8796020" y="768350"/>
                  </a:lnTo>
                  <a:lnTo>
                    <a:pt x="8796020" y="764540"/>
                  </a:lnTo>
                  <a:lnTo>
                    <a:pt x="8796020" y="5080"/>
                  </a:lnTo>
                  <a:lnTo>
                    <a:pt x="8796020" y="0"/>
                  </a:lnTo>
                  <a:close/>
                </a:path>
              </a:pathLst>
            </a:custGeom>
            <a:solidFill>
              <a:srgbClr val="D1D1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191770" y="191769"/>
              <a:ext cx="8787130" cy="759460"/>
            </a:xfrm>
            <a:custGeom>
              <a:avLst/>
              <a:gdLst/>
              <a:ahLst/>
              <a:cxnLst/>
              <a:rect l="l" t="t" r="r" b="b"/>
              <a:pathLst>
                <a:path w="8787130" h="759460">
                  <a:moveTo>
                    <a:pt x="8787130" y="0"/>
                  </a:moveTo>
                  <a:lnTo>
                    <a:pt x="8782050" y="0"/>
                  </a:lnTo>
                  <a:lnTo>
                    <a:pt x="8782050" y="3810"/>
                  </a:lnTo>
                  <a:lnTo>
                    <a:pt x="8782050" y="754380"/>
                  </a:lnTo>
                  <a:lnTo>
                    <a:pt x="3810" y="754380"/>
                  </a:lnTo>
                  <a:lnTo>
                    <a:pt x="3810" y="3810"/>
                  </a:lnTo>
                  <a:lnTo>
                    <a:pt x="8782050" y="3810"/>
                  </a:lnTo>
                  <a:lnTo>
                    <a:pt x="8782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54380"/>
                  </a:lnTo>
                  <a:lnTo>
                    <a:pt x="0" y="759460"/>
                  </a:lnTo>
                  <a:lnTo>
                    <a:pt x="8787130" y="759460"/>
                  </a:lnTo>
                  <a:lnTo>
                    <a:pt x="8787130" y="754380"/>
                  </a:lnTo>
                  <a:lnTo>
                    <a:pt x="8787130" y="3810"/>
                  </a:lnTo>
                  <a:lnTo>
                    <a:pt x="8787130" y="0"/>
                  </a:lnTo>
                  <a:close/>
                </a:path>
              </a:pathLst>
            </a:custGeom>
            <a:solidFill>
              <a:srgbClr val="D0D0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95580" y="195579"/>
              <a:ext cx="8778240" cy="750570"/>
            </a:xfrm>
            <a:custGeom>
              <a:avLst/>
              <a:gdLst/>
              <a:ahLst/>
              <a:cxnLst/>
              <a:rect l="l" t="t" r="r" b="b"/>
              <a:pathLst>
                <a:path w="8778240" h="750569">
                  <a:moveTo>
                    <a:pt x="8778240" y="0"/>
                  </a:moveTo>
                  <a:lnTo>
                    <a:pt x="8774430" y="0"/>
                  </a:lnTo>
                  <a:lnTo>
                    <a:pt x="8774430" y="3810"/>
                  </a:lnTo>
                  <a:lnTo>
                    <a:pt x="8774430" y="746760"/>
                  </a:lnTo>
                  <a:lnTo>
                    <a:pt x="3810" y="746760"/>
                  </a:lnTo>
                  <a:lnTo>
                    <a:pt x="3810" y="3810"/>
                  </a:lnTo>
                  <a:lnTo>
                    <a:pt x="8774430" y="3810"/>
                  </a:lnTo>
                  <a:lnTo>
                    <a:pt x="8774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46760"/>
                  </a:lnTo>
                  <a:lnTo>
                    <a:pt x="0" y="750570"/>
                  </a:lnTo>
                  <a:lnTo>
                    <a:pt x="8778240" y="750570"/>
                  </a:lnTo>
                  <a:lnTo>
                    <a:pt x="8778240" y="746760"/>
                  </a:lnTo>
                  <a:lnTo>
                    <a:pt x="8778240" y="3810"/>
                  </a:lnTo>
                  <a:lnTo>
                    <a:pt x="8778240" y="0"/>
                  </a:lnTo>
                  <a:close/>
                </a:path>
              </a:pathLst>
            </a:custGeom>
            <a:solidFill>
              <a:srgbClr val="CFCF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99390" y="199389"/>
              <a:ext cx="8770620" cy="742950"/>
            </a:xfrm>
            <a:custGeom>
              <a:avLst/>
              <a:gdLst/>
              <a:ahLst/>
              <a:cxnLst/>
              <a:rect l="l" t="t" r="r" b="b"/>
              <a:pathLst>
                <a:path w="8770620" h="742950">
                  <a:moveTo>
                    <a:pt x="8770620" y="0"/>
                  </a:moveTo>
                  <a:lnTo>
                    <a:pt x="8766810" y="0"/>
                  </a:lnTo>
                  <a:lnTo>
                    <a:pt x="8766810" y="3810"/>
                  </a:lnTo>
                  <a:lnTo>
                    <a:pt x="8766810" y="739140"/>
                  </a:lnTo>
                  <a:lnTo>
                    <a:pt x="3810" y="739140"/>
                  </a:lnTo>
                  <a:lnTo>
                    <a:pt x="3810" y="3810"/>
                  </a:lnTo>
                  <a:lnTo>
                    <a:pt x="8766810" y="3810"/>
                  </a:lnTo>
                  <a:lnTo>
                    <a:pt x="8766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39140"/>
                  </a:lnTo>
                  <a:lnTo>
                    <a:pt x="0" y="742950"/>
                  </a:lnTo>
                  <a:lnTo>
                    <a:pt x="8770620" y="742950"/>
                  </a:lnTo>
                  <a:lnTo>
                    <a:pt x="8770620" y="739140"/>
                  </a:lnTo>
                  <a:lnTo>
                    <a:pt x="8770620" y="3810"/>
                  </a:lnTo>
                  <a:lnTo>
                    <a:pt x="8770620" y="0"/>
                  </a:lnTo>
                  <a:close/>
                </a:path>
              </a:pathLst>
            </a:custGeom>
            <a:solidFill>
              <a:srgbClr val="CEC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203200" y="203199"/>
              <a:ext cx="8763000" cy="735330"/>
            </a:xfrm>
            <a:custGeom>
              <a:avLst/>
              <a:gdLst/>
              <a:ahLst/>
              <a:cxnLst/>
              <a:rect l="l" t="t" r="r" b="b"/>
              <a:pathLst>
                <a:path w="8763000" h="735330">
                  <a:moveTo>
                    <a:pt x="8763000" y="0"/>
                  </a:moveTo>
                  <a:lnTo>
                    <a:pt x="8759190" y="0"/>
                  </a:lnTo>
                  <a:lnTo>
                    <a:pt x="8759190" y="5080"/>
                  </a:lnTo>
                  <a:lnTo>
                    <a:pt x="8759190" y="731520"/>
                  </a:lnTo>
                  <a:lnTo>
                    <a:pt x="5080" y="731520"/>
                  </a:lnTo>
                  <a:lnTo>
                    <a:pt x="5080" y="5080"/>
                  </a:lnTo>
                  <a:lnTo>
                    <a:pt x="8759190" y="5080"/>
                  </a:lnTo>
                  <a:lnTo>
                    <a:pt x="875919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731520"/>
                  </a:lnTo>
                  <a:lnTo>
                    <a:pt x="0" y="735330"/>
                  </a:lnTo>
                  <a:lnTo>
                    <a:pt x="8763000" y="735330"/>
                  </a:lnTo>
                  <a:lnTo>
                    <a:pt x="8763000" y="731520"/>
                  </a:lnTo>
                  <a:lnTo>
                    <a:pt x="8763000" y="5080"/>
                  </a:lnTo>
                  <a:lnTo>
                    <a:pt x="8763000" y="0"/>
                  </a:lnTo>
                  <a:close/>
                </a:path>
              </a:pathLst>
            </a:custGeom>
            <a:solidFill>
              <a:srgbClr val="CDCD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208280" y="208279"/>
              <a:ext cx="8754110" cy="726440"/>
            </a:xfrm>
            <a:custGeom>
              <a:avLst/>
              <a:gdLst/>
              <a:ahLst/>
              <a:cxnLst/>
              <a:rect l="l" t="t" r="r" b="b"/>
              <a:pathLst>
                <a:path w="8754110" h="726440">
                  <a:moveTo>
                    <a:pt x="8754110" y="0"/>
                  </a:moveTo>
                  <a:lnTo>
                    <a:pt x="8745220" y="0"/>
                  </a:lnTo>
                  <a:lnTo>
                    <a:pt x="8745220" y="7620"/>
                  </a:lnTo>
                  <a:lnTo>
                    <a:pt x="8745220" y="717550"/>
                  </a:lnTo>
                  <a:lnTo>
                    <a:pt x="7620" y="717550"/>
                  </a:lnTo>
                  <a:lnTo>
                    <a:pt x="7620" y="7620"/>
                  </a:lnTo>
                  <a:lnTo>
                    <a:pt x="8745220" y="7620"/>
                  </a:lnTo>
                  <a:lnTo>
                    <a:pt x="87452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21360"/>
                  </a:lnTo>
                  <a:lnTo>
                    <a:pt x="0" y="726440"/>
                  </a:lnTo>
                  <a:lnTo>
                    <a:pt x="8754110" y="726440"/>
                  </a:lnTo>
                  <a:lnTo>
                    <a:pt x="8754110" y="721360"/>
                  </a:lnTo>
                  <a:lnTo>
                    <a:pt x="8754110" y="3822"/>
                  </a:lnTo>
                  <a:lnTo>
                    <a:pt x="8749030" y="3822"/>
                  </a:lnTo>
                  <a:lnTo>
                    <a:pt x="8754110" y="3810"/>
                  </a:lnTo>
                  <a:lnTo>
                    <a:pt x="8754110" y="0"/>
                  </a:lnTo>
                  <a:close/>
                </a:path>
              </a:pathLst>
            </a:custGeom>
            <a:solidFill>
              <a:srgbClr val="CCCC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215900" y="215899"/>
              <a:ext cx="8737600" cy="709930"/>
            </a:xfrm>
            <a:custGeom>
              <a:avLst/>
              <a:gdLst/>
              <a:ahLst/>
              <a:cxnLst/>
              <a:rect l="l" t="t" r="r" b="b"/>
              <a:pathLst>
                <a:path w="8737600" h="709930">
                  <a:moveTo>
                    <a:pt x="8737600" y="0"/>
                  </a:moveTo>
                  <a:lnTo>
                    <a:pt x="8733790" y="0"/>
                  </a:lnTo>
                  <a:lnTo>
                    <a:pt x="8733790" y="3810"/>
                  </a:lnTo>
                  <a:lnTo>
                    <a:pt x="8733790" y="706120"/>
                  </a:lnTo>
                  <a:lnTo>
                    <a:pt x="3810" y="706120"/>
                  </a:lnTo>
                  <a:lnTo>
                    <a:pt x="3810" y="3810"/>
                  </a:lnTo>
                  <a:lnTo>
                    <a:pt x="8733790" y="3810"/>
                  </a:lnTo>
                  <a:lnTo>
                    <a:pt x="8733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06120"/>
                  </a:lnTo>
                  <a:lnTo>
                    <a:pt x="0" y="709930"/>
                  </a:lnTo>
                  <a:lnTo>
                    <a:pt x="8737600" y="709930"/>
                  </a:lnTo>
                  <a:lnTo>
                    <a:pt x="8737600" y="706120"/>
                  </a:lnTo>
                  <a:lnTo>
                    <a:pt x="8737600" y="3810"/>
                  </a:lnTo>
                  <a:lnTo>
                    <a:pt x="8737600" y="0"/>
                  </a:lnTo>
                  <a:close/>
                </a:path>
              </a:pathLst>
            </a:custGeom>
            <a:solidFill>
              <a:srgbClr val="CACA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219710" y="219709"/>
              <a:ext cx="8729980" cy="702310"/>
            </a:xfrm>
            <a:custGeom>
              <a:avLst/>
              <a:gdLst/>
              <a:ahLst/>
              <a:cxnLst/>
              <a:rect l="l" t="t" r="r" b="b"/>
              <a:pathLst>
                <a:path w="8729980" h="702310">
                  <a:moveTo>
                    <a:pt x="8729980" y="0"/>
                  </a:moveTo>
                  <a:lnTo>
                    <a:pt x="0" y="0"/>
                  </a:lnTo>
                  <a:lnTo>
                    <a:pt x="0" y="5080"/>
                  </a:lnTo>
                  <a:lnTo>
                    <a:pt x="0" y="697230"/>
                  </a:lnTo>
                  <a:lnTo>
                    <a:pt x="0" y="702310"/>
                  </a:lnTo>
                  <a:lnTo>
                    <a:pt x="8729980" y="702310"/>
                  </a:lnTo>
                  <a:lnTo>
                    <a:pt x="8729980" y="697230"/>
                  </a:lnTo>
                  <a:lnTo>
                    <a:pt x="8729980" y="5092"/>
                  </a:lnTo>
                  <a:lnTo>
                    <a:pt x="8726170" y="5092"/>
                  </a:lnTo>
                  <a:lnTo>
                    <a:pt x="8726170" y="697230"/>
                  </a:lnTo>
                  <a:lnTo>
                    <a:pt x="5080" y="697230"/>
                  </a:lnTo>
                  <a:lnTo>
                    <a:pt x="5080" y="5080"/>
                  </a:lnTo>
                  <a:lnTo>
                    <a:pt x="8729980" y="5080"/>
                  </a:lnTo>
                  <a:lnTo>
                    <a:pt x="8729980" y="0"/>
                  </a:lnTo>
                  <a:close/>
                </a:path>
              </a:pathLst>
            </a:custGeom>
            <a:solidFill>
              <a:srgbClr val="C9C9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224790" y="224789"/>
              <a:ext cx="8721090" cy="692150"/>
            </a:xfrm>
            <a:custGeom>
              <a:avLst/>
              <a:gdLst/>
              <a:ahLst/>
              <a:cxnLst/>
              <a:rect l="l" t="t" r="r" b="b"/>
              <a:pathLst>
                <a:path w="8721090" h="692150">
                  <a:moveTo>
                    <a:pt x="8721090" y="0"/>
                  </a:moveTo>
                  <a:lnTo>
                    <a:pt x="8716010" y="0"/>
                  </a:lnTo>
                  <a:lnTo>
                    <a:pt x="8716010" y="3810"/>
                  </a:lnTo>
                  <a:lnTo>
                    <a:pt x="8716010" y="688340"/>
                  </a:lnTo>
                  <a:lnTo>
                    <a:pt x="3810" y="688340"/>
                  </a:lnTo>
                  <a:lnTo>
                    <a:pt x="3810" y="3810"/>
                  </a:lnTo>
                  <a:lnTo>
                    <a:pt x="8716010" y="3810"/>
                  </a:lnTo>
                  <a:lnTo>
                    <a:pt x="8716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8340"/>
                  </a:lnTo>
                  <a:lnTo>
                    <a:pt x="0" y="692150"/>
                  </a:lnTo>
                  <a:lnTo>
                    <a:pt x="8721090" y="692150"/>
                  </a:lnTo>
                  <a:lnTo>
                    <a:pt x="8721090" y="688340"/>
                  </a:lnTo>
                  <a:lnTo>
                    <a:pt x="8721090" y="3810"/>
                  </a:lnTo>
                  <a:lnTo>
                    <a:pt x="8721090" y="0"/>
                  </a:lnTo>
                  <a:close/>
                </a:path>
              </a:pathLst>
            </a:custGeom>
            <a:solidFill>
              <a:srgbClr val="C8C8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228600" y="228599"/>
              <a:ext cx="8712200" cy="684530"/>
            </a:xfrm>
            <a:custGeom>
              <a:avLst/>
              <a:gdLst/>
              <a:ahLst/>
              <a:cxnLst/>
              <a:rect l="l" t="t" r="r" b="b"/>
              <a:pathLst>
                <a:path w="8712200" h="684530">
                  <a:moveTo>
                    <a:pt x="8712200" y="0"/>
                  </a:moveTo>
                  <a:lnTo>
                    <a:pt x="8708390" y="0"/>
                  </a:lnTo>
                  <a:lnTo>
                    <a:pt x="8708390" y="3810"/>
                  </a:lnTo>
                  <a:lnTo>
                    <a:pt x="8708390" y="680720"/>
                  </a:lnTo>
                  <a:lnTo>
                    <a:pt x="3810" y="680720"/>
                  </a:lnTo>
                  <a:lnTo>
                    <a:pt x="3810" y="3810"/>
                  </a:lnTo>
                  <a:lnTo>
                    <a:pt x="8708390" y="3810"/>
                  </a:lnTo>
                  <a:lnTo>
                    <a:pt x="8708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0720"/>
                  </a:lnTo>
                  <a:lnTo>
                    <a:pt x="0" y="684530"/>
                  </a:lnTo>
                  <a:lnTo>
                    <a:pt x="8712200" y="684530"/>
                  </a:lnTo>
                  <a:lnTo>
                    <a:pt x="8712200" y="680720"/>
                  </a:lnTo>
                  <a:lnTo>
                    <a:pt x="8712200" y="3810"/>
                  </a:lnTo>
                  <a:lnTo>
                    <a:pt x="8712200" y="0"/>
                  </a:lnTo>
                  <a:close/>
                </a:path>
              </a:pathLst>
            </a:custGeom>
            <a:solidFill>
              <a:srgbClr val="C7C7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232410" y="232409"/>
              <a:ext cx="8704580" cy="676910"/>
            </a:xfrm>
            <a:custGeom>
              <a:avLst/>
              <a:gdLst/>
              <a:ahLst/>
              <a:cxnLst/>
              <a:rect l="l" t="t" r="r" b="b"/>
              <a:pathLst>
                <a:path w="8704580" h="676910">
                  <a:moveTo>
                    <a:pt x="8704580" y="0"/>
                  </a:moveTo>
                  <a:lnTo>
                    <a:pt x="0" y="0"/>
                  </a:lnTo>
                  <a:lnTo>
                    <a:pt x="0" y="5080"/>
                  </a:lnTo>
                  <a:lnTo>
                    <a:pt x="0" y="671830"/>
                  </a:lnTo>
                  <a:lnTo>
                    <a:pt x="0" y="676910"/>
                  </a:lnTo>
                  <a:lnTo>
                    <a:pt x="8704580" y="676910"/>
                  </a:lnTo>
                  <a:lnTo>
                    <a:pt x="8704580" y="671830"/>
                  </a:lnTo>
                  <a:lnTo>
                    <a:pt x="8704580" y="5092"/>
                  </a:lnTo>
                  <a:lnTo>
                    <a:pt x="8700770" y="5092"/>
                  </a:lnTo>
                  <a:lnTo>
                    <a:pt x="8700770" y="671830"/>
                  </a:lnTo>
                  <a:lnTo>
                    <a:pt x="5080" y="671830"/>
                  </a:lnTo>
                  <a:lnTo>
                    <a:pt x="5080" y="5080"/>
                  </a:lnTo>
                  <a:lnTo>
                    <a:pt x="8704580" y="5080"/>
                  </a:lnTo>
                  <a:lnTo>
                    <a:pt x="8704580" y="0"/>
                  </a:lnTo>
                  <a:close/>
                </a:path>
              </a:pathLst>
            </a:custGeom>
            <a:solidFill>
              <a:srgbClr val="C6C6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237490" y="237489"/>
              <a:ext cx="8695690" cy="666750"/>
            </a:xfrm>
            <a:custGeom>
              <a:avLst/>
              <a:gdLst/>
              <a:ahLst/>
              <a:cxnLst/>
              <a:rect l="l" t="t" r="r" b="b"/>
              <a:pathLst>
                <a:path w="8695690" h="666750">
                  <a:moveTo>
                    <a:pt x="8695690" y="0"/>
                  </a:moveTo>
                  <a:lnTo>
                    <a:pt x="8690610" y="0"/>
                  </a:lnTo>
                  <a:lnTo>
                    <a:pt x="8690610" y="3810"/>
                  </a:lnTo>
                  <a:lnTo>
                    <a:pt x="8690610" y="662940"/>
                  </a:lnTo>
                  <a:lnTo>
                    <a:pt x="3810" y="662940"/>
                  </a:lnTo>
                  <a:lnTo>
                    <a:pt x="3810" y="3810"/>
                  </a:lnTo>
                  <a:lnTo>
                    <a:pt x="8690610" y="3810"/>
                  </a:lnTo>
                  <a:lnTo>
                    <a:pt x="8690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62940"/>
                  </a:lnTo>
                  <a:lnTo>
                    <a:pt x="0" y="666750"/>
                  </a:lnTo>
                  <a:lnTo>
                    <a:pt x="8695690" y="666750"/>
                  </a:lnTo>
                  <a:lnTo>
                    <a:pt x="8695690" y="662940"/>
                  </a:lnTo>
                  <a:lnTo>
                    <a:pt x="8695690" y="3810"/>
                  </a:lnTo>
                  <a:lnTo>
                    <a:pt x="8695690" y="0"/>
                  </a:lnTo>
                  <a:close/>
                </a:path>
              </a:pathLst>
            </a:custGeom>
            <a:solidFill>
              <a:srgbClr val="C5C5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241300" y="241299"/>
              <a:ext cx="8686800" cy="659130"/>
            </a:xfrm>
            <a:custGeom>
              <a:avLst/>
              <a:gdLst/>
              <a:ahLst/>
              <a:cxnLst/>
              <a:rect l="l" t="t" r="r" b="b"/>
              <a:pathLst>
                <a:path w="8686800" h="659130">
                  <a:moveTo>
                    <a:pt x="8686800" y="0"/>
                  </a:moveTo>
                  <a:lnTo>
                    <a:pt x="8682990" y="0"/>
                  </a:lnTo>
                  <a:lnTo>
                    <a:pt x="8682990" y="3810"/>
                  </a:lnTo>
                  <a:lnTo>
                    <a:pt x="8682990" y="655320"/>
                  </a:lnTo>
                  <a:lnTo>
                    <a:pt x="3810" y="655320"/>
                  </a:lnTo>
                  <a:lnTo>
                    <a:pt x="3810" y="3810"/>
                  </a:lnTo>
                  <a:lnTo>
                    <a:pt x="8682990" y="3810"/>
                  </a:lnTo>
                  <a:lnTo>
                    <a:pt x="8682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55320"/>
                  </a:lnTo>
                  <a:lnTo>
                    <a:pt x="0" y="659130"/>
                  </a:lnTo>
                  <a:lnTo>
                    <a:pt x="8686800" y="659130"/>
                  </a:lnTo>
                  <a:lnTo>
                    <a:pt x="8686800" y="655320"/>
                  </a:lnTo>
                  <a:lnTo>
                    <a:pt x="8686800" y="3810"/>
                  </a:lnTo>
                  <a:lnTo>
                    <a:pt x="8686800" y="0"/>
                  </a:lnTo>
                  <a:close/>
                </a:path>
              </a:pathLst>
            </a:custGeom>
            <a:solidFill>
              <a:srgbClr val="C4C4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245110" y="245109"/>
              <a:ext cx="8679180" cy="651510"/>
            </a:xfrm>
            <a:custGeom>
              <a:avLst/>
              <a:gdLst/>
              <a:ahLst/>
              <a:cxnLst/>
              <a:rect l="l" t="t" r="r" b="b"/>
              <a:pathLst>
                <a:path w="8679180" h="651510">
                  <a:moveTo>
                    <a:pt x="8679180" y="0"/>
                  </a:moveTo>
                  <a:lnTo>
                    <a:pt x="8675370" y="0"/>
                  </a:lnTo>
                  <a:lnTo>
                    <a:pt x="8675370" y="3810"/>
                  </a:lnTo>
                  <a:lnTo>
                    <a:pt x="8675370" y="647700"/>
                  </a:lnTo>
                  <a:lnTo>
                    <a:pt x="3810" y="647700"/>
                  </a:lnTo>
                  <a:lnTo>
                    <a:pt x="3810" y="3810"/>
                  </a:lnTo>
                  <a:lnTo>
                    <a:pt x="8675370" y="3810"/>
                  </a:lnTo>
                  <a:lnTo>
                    <a:pt x="8675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47700"/>
                  </a:lnTo>
                  <a:lnTo>
                    <a:pt x="0" y="651510"/>
                  </a:lnTo>
                  <a:lnTo>
                    <a:pt x="8679180" y="651510"/>
                  </a:lnTo>
                  <a:lnTo>
                    <a:pt x="8679180" y="647700"/>
                  </a:lnTo>
                  <a:lnTo>
                    <a:pt x="8679180" y="3810"/>
                  </a:lnTo>
                  <a:lnTo>
                    <a:pt x="8679180" y="0"/>
                  </a:lnTo>
                  <a:close/>
                </a:path>
              </a:pathLst>
            </a:custGeom>
            <a:solidFill>
              <a:srgbClr val="C3C3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248920" y="248919"/>
              <a:ext cx="8671560" cy="643890"/>
            </a:xfrm>
            <a:custGeom>
              <a:avLst/>
              <a:gdLst/>
              <a:ahLst/>
              <a:cxnLst/>
              <a:rect l="l" t="t" r="r" b="b"/>
              <a:pathLst>
                <a:path w="8671560" h="643890">
                  <a:moveTo>
                    <a:pt x="8671560" y="0"/>
                  </a:moveTo>
                  <a:lnTo>
                    <a:pt x="8667750" y="0"/>
                  </a:lnTo>
                  <a:lnTo>
                    <a:pt x="8667750" y="5080"/>
                  </a:lnTo>
                  <a:lnTo>
                    <a:pt x="8667750" y="638810"/>
                  </a:lnTo>
                  <a:lnTo>
                    <a:pt x="5080" y="638810"/>
                  </a:lnTo>
                  <a:lnTo>
                    <a:pt x="5080" y="5080"/>
                  </a:lnTo>
                  <a:lnTo>
                    <a:pt x="8667750" y="5080"/>
                  </a:lnTo>
                  <a:lnTo>
                    <a:pt x="866775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638810"/>
                  </a:lnTo>
                  <a:lnTo>
                    <a:pt x="0" y="643890"/>
                  </a:lnTo>
                  <a:lnTo>
                    <a:pt x="8671560" y="643890"/>
                  </a:lnTo>
                  <a:lnTo>
                    <a:pt x="8671560" y="638810"/>
                  </a:lnTo>
                  <a:lnTo>
                    <a:pt x="8671560" y="5080"/>
                  </a:lnTo>
                  <a:lnTo>
                    <a:pt x="8671560" y="0"/>
                  </a:lnTo>
                  <a:close/>
                </a:path>
              </a:pathLst>
            </a:custGeom>
            <a:solidFill>
              <a:srgbClr val="C2C2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254000" y="253999"/>
              <a:ext cx="8662670" cy="633730"/>
            </a:xfrm>
            <a:custGeom>
              <a:avLst/>
              <a:gdLst/>
              <a:ahLst/>
              <a:cxnLst/>
              <a:rect l="l" t="t" r="r" b="b"/>
              <a:pathLst>
                <a:path w="8662670" h="633730">
                  <a:moveTo>
                    <a:pt x="8662670" y="0"/>
                  </a:moveTo>
                  <a:lnTo>
                    <a:pt x="8657590" y="0"/>
                  </a:lnTo>
                  <a:lnTo>
                    <a:pt x="8657590" y="3810"/>
                  </a:lnTo>
                  <a:lnTo>
                    <a:pt x="8657590" y="629920"/>
                  </a:lnTo>
                  <a:lnTo>
                    <a:pt x="3810" y="629920"/>
                  </a:lnTo>
                  <a:lnTo>
                    <a:pt x="3810" y="3810"/>
                  </a:lnTo>
                  <a:lnTo>
                    <a:pt x="8657590" y="3810"/>
                  </a:lnTo>
                  <a:lnTo>
                    <a:pt x="8657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9920"/>
                  </a:lnTo>
                  <a:lnTo>
                    <a:pt x="0" y="633730"/>
                  </a:lnTo>
                  <a:lnTo>
                    <a:pt x="8662670" y="633730"/>
                  </a:lnTo>
                  <a:lnTo>
                    <a:pt x="8662670" y="629920"/>
                  </a:lnTo>
                  <a:lnTo>
                    <a:pt x="8662670" y="3810"/>
                  </a:lnTo>
                  <a:lnTo>
                    <a:pt x="8662670" y="0"/>
                  </a:lnTo>
                  <a:close/>
                </a:path>
              </a:pathLst>
            </a:custGeom>
            <a:solidFill>
              <a:srgbClr val="C1C1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257810" y="257809"/>
              <a:ext cx="8653780" cy="626110"/>
            </a:xfrm>
            <a:custGeom>
              <a:avLst/>
              <a:gdLst/>
              <a:ahLst/>
              <a:cxnLst/>
              <a:rect l="l" t="t" r="r" b="b"/>
              <a:pathLst>
                <a:path w="8653780" h="626110">
                  <a:moveTo>
                    <a:pt x="8653780" y="0"/>
                  </a:moveTo>
                  <a:lnTo>
                    <a:pt x="8649970" y="0"/>
                  </a:lnTo>
                  <a:lnTo>
                    <a:pt x="8649970" y="3810"/>
                  </a:lnTo>
                  <a:lnTo>
                    <a:pt x="8649970" y="622300"/>
                  </a:lnTo>
                  <a:lnTo>
                    <a:pt x="3810" y="622300"/>
                  </a:lnTo>
                  <a:lnTo>
                    <a:pt x="3810" y="3810"/>
                  </a:lnTo>
                  <a:lnTo>
                    <a:pt x="8649970" y="3810"/>
                  </a:lnTo>
                  <a:lnTo>
                    <a:pt x="8649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22300"/>
                  </a:lnTo>
                  <a:lnTo>
                    <a:pt x="0" y="626110"/>
                  </a:lnTo>
                  <a:lnTo>
                    <a:pt x="8653780" y="626110"/>
                  </a:lnTo>
                  <a:lnTo>
                    <a:pt x="8653780" y="622300"/>
                  </a:lnTo>
                  <a:lnTo>
                    <a:pt x="8653780" y="3810"/>
                  </a:lnTo>
                  <a:lnTo>
                    <a:pt x="8653780" y="0"/>
                  </a:lnTo>
                  <a:close/>
                </a:path>
              </a:pathLst>
            </a:custGeom>
            <a:solidFill>
              <a:srgbClr val="C0C0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261620" y="261619"/>
              <a:ext cx="8646160" cy="618490"/>
            </a:xfrm>
            <a:custGeom>
              <a:avLst/>
              <a:gdLst/>
              <a:ahLst/>
              <a:cxnLst/>
              <a:rect l="l" t="t" r="r" b="b"/>
              <a:pathLst>
                <a:path w="8646160" h="618490">
                  <a:moveTo>
                    <a:pt x="8646160" y="0"/>
                  </a:moveTo>
                  <a:lnTo>
                    <a:pt x="8642350" y="0"/>
                  </a:lnTo>
                  <a:lnTo>
                    <a:pt x="8642350" y="5080"/>
                  </a:lnTo>
                  <a:lnTo>
                    <a:pt x="8642350" y="613410"/>
                  </a:lnTo>
                  <a:lnTo>
                    <a:pt x="5080" y="613410"/>
                  </a:lnTo>
                  <a:lnTo>
                    <a:pt x="5080" y="5080"/>
                  </a:lnTo>
                  <a:lnTo>
                    <a:pt x="8642350" y="5080"/>
                  </a:lnTo>
                  <a:lnTo>
                    <a:pt x="864235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613410"/>
                  </a:lnTo>
                  <a:lnTo>
                    <a:pt x="0" y="618490"/>
                  </a:lnTo>
                  <a:lnTo>
                    <a:pt x="8646160" y="618490"/>
                  </a:lnTo>
                  <a:lnTo>
                    <a:pt x="8646160" y="613410"/>
                  </a:lnTo>
                  <a:lnTo>
                    <a:pt x="8646160" y="5080"/>
                  </a:lnTo>
                  <a:lnTo>
                    <a:pt x="8646160" y="0"/>
                  </a:lnTo>
                  <a:close/>
                </a:path>
              </a:pathLst>
            </a:custGeom>
            <a:solidFill>
              <a:srgbClr val="BFB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266700" y="266699"/>
              <a:ext cx="8637270" cy="608330"/>
            </a:xfrm>
            <a:custGeom>
              <a:avLst/>
              <a:gdLst/>
              <a:ahLst/>
              <a:cxnLst/>
              <a:rect l="l" t="t" r="r" b="b"/>
              <a:pathLst>
                <a:path w="8637270" h="608330">
                  <a:moveTo>
                    <a:pt x="8637270" y="0"/>
                  </a:moveTo>
                  <a:lnTo>
                    <a:pt x="8633460" y="0"/>
                  </a:lnTo>
                  <a:lnTo>
                    <a:pt x="8633460" y="3810"/>
                  </a:lnTo>
                  <a:lnTo>
                    <a:pt x="8633460" y="604520"/>
                  </a:lnTo>
                  <a:lnTo>
                    <a:pt x="3810" y="604520"/>
                  </a:lnTo>
                  <a:lnTo>
                    <a:pt x="3810" y="3810"/>
                  </a:lnTo>
                  <a:lnTo>
                    <a:pt x="8633460" y="3810"/>
                  </a:lnTo>
                  <a:lnTo>
                    <a:pt x="86334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4520"/>
                  </a:lnTo>
                  <a:lnTo>
                    <a:pt x="0" y="608330"/>
                  </a:lnTo>
                  <a:lnTo>
                    <a:pt x="8637270" y="608330"/>
                  </a:lnTo>
                  <a:lnTo>
                    <a:pt x="8637270" y="604520"/>
                  </a:lnTo>
                  <a:lnTo>
                    <a:pt x="8637270" y="3810"/>
                  </a:lnTo>
                  <a:lnTo>
                    <a:pt x="8637270" y="0"/>
                  </a:lnTo>
                  <a:close/>
                </a:path>
              </a:pathLst>
            </a:custGeom>
            <a:solidFill>
              <a:srgbClr val="BEBE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270510" y="270509"/>
              <a:ext cx="8629650" cy="600710"/>
            </a:xfrm>
            <a:custGeom>
              <a:avLst/>
              <a:gdLst/>
              <a:ahLst/>
              <a:cxnLst/>
              <a:rect l="l" t="t" r="r" b="b"/>
              <a:pathLst>
                <a:path w="8629650" h="600710">
                  <a:moveTo>
                    <a:pt x="8629650" y="0"/>
                  </a:moveTo>
                  <a:lnTo>
                    <a:pt x="8624570" y="0"/>
                  </a:lnTo>
                  <a:lnTo>
                    <a:pt x="8624570" y="3810"/>
                  </a:lnTo>
                  <a:lnTo>
                    <a:pt x="8624570" y="596900"/>
                  </a:lnTo>
                  <a:lnTo>
                    <a:pt x="3810" y="596900"/>
                  </a:lnTo>
                  <a:lnTo>
                    <a:pt x="3810" y="3810"/>
                  </a:lnTo>
                  <a:lnTo>
                    <a:pt x="8624570" y="3810"/>
                  </a:lnTo>
                  <a:lnTo>
                    <a:pt x="8624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6900"/>
                  </a:lnTo>
                  <a:lnTo>
                    <a:pt x="0" y="600710"/>
                  </a:lnTo>
                  <a:lnTo>
                    <a:pt x="8629650" y="600710"/>
                  </a:lnTo>
                  <a:lnTo>
                    <a:pt x="8629650" y="596900"/>
                  </a:lnTo>
                  <a:lnTo>
                    <a:pt x="8629650" y="3810"/>
                  </a:lnTo>
                  <a:lnTo>
                    <a:pt x="8629650" y="0"/>
                  </a:lnTo>
                  <a:close/>
                </a:path>
              </a:pathLst>
            </a:custGeom>
            <a:solidFill>
              <a:srgbClr val="BDBD4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274320" y="274319"/>
              <a:ext cx="8620760" cy="593090"/>
            </a:xfrm>
            <a:custGeom>
              <a:avLst/>
              <a:gdLst/>
              <a:ahLst/>
              <a:cxnLst/>
              <a:rect l="l" t="t" r="r" b="b"/>
              <a:pathLst>
                <a:path w="8620760" h="593090">
                  <a:moveTo>
                    <a:pt x="8620760" y="0"/>
                  </a:moveTo>
                  <a:lnTo>
                    <a:pt x="8616950" y="0"/>
                  </a:lnTo>
                  <a:lnTo>
                    <a:pt x="8616950" y="5080"/>
                  </a:lnTo>
                  <a:lnTo>
                    <a:pt x="8616950" y="588010"/>
                  </a:lnTo>
                  <a:lnTo>
                    <a:pt x="5080" y="588010"/>
                  </a:lnTo>
                  <a:lnTo>
                    <a:pt x="5080" y="5080"/>
                  </a:lnTo>
                  <a:lnTo>
                    <a:pt x="8616950" y="5080"/>
                  </a:lnTo>
                  <a:lnTo>
                    <a:pt x="861695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588010"/>
                  </a:lnTo>
                  <a:lnTo>
                    <a:pt x="0" y="593090"/>
                  </a:lnTo>
                  <a:lnTo>
                    <a:pt x="8620760" y="593090"/>
                  </a:lnTo>
                  <a:lnTo>
                    <a:pt x="8620760" y="588010"/>
                  </a:lnTo>
                  <a:lnTo>
                    <a:pt x="8620760" y="5080"/>
                  </a:lnTo>
                  <a:lnTo>
                    <a:pt x="8620760" y="0"/>
                  </a:lnTo>
                  <a:close/>
                </a:path>
              </a:pathLst>
            </a:custGeom>
            <a:solidFill>
              <a:srgbClr val="BCBC4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279400" y="279399"/>
              <a:ext cx="8611870" cy="582930"/>
            </a:xfrm>
            <a:custGeom>
              <a:avLst/>
              <a:gdLst/>
              <a:ahLst/>
              <a:cxnLst/>
              <a:rect l="l" t="t" r="r" b="b"/>
              <a:pathLst>
                <a:path w="8611870" h="582930">
                  <a:moveTo>
                    <a:pt x="8611870" y="0"/>
                  </a:moveTo>
                  <a:lnTo>
                    <a:pt x="8608060" y="0"/>
                  </a:lnTo>
                  <a:lnTo>
                    <a:pt x="8608060" y="3810"/>
                  </a:lnTo>
                  <a:lnTo>
                    <a:pt x="8608060" y="579120"/>
                  </a:lnTo>
                  <a:lnTo>
                    <a:pt x="3810" y="579120"/>
                  </a:lnTo>
                  <a:lnTo>
                    <a:pt x="3810" y="3810"/>
                  </a:lnTo>
                  <a:lnTo>
                    <a:pt x="8608060" y="3810"/>
                  </a:lnTo>
                  <a:lnTo>
                    <a:pt x="860806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9120"/>
                  </a:lnTo>
                  <a:lnTo>
                    <a:pt x="0" y="582930"/>
                  </a:lnTo>
                  <a:lnTo>
                    <a:pt x="8611870" y="582930"/>
                  </a:lnTo>
                  <a:lnTo>
                    <a:pt x="8611870" y="579120"/>
                  </a:lnTo>
                  <a:lnTo>
                    <a:pt x="8611870" y="3810"/>
                  </a:lnTo>
                  <a:lnTo>
                    <a:pt x="8611870" y="0"/>
                  </a:lnTo>
                  <a:close/>
                </a:path>
              </a:pathLst>
            </a:custGeom>
            <a:solidFill>
              <a:srgbClr val="BBBB4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283210" y="283209"/>
              <a:ext cx="8604250" cy="575310"/>
            </a:xfrm>
            <a:custGeom>
              <a:avLst/>
              <a:gdLst/>
              <a:ahLst/>
              <a:cxnLst/>
              <a:rect l="l" t="t" r="r" b="b"/>
              <a:pathLst>
                <a:path w="8604250" h="575310">
                  <a:moveTo>
                    <a:pt x="8604250" y="0"/>
                  </a:moveTo>
                  <a:lnTo>
                    <a:pt x="8599170" y="0"/>
                  </a:lnTo>
                  <a:lnTo>
                    <a:pt x="8599170" y="3810"/>
                  </a:lnTo>
                  <a:lnTo>
                    <a:pt x="8599170" y="571500"/>
                  </a:lnTo>
                  <a:lnTo>
                    <a:pt x="3810" y="571500"/>
                  </a:lnTo>
                  <a:lnTo>
                    <a:pt x="3810" y="3810"/>
                  </a:lnTo>
                  <a:lnTo>
                    <a:pt x="8599170" y="3810"/>
                  </a:lnTo>
                  <a:lnTo>
                    <a:pt x="8599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1500"/>
                  </a:lnTo>
                  <a:lnTo>
                    <a:pt x="0" y="575310"/>
                  </a:lnTo>
                  <a:lnTo>
                    <a:pt x="8604250" y="575310"/>
                  </a:lnTo>
                  <a:lnTo>
                    <a:pt x="8604250" y="571500"/>
                  </a:lnTo>
                  <a:lnTo>
                    <a:pt x="8604250" y="3810"/>
                  </a:lnTo>
                  <a:lnTo>
                    <a:pt x="8604250" y="0"/>
                  </a:lnTo>
                  <a:close/>
                </a:path>
              </a:pathLst>
            </a:custGeom>
            <a:solidFill>
              <a:srgbClr val="BABA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287020" y="287019"/>
              <a:ext cx="8595360" cy="567690"/>
            </a:xfrm>
            <a:custGeom>
              <a:avLst/>
              <a:gdLst/>
              <a:ahLst/>
              <a:cxnLst/>
              <a:rect l="l" t="t" r="r" b="b"/>
              <a:pathLst>
                <a:path w="8595360" h="567690">
                  <a:moveTo>
                    <a:pt x="8595360" y="0"/>
                  </a:moveTo>
                  <a:lnTo>
                    <a:pt x="8591550" y="0"/>
                  </a:lnTo>
                  <a:lnTo>
                    <a:pt x="8591550" y="3810"/>
                  </a:lnTo>
                  <a:lnTo>
                    <a:pt x="8591550" y="563880"/>
                  </a:lnTo>
                  <a:lnTo>
                    <a:pt x="3810" y="563880"/>
                  </a:lnTo>
                  <a:lnTo>
                    <a:pt x="3810" y="3810"/>
                  </a:lnTo>
                  <a:lnTo>
                    <a:pt x="8591550" y="3810"/>
                  </a:lnTo>
                  <a:lnTo>
                    <a:pt x="8591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3880"/>
                  </a:lnTo>
                  <a:lnTo>
                    <a:pt x="0" y="567690"/>
                  </a:lnTo>
                  <a:lnTo>
                    <a:pt x="8595360" y="567690"/>
                  </a:lnTo>
                  <a:lnTo>
                    <a:pt x="8595360" y="563880"/>
                  </a:lnTo>
                  <a:lnTo>
                    <a:pt x="8595360" y="3810"/>
                  </a:lnTo>
                  <a:lnTo>
                    <a:pt x="8595360" y="0"/>
                  </a:lnTo>
                  <a:close/>
                </a:path>
              </a:pathLst>
            </a:custGeom>
            <a:solidFill>
              <a:srgbClr val="B9B9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290830" y="290829"/>
              <a:ext cx="8587740" cy="560070"/>
            </a:xfrm>
            <a:custGeom>
              <a:avLst/>
              <a:gdLst/>
              <a:ahLst/>
              <a:cxnLst/>
              <a:rect l="l" t="t" r="r" b="b"/>
              <a:pathLst>
                <a:path w="8587740" h="560069">
                  <a:moveTo>
                    <a:pt x="8587740" y="0"/>
                  </a:moveTo>
                  <a:lnTo>
                    <a:pt x="8583930" y="0"/>
                  </a:lnTo>
                  <a:lnTo>
                    <a:pt x="8583930" y="5080"/>
                  </a:lnTo>
                  <a:lnTo>
                    <a:pt x="8583930" y="554990"/>
                  </a:lnTo>
                  <a:lnTo>
                    <a:pt x="5080" y="554990"/>
                  </a:lnTo>
                  <a:lnTo>
                    <a:pt x="5080" y="5080"/>
                  </a:lnTo>
                  <a:lnTo>
                    <a:pt x="8583930" y="5080"/>
                  </a:lnTo>
                  <a:lnTo>
                    <a:pt x="858393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554990"/>
                  </a:lnTo>
                  <a:lnTo>
                    <a:pt x="0" y="560070"/>
                  </a:lnTo>
                  <a:lnTo>
                    <a:pt x="8587740" y="560070"/>
                  </a:lnTo>
                  <a:lnTo>
                    <a:pt x="8587740" y="554990"/>
                  </a:lnTo>
                  <a:lnTo>
                    <a:pt x="8587740" y="5080"/>
                  </a:lnTo>
                  <a:lnTo>
                    <a:pt x="8587740" y="0"/>
                  </a:lnTo>
                  <a:close/>
                </a:path>
              </a:pathLst>
            </a:custGeom>
            <a:solidFill>
              <a:srgbClr val="B8B8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295910" y="295909"/>
              <a:ext cx="8578850" cy="549910"/>
            </a:xfrm>
            <a:custGeom>
              <a:avLst/>
              <a:gdLst/>
              <a:ahLst/>
              <a:cxnLst/>
              <a:rect l="l" t="t" r="r" b="b"/>
              <a:pathLst>
                <a:path w="8578850" h="549910">
                  <a:moveTo>
                    <a:pt x="8578850" y="0"/>
                  </a:moveTo>
                  <a:lnTo>
                    <a:pt x="8573770" y="0"/>
                  </a:lnTo>
                  <a:lnTo>
                    <a:pt x="8573770" y="3810"/>
                  </a:lnTo>
                  <a:lnTo>
                    <a:pt x="8573770" y="546100"/>
                  </a:lnTo>
                  <a:lnTo>
                    <a:pt x="3810" y="546100"/>
                  </a:lnTo>
                  <a:lnTo>
                    <a:pt x="3810" y="3810"/>
                  </a:lnTo>
                  <a:lnTo>
                    <a:pt x="8573770" y="3810"/>
                  </a:lnTo>
                  <a:lnTo>
                    <a:pt x="8573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6100"/>
                  </a:lnTo>
                  <a:lnTo>
                    <a:pt x="0" y="549910"/>
                  </a:lnTo>
                  <a:lnTo>
                    <a:pt x="8578850" y="549910"/>
                  </a:lnTo>
                  <a:lnTo>
                    <a:pt x="8578850" y="546100"/>
                  </a:lnTo>
                  <a:lnTo>
                    <a:pt x="8578850" y="3810"/>
                  </a:lnTo>
                  <a:lnTo>
                    <a:pt x="8578850" y="0"/>
                  </a:lnTo>
                  <a:close/>
                </a:path>
              </a:pathLst>
            </a:custGeom>
            <a:solidFill>
              <a:srgbClr val="B7B7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299720" y="299719"/>
              <a:ext cx="8569960" cy="542290"/>
            </a:xfrm>
            <a:custGeom>
              <a:avLst/>
              <a:gdLst/>
              <a:ahLst/>
              <a:cxnLst/>
              <a:rect l="l" t="t" r="r" b="b"/>
              <a:pathLst>
                <a:path w="8569960" h="542290">
                  <a:moveTo>
                    <a:pt x="8569960" y="0"/>
                  </a:moveTo>
                  <a:lnTo>
                    <a:pt x="8566150" y="0"/>
                  </a:lnTo>
                  <a:lnTo>
                    <a:pt x="8566150" y="3810"/>
                  </a:lnTo>
                  <a:lnTo>
                    <a:pt x="8566150" y="538480"/>
                  </a:lnTo>
                  <a:lnTo>
                    <a:pt x="3810" y="538480"/>
                  </a:lnTo>
                  <a:lnTo>
                    <a:pt x="3810" y="3810"/>
                  </a:lnTo>
                  <a:lnTo>
                    <a:pt x="8566150" y="3810"/>
                  </a:lnTo>
                  <a:lnTo>
                    <a:pt x="8566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8480"/>
                  </a:lnTo>
                  <a:lnTo>
                    <a:pt x="0" y="542290"/>
                  </a:lnTo>
                  <a:lnTo>
                    <a:pt x="8569960" y="542290"/>
                  </a:lnTo>
                  <a:lnTo>
                    <a:pt x="8569960" y="538480"/>
                  </a:lnTo>
                  <a:lnTo>
                    <a:pt x="8569960" y="3810"/>
                  </a:lnTo>
                  <a:lnTo>
                    <a:pt x="8569960" y="0"/>
                  </a:lnTo>
                  <a:close/>
                </a:path>
              </a:pathLst>
            </a:custGeom>
            <a:solidFill>
              <a:srgbClr val="B6B6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303530" y="303529"/>
              <a:ext cx="8562340" cy="534670"/>
            </a:xfrm>
            <a:custGeom>
              <a:avLst/>
              <a:gdLst/>
              <a:ahLst/>
              <a:cxnLst/>
              <a:rect l="l" t="t" r="r" b="b"/>
              <a:pathLst>
                <a:path w="8562340" h="534669">
                  <a:moveTo>
                    <a:pt x="8562340" y="0"/>
                  </a:moveTo>
                  <a:lnTo>
                    <a:pt x="8558530" y="0"/>
                  </a:lnTo>
                  <a:lnTo>
                    <a:pt x="8558530" y="5080"/>
                  </a:lnTo>
                  <a:lnTo>
                    <a:pt x="8558530" y="530860"/>
                  </a:lnTo>
                  <a:lnTo>
                    <a:pt x="5080" y="530860"/>
                  </a:lnTo>
                  <a:lnTo>
                    <a:pt x="5080" y="5080"/>
                  </a:lnTo>
                  <a:lnTo>
                    <a:pt x="8558530" y="5080"/>
                  </a:lnTo>
                  <a:lnTo>
                    <a:pt x="855853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530860"/>
                  </a:lnTo>
                  <a:lnTo>
                    <a:pt x="0" y="534670"/>
                  </a:lnTo>
                  <a:lnTo>
                    <a:pt x="8562340" y="534670"/>
                  </a:lnTo>
                  <a:lnTo>
                    <a:pt x="8562340" y="530860"/>
                  </a:lnTo>
                  <a:lnTo>
                    <a:pt x="8562340" y="5080"/>
                  </a:lnTo>
                  <a:lnTo>
                    <a:pt x="8562340" y="0"/>
                  </a:lnTo>
                  <a:close/>
                </a:path>
              </a:pathLst>
            </a:custGeom>
            <a:solidFill>
              <a:srgbClr val="B5B54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308610" y="308609"/>
              <a:ext cx="8553450" cy="525780"/>
            </a:xfrm>
            <a:custGeom>
              <a:avLst/>
              <a:gdLst/>
              <a:ahLst/>
              <a:cxnLst/>
              <a:rect l="l" t="t" r="r" b="b"/>
              <a:pathLst>
                <a:path w="8553450" h="525780">
                  <a:moveTo>
                    <a:pt x="8553450" y="0"/>
                  </a:moveTo>
                  <a:lnTo>
                    <a:pt x="8549640" y="0"/>
                  </a:lnTo>
                  <a:lnTo>
                    <a:pt x="8549640" y="3810"/>
                  </a:lnTo>
                  <a:lnTo>
                    <a:pt x="8549640" y="520700"/>
                  </a:lnTo>
                  <a:lnTo>
                    <a:pt x="3810" y="520700"/>
                  </a:lnTo>
                  <a:lnTo>
                    <a:pt x="3810" y="3810"/>
                  </a:lnTo>
                  <a:lnTo>
                    <a:pt x="8549640" y="3810"/>
                  </a:lnTo>
                  <a:lnTo>
                    <a:pt x="8549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0700"/>
                  </a:lnTo>
                  <a:lnTo>
                    <a:pt x="0" y="525780"/>
                  </a:lnTo>
                  <a:lnTo>
                    <a:pt x="8553450" y="525780"/>
                  </a:lnTo>
                  <a:lnTo>
                    <a:pt x="8553450" y="520700"/>
                  </a:lnTo>
                  <a:lnTo>
                    <a:pt x="8553450" y="3810"/>
                  </a:lnTo>
                  <a:lnTo>
                    <a:pt x="8553450" y="0"/>
                  </a:lnTo>
                  <a:close/>
                </a:path>
              </a:pathLst>
            </a:custGeom>
            <a:solidFill>
              <a:srgbClr val="B4B44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312420" y="312419"/>
              <a:ext cx="8545830" cy="516890"/>
            </a:xfrm>
            <a:custGeom>
              <a:avLst/>
              <a:gdLst/>
              <a:ahLst/>
              <a:cxnLst/>
              <a:rect l="l" t="t" r="r" b="b"/>
              <a:pathLst>
                <a:path w="8545830" h="516890">
                  <a:moveTo>
                    <a:pt x="8545830" y="0"/>
                  </a:moveTo>
                  <a:lnTo>
                    <a:pt x="8540750" y="0"/>
                  </a:lnTo>
                  <a:lnTo>
                    <a:pt x="8540750" y="3810"/>
                  </a:lnTo>
                  <a:lnTo>
                    <a:pt x="8540750" y="513080"/>
                  </a:lnTo>
                  <a:lnTo>
                    <a:pt x="3810" y="513080"/>
                  </a:lnTo>
                  <a:lnTo>
                    <a:pt x="3810" y="3810"/>
                  </a:lnTo>
                  <a:lnTo>
                    <a:pt x="8540750" y="3810"/>
                  </a:lnTo>
                  <a:lnTo>
                    <a:pt x="8540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13080"/>
                  </a:lnTo>
                  <a:lnTo>
                    <a:pt x="0" y="516890"/>
                  </a:lnTo>
                  <a:lnTo>
                    <a:pt x="8545830" y="516890"/>
                  </a:lnTo>
                  <a:lnTo>
                    <a:pt x="8545830" y="513080"/>
                  </a:lnTo>
                  <a:lnTo>
                    <a:pt x="8545830" y="3810"/>
                  </a:lnTo>
                  <a:lnTo>
                    <a:pt x="8545830" y="0"/>
                  </a:lnTo>
                  <a:close/>
                </a:path>
              </a:pathLst>
            </a:custGeom>
            <a:solidFill>
              <a:srgbClr val="B3B3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316230" y="316229"/>
              <a:ext cx="8536940" cy="509270"/>
            </a:xfrm>
            <a:custGeom>
              <a:avLst/>
              <a:gdLst/>
              <a:ahLst/>
              <a:cxnLst/>
              <a:rect l="l" t="t" r="r" b="b"/>
              <a:pathLst>
                <a:path w="8536940" h="509269">
                  <a:moveTo>
                    <a:pt x="8536940" y="0"/>
                  </a:moveTo>
                  <a:lnTo>
                    <a:pt x="8533130" y="0"/>
                  </a:lnTo>
                  <a:lnTo>
                    <a:pt x="8533130" y="5080"/>
                  </a:lnTo>
                  <a:lnTo>
                    <a:pt x="8533130" y="505460"/>
                  </a:lnTo>
                  <a:lnTo>
                    <a:pt x="5080" y="505460"/>
                  </a:lnTo>
                  <a:lnTo>
                    <a:pt x="5080" y="5080"/>
                  </a:lnTo>
                  <a:lnTo>
                    <a:pt x="8533130" y="5080"/>
                  </a:lnTo>
                  <a:lnTo>
                    <a:pt x="853313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505460"/>
                  </a:lnTo>
                  <a:lnTo>
                    <a:pt x="0" y="509270"/>
                  </a:lnTo>
                  <a:lnTo>
                    <a:pt x="8536940" y="509270"/>
                  </a:lnTo>
                  <a:lnTo>
                    <a:pt x="8536940" y="505460"/>
                  </a:lnTo>
                  <a:lnTo>
                    <a:pt x="8536940" y="5080"/>
                  </a:lnTo>
                  <a:lnTo>
                    <a:pt x="8536940" y="0"/>
                  </a:lnTo>
                  <a:close/>
                </a:path>
              </a:pathLst>
            </a:custGeom>
            <a:solidFill>
              <a:srgbClr val="B2B2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321310" y="321309"/>
              <a:ext cx="8528050" cy="500380"/>
            </a:xfrm>
            <a:custGeom>
              <a:avLst/>
              <a:gdLst/>
              <a:ahLst/>
              <a:cxnLst/>
              <a:rect l="l" t="t" r="r" b="b"/>
              <a:pathLst>
                <a:path w="8528050" h="500380">
                  <a:moveTo>
                    <a:pt x="8528050" y="0"/>
                  </a:moveTo>
                  <a:lnTo>
                    <a:pt x="8524240" y="0"/>
                  </a:lnTo>
                  <a:lnTo>
                    <a:pt x="8524240" y="3810"/>
                  </a:lnTo>
                  <a:lnTo>
                    <a:pt x="8524240" y="495300"/>
                  </a:lnTo>
                  <a:lnTo>
                    <a:pt x="3810" y="495300"/>
                  </a:lnTo>
                  <a:lnTo>
                    <a:pt x="3810" y="3810"/>
                  </a:lnTo>
                  <a:lnTo>
                    <a:pt x="8524240" y="3810"/>
                  </a:lnTo>
                  <a:lnTo>
                    <a:pt x="85242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5300"/>
                  </a:lnTo>
                  <a:lnTo>
                    <a:pt x="0" y="500380"/>
                  </a:lnTo>
                  <a:lnTo>
                    <a:pt x="8528050" y="500380"/>
                  </a:lnTo>
                  <a:lnTo>
                    <a:pt x="8528050" y="495300"/>
                  </a:lnTo>
                  <a:lnTo>
                    <a:pt x="8528050" y="3810"/>
                  </a:lnTo>
                  <a:lnTo>
                    <a:pt x="8528050" y="0"/>
                  </a:lnTo>
                  <a:close/>
                </a:path>
              </a:pathLst>
            </a:custGeom>
            <a:solidFill>
              <a:srgbClr val="B1B1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325120" y="325119"/>
              <a:ext cx="8520430" cy="491490"/>
            </a:xfrm>
            <a:custGeom>
              <a:avLst/>
              <a:gdLst/>
              <a:ahLst/>
              <a:cxnLst/>
              <a:rect l="l" t="t" r="r" b="b"/>
              <a:pathLst>
                <a:path w="8520430" h="491490">
                  <a:moveTo>
                    <a:pt x="8520430" y="0"/>
                  </a:moveTo>
                  <a:lnTo>
                    <a:pt x="8515350" y="0"/>
                  </a:lnTo>
                  <a:lnTo>
                    <a:pt x="8515350" y="3810"/>
                  </a:lnTo>
                  <a:lnTo>
                    <a:pt x="8515350" y="487680"/>
                  </a:lnTo>
                  <a:lnTo>
                    <a:pt x="3810" y="487680"/>
                  </a:lnTo>
                  <a:lnTo>
                    <a:pt x="3810" y="3810"/>
                  </a:lnTo>
                  <a:lnTo>
                    <a:pt x="8515350" y="3810"/>
                  </a:lnTo>
                  <a:lnTo>
                    <a:pt x="85153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7680"/>
                  </a:lnTo>
                  <a:lnTo>
                    <a:pt x="0" y="491490"/>
                  </a:lnTo>
                  <a:lnTo>
                    <a:pt x="8520430" y="491490"/>
                  </a:lnTo>
                  <a:lnTo>
                    <a:pt x="8520430" y="487680"/>
                  </a:lnTo>
                  <a:lnTo>
                    <a:pt x="8520430" y="3810"/>
                  </a:lnTo>
                  <a:lnTo>
                    <a:pt x="8520430" y="0"/>
                  </a:lnTo>
                  <a:close/>
                </a:path>
              </a:pathLst>
            </a:custGeom>
            <a:solidFill>
              <a:srgbClr val="B0B0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328930" y="328929"/>
              <a:ext cx="8511540" cy="483870"/>
            </a:xfrm>
            <a:custGeom>
              <a:avLst/>
              <a:gdLst/>
              <a:ahLst/>
              <a:cxnLst/>
              <a:rect l="l" t="t" r="r" b="b"/>
              <a:pathLst>
                <a:path w="8511540" h="483870">
                  <a:moveTo>
                    <a:pt x="85115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80060"/>
                  </a:lnTo>
                  <a:lnTo>
                    <a:pt x="0" y="483870"/>
                  </a:lnTo>
                  <a:lnTo>
                    <a:pt x="8511540" y="483870"/>
                  </a:lnTo>
                  <a:lnTo>
                    <a:pt x="8511540" y="480060"/>
                  </a:lnTo>
                  <a:lnTo>
                    <a:pt x="8511540" y="3822"/>
                  </a:lnTo>
                  <a:lnTo>
                    <a:pt x="8507730" y="3822"/>
                  </a:lnTo>
                  <a:lnTo>
                    <a:pt x="8507730" y="480060"/>
                  </a:lnTo>
                  <a:lnTo>
                    <a:pt x="3810" y="480060"/>
                  </a:lnTo>
                  <a:lnTo>
                    <a:pt x="3810" y="3810"/>
                  </a:lnTo>
                  <a:lnTo>
                    <a:pt x="8511540" y="3810"/>
                  </a:lnTo>
                  <a:lnTo>
                    <a:pt x="8511540" y="0"/>
                  </a:lnTo>
                  <a:close/>
                </a:path>
              </a:pathLst>
            </a:custGeom>
            <a:solidFill>
              <a:srgbClr val="AFAF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332740" y="332739"/>
              <a:ext cx="8503920" cy="476250"/>
            </a:xfrm>
            <a:custGeom>
              <a:avLst/>
              <a:gdLst/>
              <a:ahLst/>
              <a:cxnLst/>
              <a:rect l="l" t="t" r="r" b="b"/>
              <a:pathLst>
                <a:path w="8503920" h="476250">
                  <a:moveTo>
                    <a:pt x="8503920" y="0"/>
                  </a:moveTo>
                  <a:lnTo>
                    <a:pt x="8500110" y="0"/>
                  </a:lnTo>
                  <a:lnTo>
                    <a:pt x="8500110" y="5080"/>
                  </a:lnTo>
                  <a:lnTo>
                    <a:pt x="8500110" y="472440"/>
                  </a:lnTo>
                  <a:lnTo>
                    <a:pt x="5080" y="472440"/>
                  </a:lnTo>
                  <a:lnTo>
                    <a:pt x="5080" y="5080"/>
                  </a:lnTo>
                  <a:lnTo>
                    <a:pt x="8500110" y="5080"/>
                  </a:lnTo>
                  <a:lnTo>
                    <a:pt x="850011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472440"/>
                  </a:lnTo>
                  <a:lnTo>
                    <a:pt x="0" y="476250"/>
                  </a:lnTo>
                  <a:lnTo>
                    <a:pt x="8503920" y="476250"/>
                  </a:lnTo>
                  <a:lnTo>
                    <a:pt x="8503920" y="472440"/>
                  </a:lnTo>
                  <a:lnTo>
                    <a:pt x="8503920" y="5080"/>
                  </a:lnTo>
                  <a:lnTo>
                    <a:pt x="8503920" y="0"/>
                  </a:lnTo>
                  <a:close/>
                </a:path>
              </a:pathLst>
            </a:custGeom>
            <a:solidFill>
              <a:srgbClr val="AEAE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337820" y="337819"/>
              <a:ext cx="8495030" cy="467359"/>
            </a:xfrm>
            <a:custGeom>
              <a:avLst/>
              <a:gdLst/>
              <a:ahLst/>
              <a:cxnLst/>
              <a:rect l="l" t="t" r="r" b="b"/>
              <a:pathLst>
                <a:path w="8495030" h="467359">
                  <a:moveTo>
                    <a:pt x="8495030" y="0"/>
                  </a:moveTo>
                  <a:lnTo>
                    <a:pt x="8489950" y="0"/>
                  </a:lnTo>
                  <a:lnTo>
                    <a:pt x="8489950" y="3810"/>
                  </a:lnTo>
                  <a:lnTo>
                    <a:pt x="8489950" y="462280"/>
                  </a:lnTo>
                  <a:lnTo>
                    <a:pt x="3810" y="462280"/>
                  </a:lnTo>
                  <a:lnTo>
                    <a:pt x="3810" y="3810"/>
                  </a:lnTo>
                  <a:lnTo>
                    <a:pt x="8489950" y="3810"/>
                  </a:lnTo>
                  <a:lnTo>
                    <a:pt x="8489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2280"/>
                  </a:lnTo>
                  <a:lnTo>
                    <a:pt x="0" y="467360"/>
                  </a:lnTo>
                  <a:lnTo>
                    <a:pt x="8495030" y="467360"/>
                  </a:lnTo>
                  <a:lnTo>
                    <a:pt x="8495030" y="462280"/>
                  </a:lnTo>
                  <a:lnTo>
                    <a:pt x="8495030" y="3810"/>
                  </a:lnTo>
                  <a:lnTo>
                    <a:pt x="8495030" y="0"/>
                  </a:lnTo>
                  <a:close/>
                </a:path>
              </a:pathLst>
            </a:custGeom>
            <a:solidFill>
              <a:srgbClr val="ADAD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341630" y="341629"/>
              <a:ext cx="8486140" cy="458470"/>
            </a:xfrm>
            <a:custGeom>
              <a:avLst/>
              <a:gdLst/>
              <a:ahLst/>
              <a:cxnLst/>
              <a:rect l="l" t="t" r="r" b="b"/>
              <a:pathLst>
                <a:path w="8486140" h="458470">
                  <a:moveTo>
                    <a:pt x="84861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54660"/>
                  </a:lnTo>
                  <a:lnTo>
                    <a:pt x="0" y="458470"/>
                  </a:lnTo>
                  <a:lnTo>
                    <a:pt x="8486140" y="458470"/>
                  </a:lnTo>
                  <a:lnTo>
                    <a:pt x="8486140" y="454660"/>
                  </a:lnTo>
                  <a:lnTo>
                    <a:pt x="8486140" y="3822"/>
                  </a:lnTo>
                  <a:lnTo>
                    <a:pt x="8482330" y="3822"/>
                  </a:lnTo>
                  <a:lnTo>
                    <a:pt x="8482330" y="454660"/>
                  </a:lnTo>
                  <a:lnTo>
                    <a:pt x="3810" y="454660"/>
                  </a:lnTo>
                  <a:lnTo>
                    <a:pt x="3810" y="3810"/>
                  </a:lnTo>
                  <a:lnTo>
                    <a:pt x="8486140" y="3810"/>
                  </a:lnTo>
                  <a:lnTo>
                    <a:pt x="8486140" y="0"/>
                  </a:lnTo>
                  <a:close/>
                </a:path>
              </a:pathLst>
            </a:custGeom>
            <a:solidFill>
              <a:srgbClr val="ACAC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345440" y="345439"/>
              <a:ext cx="8478520" cy="450850"/>
            </a:xfrm>
            <a:custGeom>
              <a:avLst/>
              <a:gdLst/>
              <a:ahLst/>
              <a:cxnLst/>
              <a:rect l="l" t="t" r="r" b="b"/>
              <a:pathLst>
                <a:path w="8478520" h="450850">
                  <a:moveTo>
                    <a:pt x="8478520" y="0"/>
                  </a:moveTo>
                  <a:lnTo>
                    <a:pt x="8474710" y="0"/>
                  </a:lnTo>
                  <a:lnTo>
                    <a:pt x="8474710" y="5080"/>
                  </a:lnTo>
                  <a:lnTo>
                    <a:pt x="8474710" y="447040"/>
                  </a:lnTo>
                  <a:lnTo>
                    <a:pt x="5080" y="447040"/>
                  </a:lnTo>
                  <a:lnTo>
                    <a:pt x="5080" y="5080"/>
                  </a:lnTo>
                  <a:lnTo>
                    <a:pt x="8474710" y="5080"/>
                  </a:lnTo>
                  <a:lnTo>
                    <a:pt x="847471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447040"/>
                  </a:lnTo>
                  <a:lnTo>
                    <a:pt x="0" y="450850"/>
                  </a:lnTo>
                  <a:lnTo>
                    <a:pt x="8478520" y="450850"/>
                  </a:lnTo>
                  <a:lnTo>
                    <a:pt x="8478520" y="447040"/>
                  </a:lnTo>
                  <a:lnTo>
                    <a:pt x="8478520" y="5080"/>
                  </a:lnTo>
                  <a:lnTo>
                    <a:pt x="8478520" y="0"/>
                  </a:lnTo>
                  <a:close/>
                </a:path>
              </a:pathLst>
            </a:custGeom>
            <a:solidFill>
              <a:srgbClr val="ABAB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350520" y="350519"/>
              <a:ext cx="8469630" cy="441959"/>
            </a:xfrm>
            <a:custGeom>
              <a:avLst/>
              <a:gdLst/>
              <a:ahLst/>
              <a:cxnLst/>
              <a:rect l="l" t="t" r="r" b="b"/>
              <a:pathLst>
                <a:path w="8469630" h="441959">
                  <a:moveTo>
                    <a:pt x="8469630" y="0"/>
                  </a:moveTo>
                  <a:lnTo>
                    <a:pt x="8465820" y="0"/>
                  </a:lnTo>
                  <a:lnTo>
                    <a:pt x="8465820" y="3810"/>
                  </a:lnTo>
                  <a:lnTo>
                    <a:pt x="8465820" y="438150"/>
                  </a:lnTo>
                  <a:lnTo>
                    <a:pt x="3810" y="438150"/>
                  </a:lnTo>
                  <a:lnTo>
                    <a:pt x="3810" y="3810"/>
                  </a:lnTo>
                  <a:lnTo>
                    <a:pt x="8465820" y="3810"/>
                  </a:lnTo>
                  <a:lnTo>
                    <a:pt x="8465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8150"/>
                  </a:lnTo>
                  <a:lnTo>
                    <a:pt x="0" y="441960"/>
                  </a:lnTo>
                  <a:lnTo>
                    <a:pt x="8469630" y="441960"/>
                  </a:lnTo>
                  <a:lnTo>
                    <a:pt x="8469630" y="438150"/>
                  </a:lnTo>
                  <a:lnTo>
                    <a:pt x="8469630" y="3810"/>
                  </a:lnTo>
                  <a:lnTo>
                    <a:pt x="8469630" y="0"/>
                  </a:lnTo>
                  <a:close/>
                </a:path>
              </a:pathLst>
            </a:custGeom>
            <a:solidFill>
              <a:srgbClr val="AAAA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354330" y="354329"/>
              <a:ext cx="8462010" cy="434340"/>
            </a:xfrm>
            <a:custGeom>
              <a:avLst/>
              <a:gdLst/>
              <a:ahLst/>
              <a:cxnLst/>
              <a:rect l="l" t="t" r="r" b="b"/>
              <a:pathLst>
                <a:path w="8462010" h="434340">
                  <a:moveTo>
                    <a:pt x="8462010" y="0"/>
                  </a:moveTo>
                  <a:lnTo>
                    <a:pt x="8456930" y="0"/>
                  </a:lnTo>
                  <a:lnTo>
                    <a:pt x="8456930" y="3810"/>
                  </a:lnTo>
                  <a:lnTo>
                    <a:pt x="8456930" y="429260"/>
                  </a:lnTo>
                  <a:lnTo>
                    <a:pt x="3810" y="429260"/>
                  </a:lnTo>
                  <a:lnTo>
                    <a:pt x="3810" y="3810"/>
                  </a:lnTo>
                  <a:lnTo>
                    <a:pt x="8456930" y="3810"/>
                  </a:lnTo>
                  <a:lnTo>
                    <a:pt x="84569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9260"/>
                  </a:lnTo>
                  <a:lnTo>
                    <a:pt x="0" y="434340"/>
                  </a:lnTo>
                  <a:lnTo>
                    <a:pt x="8462010" y="434340"/>
                  </a:lnTo>
                  <a:lnTo>
                    <a:pt x="8462010" y="429260"/>
                  </a:lnTo>
                  <a:lnTo>
                    <a:pt x="8462010" y="3810"/>
                  </a:lnTo>
                  <a:lnTo>
                    <a:pt x="8462010" y="0"/>
                  </a:lnTo>
                  <a:close/>
                </a:path>
              </a:pathLst>
            </a:custGeom>
            <a:solidFill>
              <a:srgbClr val="A9A9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358140" y="358139"/>
              <a:ext cx="8453120" cy="425450"/>
            </a:xfrm>
            <a:custGeom>
              <a:avLst/>
              <a:gdLst/>
              <a:ahLst/>
              <a:cxnLst/>
              <a:rect l="l" t="t" r="r" b="b"/>
              <a:pathLst>
                <a:path w="8453120" h="425450">
                  <a:moveTo>
                    <a:pt x="8453120" y="0"/>
                  </a:moveTo>
                  <a:lnTo>
                    <a:pt x="8449310" y="0"/>
                  </a:lnTo>
                  <a:lnTo>
                    <a:pt x="8449310" y="3810"/>
                  </a:lnTo>
                  <a:lnTo>
                    <a:pt x="8449310" y="421640"/>
                  </a:lnTo>
                  <a:lnTo>
                    <a:pt x="3810" y="421640"/>
                  </a:lnTo>
                  <a:lnTo>
                    <a:pt x="3810" y="3810"/>
                  </a:lnTo>
                  <a:lnTo>
                    <a:pt x="8449310" y="3810"/>
                  </a:lnTo>
                  <a:lnTo>
                    <a:pt x="84493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1640"/>
                  </a:lnTo>
                  <a:lnTo>
                    <a:pt x="0" y="425450"/>
                  </a:lnTo>
                  <a:lnTo>
                    <a:pt x="8453120" y="425450"/>
                  </a:lnTo>
                  <a:lnTo>
                    <a:pt x="8453120" y="421640"/>
                  </a:lnTo>
                  <a:lnTo>
                    <a:pt x="8453120" y="3810"/>
                  </a:lnTo>
                  <a:lnTo>
                    <a:pt x="8453120" y="0"/>
                  </a:lnTo>
                  <a:close/>
                </a:path>
              </a:pathLst>
            </a:custGeom>
            <a:solidFill>
              <a:srgbClr val="A8A8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361950" y="361949"/>
              <a:ext cx="8445500" cy="417830"/>
            </a:xfrm>
            <a:custGeom>
              <a:avLst/>
              <a:gdLst/>
              <a:ahLst/>
              <a:cxnLst/>
              <a:rect l="l" t="t" r="r" b="b"/>
              <a:pathLst>
                <a:path w="8445500" h="417830">
                  <a:moveTo>
                    <a:pt x="8445500" y="0"/>
                  </a:moveTo>
                  <a:lnTo>
                    <a:pt x="8441690" y="0"/>
                  </a:lnTo>
                  <a:lnTo>
                    <a:pt x="8441690" y="5080"/>
                  </a:lnTo>
                  <a:lnTo>
                    <a:pt x="8441690" y="414020"/>
                  </a:lnTo>
                  <a:lnTo>
                    <a:pt x="5080" y="414020"/>
                  </a:lnTo>
                  <a:lnTo>
                    <a:pt x="5080" y="5080"/>
                  </a:lnTo>
                  <a:lnTo>
                    <a:pt x="8441690" y="5080"/>
                  </a:lnTo>
                  <a:lnTo>
                    <a:pt x="844169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414020"/>
                  </a:lnTo>
                  <a:lnTo>
                    <a:pt x="0" y="417830"/>
                  </a:lnTo>
                  <a:lnTo>
                    <a:pt x="8445500" y="417830"/>
                  </a:lnTo>
                  <a:lnTo>
                    <a:pt x="8445500" y="414020"/>
                  </a:lnTo>
                  <a:lnTo>
                    <a:pt x="8445500" y="5080"/>
                  </a:lnTo>
                  <a:lnTo>
                    <a:pt x="8445500" y="0"/>
                  </a:lnTo>
                  <a:close/>
                </a:path>
              </a:pathLst>
            </a:custGeom>
            <a:solidFill>
              <a:srgbClr val="A7A7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367030" y="367029"/>
              <a:ext cx="8436610" cy="408940"/>
            </a:xfrm>
            <a:custGeom>
              <a:avLst/>
              <a:gdLst/>
              <a:ahLst/>
              <a:cxnLst/>
              <a:rect l="l" t="t" r="r" b="b"/>
              <a:pathLst>
                <a:path w="8436610" h="408940">
                  <a:moveTo>
                    <a:pt x="8436610" y="0"/>
                  </a:moveTo>
                  <a:lnTo>
                    <a:pt x="8431530" y="0"/>
                  </a:lnTo>
                  <a:lnTo>
                    <a:pt x="8431530" y="3810"/>
                  </a:lnTo>
                  <a:lnTo>
                    <a:pt x="8431530" y="403860"/>
                  </a:lnTo>
                  <a:lnTo>
                    <a:pt x="3810" y="403860"/>
                  </a:lnTo>
                  <a:lnTo>
                    <a:pt x="3810" y="3810"/>
                  </a:lnTo>
                  <a:lnTo>
                    <a:pt x="8431530" y="3810"/>
                  </a:lnTo>
                  <a:lnTo>
                    <a:pt x="84315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03860"/>
                  </a:lnTo>
                  <a:lnTo>
                    <a:pt x="0" y="408940"/>
                  </a:lnTo>
                  <a:lnTo>
                    <a:pt x="8436610" y="408940"/>
                  </a:lnTo>
                  <a:lnTo>
                    <a:pt x="8436610" y="403860"/>
                  </a:lnTo>
                  <a:lnTo>
                    <a:pt x="8436610" y="3810"/>
                  </a:lnTo>
                  <a:lnTo>
                    <a:pt x="8436610" y="0"/>
                  </a:lnTo>
                  <a:close/>
                </a:path>
              </a:pathLst>
            </a:custGeom>
            <a:solidFill>
              <a:srgbClr val="A6A6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370840" y="370839"/>
              <a:ext cx="8427720" cy="400050"/>
            </a:xfrm>
            <a:custGeom>
              <a:avLst/>
              <a:gdLst/>
              <a:ahLst/>
              <a:cxnLst/>
              <a:rect l="l" t="t" r="r" b="b"/>
              <a:pathLst>
                <a:path w="8427720" h="400050">
                  <a:moveTo>
                    <a:pt x="8427720" y="0"/>
                  </a:moveTo>
                  <a:lnTo>
                    <a:pt x="8423910" y="0"/>
                  </a:lnTo>
                  <a:lnTo>
                    <a:pt x="8423910" y="3810"/>
                  </a:lnTo>
                  <a:lnTo>
                    <a:pt x="8423910" y="396240"/>
                  </a:lnTo>
                  <a:lnTo>
                    <a:pt x="3810" y="396240"/>
                  </a:lnTo>
                  <a:lnTo>
                    <a:pt x="3810" y="3810"/>
                  </a:lnTo>
                  <a:lnTo>
                    <a:pt x="8423910" y="3810"/>
                  </a:lnTo>
                  <a:lnTo>
                    <a:pt x="84239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6240"/>
                  </a:lnTo>
                  <a:lnTo>
                    <a:pt x="0" y="400050"/>
                  </a:lnTo>
                  <a:lnTo>
                    <a:pt x="8427720" y="400050"/>
                  </a:lnTo>
                  <a:lnTo>
                    <a:pt x="8427720" y="396240"/>
                  </a:lnTo>
                  <a:lnTo>
                    <a:pt x="8427720" y="3810"/>
                  </a:lnTo>
                  <a:lnTo>
                    <a:pt x="8427720" y="0"/>
                  </a:lnTo>
                  <a:close/>
                </a:path>
              </a:pathLst>
            </a:custGeom>
            <a:solidFill>
              <a:srgbClr val="A5A5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374650" y="374649"/>
              <a:ext cx="8420100" cy="392430"/>
            </a:xfrm>
            <a:custGeom>
              <a:avLst/>
              <a:gdLst/>
              <a:ahLst/>
              <a:cxnLst/>
              <a:rect l="l" t="t" r="r" b="b"/>
              <a:pathLst>
                <a:path w="8420100" h="392430">
                  <a:moveTo>
                    <a:pt x="8420100" y="0"/>
                  </a:moveTo>
                  <a:lnTo>
                    <a:pt x="8416290" y="0"/>
                  </a:lnTo>
                  <a:lnTo>
                    <a:pt x="8416290" y="3810"/>
                  </a:lnTo>
                  <a:lnTo>
                    <a:pt x="8416290" y="388620"/>
                  </a:lnTo>
                  <a:lnTo>
                    <a:pt x="3810" y="388620"/>
                  </a:lnTo>
                  <a:lnTo>
                    <a:pt x="3810" y="3810"/>
                  </a:lnTo>
                  <a:lnTo>
                    <a:pt x="8416290" y="3810"/>
                  </a:lnTo>
                  <a:lnTo>
                    <a:pt x="8416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8620"/>
                  </a:lnTo>
                  <a:lnTo>
                    <a:pt x="0" y="392430"/>
                  </a:lnTo>
                  <a:lnTo>
                    <a:pt x="8420100" y="392430"/>
                  </a:lnTo>
                  <a:lnTo>
                    <a:pt x="8420100" y="388620"/>
                  </a:lnTo>
                  <a:lnTo>
                    <a:pt x="8420100" y="3810"/>
                  </a:lnTo>
                  <a:lnTo>
                    <a:pt x="8420100" y="0"/>
                  </a:lnTo>
                  <a:close/>
                </a:path>
              </a:pathLst>
            </a:custGeom>
            <a:solidFill>
              <a:srgbClr val="A4A4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378460" y="378459"/>
              <a:ext cx="8412480" cy="384810"/>
            </a:xfrm>
            <a:custGeom>
              <a:avLst/>
              <a:gdLst/>
              <a:ahLst/>
              <a:cxnLst/>
              <a:rect l="l" t="t" r="r" b="b"/>
              <a:pathLst>
                <a:path w="8412480" h="384809">
                  <a:moveTo>
                    <a:pt x="8412480" y="0"/>
                  </a:moveTo>
                  <a:lnTo>
                    <a:pt x="8408670" y="0"/>
                  </a:lnTo>
                  <a:lnTo>
                    <a:pt x="8408670" y="5080"/>
                  </a:lnTo>
                  <a:lnTo>
                    <a:pt x="8408670" y="379730"/>
                  </a:lnTo>
                  <a:lnTo>
                    <a:pt x="5080" y="379730"/>
                  </a:lnTo>
                  <a:lnTo>
                    <a:pt x="5080" y="5080"/>
                  </a:lnTo>
                  <a:lnTo>
                    <a:pt x="8408670" y="5080"/>
                  </a:lnTo>
                  <a:lnTo>
                    <a:pt x="840867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379730"/>
                  </a:lnTo>
                  <a:lnTo>
                    <a:pt x="0" y="384810"/>
                  </a:lnTo>
                  <a:lnTo>
                    <a:pt x="8412480" y="384810"/>
                  </a:lnTo>
                  <a:lnTo>
                    <a:pt x="8412480" y="379730"/>
                  </a:lnTo>
                  <a:lnTo>
                    <a:pt x="8412480" y="5080"/>
                  </a:lnTo>
                  <a:lnTo>
                    <a:pt x="8412480" y="0"/>
                  </a:lnTo>
                  <a:close/>
                </a:path>
              </a:pathLst>
            </a:custGeom>
            <a:solidFill>
              <a:srgbClr val="A3A3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383540" y="383539"/>
              <a:ext cx="8403590" cy="374650"/>
            </a:xfrm>
            <a:custGeom>
              <a:avLst/>
              <a:gdLst/>
              <a:ahLst/>
              <a:cxnLst/>
              <a:rect l="l" t="t" r="r" b="b"/>
              <a:pathLst>
                <a:path w="8403590" h="374650">
                  <a:moveTo>
                    <a:pt x="8403590" y="0"/>
                  </a:moveTo>
                  <a:lnTo>
                    <a:pt x="8398510" y="0"/>
                  </a:lnTo>
                  <a:lnTo>
                    <a:pt x="8398510" y="3810"/>
                  </a:lnTo>
                  <a:lnTo>
                    <a:pt x="8398510" y="370840"/>
                  </a:lnTo>
                  <a:lnTo>
                    <a:pt x="3810" y="370840"/>
                  </a:lnTo>
                  <a:lnTo>
                    <a:pt x="3810" y="3810"/>
                  </a:lnTo>
                  <a:lnTo>
                    <a:pt x="8398510" y="3810"/>
                  </a:lnTo>
                  <a:lnTo>
                    <a:pt x="83985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0840"/>
                  </a:lnTo>
                  <a:lnTo>
                    <a:pt x="0" y="374650"/>
                  </a:lnTo>
                  <a:lnTo>
                    <a:pt x="8403590" y="374650"/>
                  </a:lnTo>
                  <a:lnTo>
                    <a:pt x="8403590" y="370840"/>
                  </a:lnTo>
                  <a:lnTo>
                    <a:pt x="8403590" y="3810"/>
                  </a:lnTo>
                  <a:lnTo>
                    <a:pt x="8403590" y="0"/>
                  </a:lnTo>
                  <a:close/>
                </a:path>
              </a:pathLst>
            </a:custGeom>
            <a:solidFill>
              <a:srgbClr val="A2A2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387350" y="387349"/>
              <a:ext cx="8394700" cy="367030"/>
            </a:xfrm>
            <a:custGeom>
              <a:avLst/>
              <a:gdLst/>
              <a:ahLst/>
              <a:cxnLst/>
              <a:rect l="l" t="t" r="r" b="b"/>
              <a:pathLst>
                <a:path w="8394700" h="367030">
                  <a:moveTo>
                    <a:pt x="8394700" y="0"/>
                  </a:moveTo>
                  <a:lnTo>
                    <a:pt x="8390890" y="0"/>
                  </a:lnTo>
                  <a:lnTo>
                    <a:pt x="8390890" y="3810"/>
                  </a:lnTo>
                  <a:lnTo>
                    <a:pt x="8390890" y="363220"/>
                  </a:lnTo>
                  <a:lnTo>
                    <a:pt x="3810" y="363220"/>
                  </a:lnTo>
                  <a:lnTo>
                    <a:pt x="3810" y="3810"/>
                  </a:lnTo>
                  <a:lnTo>
                    <a:pt x="8390890" y="3810"/>
                  </a:lnTo>
                  <a:lnTo>
                    <a:pt x="8390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63220"/>
                  </a:lnTo>
                  <a:lnTo>
                    <a:pt x="0" y="367030"/>
                  </a:lnTo>
                  <a:lnTo>
                    <a:pt x="8394700" y="367030"/>
                  </a:lnTo>
                  <a:lnTo>
                    <a:pt x="8394700" y="363220"/>
                  </a:lnTo>
                  <a:lnTo>
                    <a:pt x="8394700" y="3810"/>
                  </a:lnTo>
                  <a:lnTo>
                    <a:pt x="8394700" y="0"/>
                  </a:lnTo>
                  <a:close/>
                </a:path>
              </a:pathLst>
            </a:custGeom>
            <a:solidFill>
              <a:srgbClr val="A1A1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391160" y="391159"/>
              <a:ext cx="8387080" cy="359410"/>
            </a:xfrm>
            <a:custGeom>
              <a:avLst/>
              <a:gdLst/>
              <a:ahLst/>
              <a:cxnLst/>
              <a:rect l="l" t="t" r="r" b="b"/>
              <a:pathLst>
                <a:path w="8387080" h="359409">
                  <a:moveTo>
                    <a:pt x="8387080" y="0"/>
                  </a:moveTo>
                  <a:lnTo>
                    <a:pt x="8383270" y="0"/>
                  </a:lnTo>
                  <a:lnTo>
                    <a:pt x="8383270" y="5080"/>
                  </a:lnTo>
                  <a:lnTo>
                    <a:pt x="8383270" y="355600"/>
                  </a:lnTo>
                  <a:lnTo>
                    <a:pt x="5080" y="355600"/>
                  </a:lnTo>
                  <a:lnTo>
                    <a:pt x="5080" y="5080"/>
                  </a:lnTo>
                  <a:lnTo>
                    <a:pt x="8383270" y="5080"/>
                  </a:lnTo>
                  <a:lnTo>
                    <a:pt x="838327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355600"/>
                  </a:lnTo>
                  <a:lnTo>
                    <a:pt x="0" y="359410"/>
                  </a:lnTo>
                  <a:lnTo>
                    <a:pt x="8387080" y="359410"/>
                  </a:lnTo>
                  <a:lnTo>
                    <a:pt x="8387080" y="355600"/>
                  </a:lnTo>
                  <a:lnTo>
                    <a:pt x="8387080" y="5080"/>
                  </a:lnTo>
                  <a:lnTo>
                    <a:pt x="8387080" y="0"/>
                  </a:lnTo>
                  <a:close/>
                </a:path>
              </a:pathLst>
            </a:custGeom>
            <a:solidFill>
              <a:srgbClr val="A0A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396240" y="396239"/>
              <a:ext cx="8378190" cy="350520"/>
            </a:xfrm>
            <a:custGeom>
              <a:avLst/>
              <a:gdLst/>
              <a:ahLst/>
              <a:cxnLst/>
              <a:rect l="l" t="t" r="r" b="b"/>
              <a:pathLst>
                <a:path w="8378190" h="350520">
                  <a:moveTo>
                    <a:pt x="8378190" y="0"/>
                  </a:moveTo>
                  <a:lnTo>
                    <a:pt x="8373110" y="0"/>
                  </a:lnTo>
                  <a:lnTo>
                    <a:pt x="8373110" y="3810"/>
                  </a:lnTo>
                  <a:lnTo>
                    <a:pt x="8373110" y="345440"/>
                  </a:lnTo>
                  <a:lnTo>
                    <a:pt x="3810" y="345440"/>
                  </a:lnTo>
                  <a:lnTo>
                    <a:pt x="3810" y="3810"/>
                  </a:lnTo>
                  <a:lnTo>
                    <a:pt x="8373110" y="3810"/>
                  </a:lnTo>
                  <a:lnTo>
                    <a:pt x="83731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5440"/>
                  </a:lnTo>
                  <a:lnTo>
                    <a:pt x="0" y="350520"/>
                  </a:lnTo>
                  <a:lnTo>
                    <a:pt x="8378190" y="350520"/>
                  </a:lnTo>
                  <a:lnTo>
                    <a:pt x="8378190" y="345440"/>
                  </a:lnTo>
                  <a:lnTo>
                    <a:pt x="8378190" y="3810"/>
                  </a:lnTo>
                  <a:lnTo>
                    <a:pt x="8378190" y="0"/>
                  </a:lnTo>
                  <a:close/>
                </a:path>
              </a:pathLst>
            </a:custGeom>
            <a:solidFill>
              <a:srgbClr val="9F9F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400050" y="400049"/>
              <a:ext cx="8369300" cy="341630"/>
            </a:xfrm>
            <a:custGeom>
              <a:avLst/>
              <a:gdLst/>
              <a:ahLst/>
              <a:cxnLst/>
              <a:rect l="l" t="t" r="r" b="b"/>
              <a:pathLst>
                <a:path w="8369300" h="341630">
                  <a:moveTo>
                    <a:pt x="8369300" y="0"/>
                  </a:moveTo>
                  <a:lnTo>
                    <a:pt x="8365490" y="0"/>
                  </a:lnTo>
                  <a:lnTo>
                    <a:pt x="8365490" y="3810"/>
                  </a:lnTo>
                  <a:lnTo>
                    <a:pt x="8365490" y="337820"/>
                  </a:lnTo>
                  <a:lnTo>
                    <a:pt x="3810" y="337820"/>
                  </a:lnTo>
                  <a:lnTo>
                    <a:pt x="3810" y="3810"/>
                  </a:lnTo>
                  <a:lnTo>
                    <a:pt x="8365490" y="3810"/>
                  </a:lnTo>
                  <a:lnTo>
                    <a:pt x="83654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7820"/>
                  </a:lnTo>
                  <a:lnTo>
                    <a:pt x="0" y="341630"/>
                  </a:lnTo>
                  <a:lnTo>
                    <a:pt x="8369300" y="341630"/>
                  </a:lnTo>
                  <a:lnTo>
                    <a:pt x="8369300" y="337820"/>
                  </a:lnTo>
                  <a:lnTo>
                    <a:pt x="8369300" y="3810"/>
                  </a:lnTo>
                  <a:lnTo>
                    <a:pt x="8369300" y="0"/>
                  </a:lnTo>
                  <a:close/>
                </a:path>
              </a:pathLst>
            </a:custGeom>
            <a:solidFill>
              <a:srgbClr val="9E9E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403860" y="403859"/>
              <a:ext cx="8361680" cy="334010"/>
            </a:xfrm>
            <a:custGeom>
              <a:avLst/>
              <a:gdLst/>
              <a:ahLst/>
              <a:cxnLst/>
              <a:rect l="l" t="t" r="r" b="b"/>
              <a:pathLst>
                <a:path w="8361680" h="334009">
                  <a:moveTo>
                    <a:pt x="8361680" y="0"/>
                  </a:moveTo>
                  <a:lnTo>
                    <a:pt x="8357870" y="0"/>
                  </a:lnTo>
                  <a:lnTo>
                    <a:pt x="8357870" y="3810"/>
                  </a:lnTo>
                  <a:lnTo>
                    <a:pt x="8357870" y="330200"/>
                  </a:lnTo>
                  <a:lnTo>
                    <a:pt x="3810" y="330200"/>
                  </a:lnTo>
                  <a:lnTo>
                    <a:pt x="3810" y="3810"/>
                  </a:lnTo>
                  <a:lnTo>
                    <a:pt x="8357870" y="3810"/>
                  </a:lnTo>
                  <a:lnTo>
                    <a:pt x="8357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0200"/>
                  </a:lnTo>
                  <a:lnTo>
                    <a:pt x="0" y="334010"/>
                  </a:lnTo>
                  <a:lnTo>
                    <a:pt x="8361680" y="334010"/>
                  </a:lnTo>
                  <a:lnTo>
                    <a:pt x="8361680" y="330200"/>
                  </a:lnTo>
                  <a:lnTo>
                    <a:pt x="8361680" y="3810"/>
                  </a:lnTo>
                  <a:lnTo>
                    <a:pt x="8361680" y="0"/>
                  </a:lnTo>
                  <a:close/>
                </a:path>
              </a:pathLst>
            </a:custGeom>
            <a:solidFill>
              <a:srgbClr val="9D9D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407670" y="407669"/>
              <a:ext cx="8354059" cy="326390"/>
            </a:xfrm>
            <a:custGeom>
              <a:avLst/>
              <a:gdLst/>
              <a:ahLst/>
              <a:cxnLst/>
              <a:rect l="l" t="t" r="r" b="b"/>
              <a:pathLst>
                <a:path w="8354059" h="326390">
                  <a:moveTo>
                    <a:pt x="8354060" y="0"/>
                  </a:moveTo>
                  <a:lnTo>
                    <a:pt x="8350250" y="0"/>
                  </a:lnTo>
                  <a:lnTo>
                    <a:pt x="8350250" y="5080"/>
                  </a:lnTo>
                  <a:lnTo>
                    <a:pt x="8350250" y="321310"/>
                  </a:lnTo>
                  <a:lnTo>
                    <a:pt x="5080" y="321310"/>
                  </a:lnTo>
                  <a:lnTo>
                    <a:pt x="5080" y="5080"/>
                  </a:lnTo>
                  <a:lnTo>
                    <a:pt x="8350250" y="5080"/>
                  </a:lnTo>
                  <a:lnTo>
                    <a:pt x="835025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321310"/>
                  </a:lnTo>
                  <a:lnTo>
                    <a:pt x="0" y="326390"/>
                  </a:lnTo>
                  <a:lnTo>
                    <a:pt x="8354060" y="326390"/>
                  </a:lnTo>
                  <a:lnTo>
                    <a:pt x="8354060" y="321310"/>
                  </a:lnTo>
                  <a:lnTo>
                    <a:pt x="8354060" y="5080"/>
                  </a:lnTo>
                  <a:lnTo>
                    <a:pt x="8354060" y="0"/>
                  </a:lnTo>
                  <a:close/>
                </a:path>
              </a:pathLst>
            </a:custGeom>
            <a:solidFill>
              <a:srgbClr val="9C9C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412750" y="412749"/>
              <a:ext cx="8345170" cy="316230"/>
            </a:xfrm>
            <a:custGeom>
              <a:avLst/>
              <a:gdLst/>
              <a:ahLst/>
              <a:cxnLst/>
              <a:rect l="l" t="t" r="r" b="b"/>
              <a:pathLst>
                <a:path w="8345170" h="316230">
                  <a:moveTo>
                    <a:pt x="8345170" y="0"/>
                  </a:moveTo>
                  <a:lnTo>
                    <a:pt x="8340090" y="0"/>
                  </a:lnTo>
                  <a:lnTo>
                    <a:pt x="8340090" y="3810"/>
                  </a:lnTo>
                  <a:lnTo>
                    <a:pt x="8340090" y="312420"/>
                  </a:lnTo>
                  <a:lnTo>
                    <a:pt x="3810" y="312420"/>
                  </a:lnTo>
                  <a:lnTo>
                    <a:pt x="3810" y="3810"/>
                  </a:lnTo>
                  <a:lnTo>
                    <a:pt x="8340090" y="3810"/>
                  </a:lnTo>
                  <a:lnTo>
                    <a:pt x="83400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2420"/>
                  </a:lnTo>
                  <a:lnTo>
                    <a:pt x="0" y="316230"/>
                  </a:lnTo>
                  <a:lnTo>
                    <a:pt x="8345170" y="316230"/>
                  </a:lnTo>
                  <a:lnTo>
                    <a:pt x="8345170" y="312420"/>
                  </a:lnTo>
                  <a:lnTo>
                    <a:pt x="8345170" y="3810"/>
                  </a:lnTo>
                  <a:lnTo>
                    <a:pt x="8345170" y="0"/>
                  </a:lnTo>
                  <a:close/>
                </a:path>
              </a:pathLst>
            </a:custGeom>
            <a:solidFill>
              <a:srgbClr val="9B9B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416560" y="416559"/>
              <a:ext cx="8336280" cy="308610"/>
            </a:xfrm>
            <a:custGeom>
              <a:avLst/>
              <a:gdLst/>
              <a:ahLst/>
              <a:cxnLst/>
              <a:rect l="l" t="t" r="r" b="b"/>
              <a:pathLst>
                <a:path w="8336280" h="308609">
                  <a:moveTo>
                    <a:pt x="8336280" y="0"/>
                  </a:moveTo>
                  <a:lnTo>
                    <a:pt x="8332470" y="0"/>
                  </a:lnTo>
                  <a:lnTo>
                    <a:pt x="8332470" y="3810"/>
                  </a:lnTo>
                  <a:lnTo>
                    <a:pt x="8332470" y="304800"/>
                  </a:lnTo>
                  <a:lnTo>
                    <a:pt x="3810" y="304800"/>
                  </a:lnTo>
                  <a:lnTo>
                    <a:pt x="3810" y="3810"/>
                  </a:lnTo>
                  <a:lnTo>
                    <a:pt x="8332470" y="3810"/>
                  </a:lnTo>
                  <a:lnTo>
                    <a:pt x="8332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4800"/>
                  </a:lnTo>
                  <a:lnTo>
                    <a:pt x="0" y="308610"/>
                  </a:lnTo>
                  <a:lnTo>
                    <a:pt x="8336280" y="308610"/>
                  </a:lnTo>
                  <a:lnTo>
                    <a:pt x="8336280" y="304800"/>
                  </a:lnTo>
                  <a:lnTo>
                    <a:pt x="8336280" y="3810"/>
                  </a:lnTo>
                  <a:lnTo>
                    <a:pt x="8336280" y="0"/>
                  </a:lnTo>
                  <a:close/>
                </a:path>
              </a:pathLst>
            </a:custGeom>
            <a:solidFill>
              <a:srgbClr val="9A9A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420370" y="420369"/>
              <a:ext cx="8328659" cy="300990"/>
            </a:xfrm>
            <a:custGeom>
              <a:avLst/>
              <a:gdLst/>
              <a:ahLst/>
              <a:cxnLst/>
              <a:rect l="l" t="t" r="r" b="b"/>
              <a:pathLst>
                <a:path w="8328659" h="300990">
                  <a:moveTo>
                    <a:pt x="8328660" y="0"/>
                  </a:moveTo>
                  <a:lnTo>
                    <a:pt x="8321040" y="0"/>
                  </a:lnTo>
                  <a:lnTo>
                    <a:pt x="8321040" y="8890"/>
                  </a:lnTo>
                  <a:lnTo>
                    <a:pt x="8321040" y="292100"/>
                  </a:lnTo>
                  <a:lnTo>
                    <a:pt x="8890" y="292100"/>
                  </a:lnTo>
                  <a:lnTo>
                    <a:pt x="8890" y="8890"/>
                  </a:lnTo>
                  <a:lnTo>
                    <a:pt x="8321040" y="8890"/>
                  </a:lnTo>
                  <a:lnTo>
                    <a:pt x="832104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295910"/>
                  </a:lnTo>
                  <a:lnTo>
                    <a:pt x="0" y="300990"/>
                  </a:lnTo>
                  <a:lnTo>
                    <a:pt x="8328660" y="300990"/>
                  </a:lnTo>
                  <a:lnTo>
                    <a:pt x="8328660" y="295910"/>
                  </a:lnTo>
                  <a:lnTo>
                    <a:pt x="8328660" y="5080"/>
                  </a:lnTo>
                  <a:lnTo>
                    <a:pt x="8328660" y="0"/>
                  </a:lnTo>
                  <a:close/>
                </a:path>
              </a:pathLst>
            </a:custGeom>
            <a:solidFill>
              <a:srgbClr val="9999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429260" y="429259"/>
              <a:ext cx="8312150" cy="283210"/>
            </a:xfrm>
            <a:custGeom>
              <a:avLst/>
              <a:gdLst/>
              <a:ahLst/>
              <a:cxnLst/>
              <a:rect l="l" t="t" r="r" b="b"/>
              <a:pathLst>
                <a:path w="8312150" h="283209">
                  <a:moveTo>
                    <a:pt x="8312150" y="0"/>
                  </a:moveTo>
                  <a:lnTo>
                    <a:pt x="8307070" y="0"/>
                  </a:lnTo>
                  <a:lnTo>
                    <a:pt x="8307070" y="3810"/>
                  </a:lnTo>
                  <a:lnTo>
                    <a:pt x="8307070" y="279400"/>
                  </a:lnTo>
                  <a:lnTo>
                    <a:pt x="3810" y="279400"/>
                  </a:lnTo>
                  <a:lnTo>
                    <a:pt x="3810" y="3810"/>
                  </a:lnTo>
                  <a:lnTo>
                    <a:pt x="8307070" y="3810"/>
                  </a:lnTo>
                  <a:lnTo>
                    <a:pt x="8307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9400"/>
                  </a:lnTo>
                  <a:lnTo>
                    <a:pt x="0" y="283210"/>
                  </a:lnTo>
                  <a:lnTo>
                    <a:pt x="8312150" y="283210"/>
                  </a:lnTo>
                  <a:lnTo>
                    <a:pt x="8312150" y="279400"/>
                  </a:lnTo>
                  <a:lnTo>
                    <a:pt x="8312150" y="3810"/>
                  </a:lnTo>
                  <a:lnTo>
                    <a:pt x="8312150" y="0"/>
                  </a:lnTo>
                  <a:close/>
                </a:path>
              </a:pathLst>
            </a:custGeom>
            <a:solidFill>
              <a:srgbClr val="9797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433070" y="433069"/>
              <a:ext cx="8303259" cy="275590"/>
            </a:xfrm>
            <a:custGeom>
              <a:avLst/>
              <a:gdLst/>
              <a:ahLst/>
              <a:cxnLst/>
              <a:rect l="l" t="t" r="r" b="b"/>
              <a:pathLst>
                <a:path w="8303259" h="275590">
                  <a:moveTo>
                    <a:pt x="8303260" y="0"/>
                  </a:moveTo>
                  <a:lnTo>
                    <a:pt x="8299450" y="0"/>
                  </a:lnTo>
                  <a:lnTo>
                    <a:pt x="8299450" y="3810"/>
                  </a:lnTo>
                  <a:lnTo>
                    <a:pt x="8299450" y="271780"/>
                  </a:lnTo>
                  <a:lnTo>
                    <a:pt x="3810" y="271780"/>
                  </a:lnTo>
                  <a:lnTo>
                    <a:pt x="3810" y="3810"/>
                  </a:lnTo>
                  <a:lnTo>
                    <a:pt x="8299450" y="3810"/>
                  </a:lnTo>
                  <a:lnTo>
                    <a:pt x="8299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1780"/>
                  </a:lnTo>
                  <a:lnTo>
                    <a:pt x="0" y="275590"/>
                  </a:lnTo>
                  <a:lnTo>
                    <a:pt x="8303260" y="275590"/>
                  </a:lnTo>
                  <a:lnTo>
                    <a:pt x="8303260" y="271780"/>
                  </a:lnTo>
                  <a:lnTo>
                    <a:pt x="8303260" y="3810"/>
                  </a:lnTo>
                  <a:lnTo>
                    <a:pt x="8303260" y="0"/>
                  </a:lnTo>
                  <a:close/>
                </a:path>
              </a:pathLst>
            </a:custGeom>
            <a:solidFill>
              <a:srgbClr val="9696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436880" y="436879"/>
              <a:ext cx="8295640" cy="267970"/>
            </a:xfrm>
            <a:custGeom>
              <a:avLst/>
              <a:gdLst/>
              <a:ahLst/>
              <a:cxnLst/>
              <a:rect l="l" t="t" r="r" b="b"/>
              <a:pathLst>
                <a:path w="8295640" h="267970">
                  <a:moveTo>
                    <a:pt x="8295640" y="0"/>
                  </a:moveTo>
                  <a:lnTo>
                    <a:pt x="8291830" y="0"/>
                  </a:lnTo>
                  <a:lnTo>
                    <a:pt x="8291830" y="5080"/>
                  </a:lnTo>
                  <a:lnTo>
                    <a:pt x="8291830" y="262890"/>
                  </a:lnTo>
                  <a:lnTo>
                    <a:pt x="5080" y="262890"/>
                  </a:lnTo>
                  <a:lnTo>
                    <a:pt x="5080" y="5080"/>
                  </a:lnTo>
                  <a:lnTo>
                    <a:pt x="8291830" y="5080"/>
                  </a:lnTo>
                  <a:lnTo>
                    <a:pt x="829183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262890"/>
                  </a:lnTo>
                  <a:lnTo>
                    <a:pt x="0" y="267970"/>
                  </a:lnTo>
                  <a:lnTo>
                    <a:pt x="8295640" y="267970"/>
                  </a:lnTo>
                  <a:lnTo>
                    <a:pt x="8295640" y="262890"/>
                  </a:lnTo>
                  <a:lnTo>
                    <a:pt x="8295640" y="5080"/>
                  </a:lnTo>
                  <a:lnTo>
                    <a:pt x="8295640" y="0"/>
                  </a:lnTo>
                  <a:close/>
                </a:path>
              </a:pathLst>
            </a:custGeom>
            <a:solidFill>
              <a:srgbClr val="9595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441960" y="441959"/>
              <a:ext cx="8286750" cy="257810"/>
            </a:xfrm>
            <a:custGeom>
              <a:avLst/>
              <a:gdLst/>
              <a:ahLst/>
              <a:cxnLst/>
              <a:rect l="l" t="t" r="r" b="b"/>
              <a:pathLst>
                <a:path w="8286750" h="257809">
                  <a:moveTo>
                    <a:pt x="8286750" y="0"/>
                  </a:moveTo>
                  <a:lnTo>
                    <a:pt x="8281670" y="0"/>
                  </a:lnTo>
                  <a:lnTo>
                    <a:pt x="8281670" y="3810"/>
                  </a:lnTo>
                  <a:lnTo>
                    <a:pt x="8281670" y="254000"/>
                  </a:lnTo>
                  <a:lnTo>
                    <a:pt x="3810" y="254000"/>
                  </a:lnTo>
                  <a:lnTo>
                    <a:pt x="3810" y="3810"/>
                  </a:lnTo>
                  <a:lnTo>
                    <a:pt x="8281670" y="3810"/>
                  </a:lnTo>
                  <a:lnTo>
                    <a:pt x="82816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4000"/>
                  </a:lnTo>
                  <a:lnTo>
                    <a:pt x="0" y="257810"/>
                  </a:lnTo>
                  <a:lnTo>
                    <a:pt x="8286750" y="257810"/>
                  </a:lnTo>
                  <a:lnTo>
                    <a:pt x="8286750" y="254000"/>
                  </a:lnTo>
                  <a:lnTo>
                    <a:pt x="8286750" y="3810"/>
                  </a:lnTo>
                  <a:lnTo>
                    <a:pt x="8286750" y="0"/>
                  </a:lnTo>
                  <a:close/>
                </a:path>
              </a:pathLst>
            </a:custGeom>
            <a:solidFill>
              <a:srgbClr val="9494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445770" y="445769"/>
              <a:ext cx="8277859" cy="250190"/>
            </a:xfrm>
            <a:custGeom>
              <a:avLst/>
              <a:gdLst/>
              <a:ahLst/>
              <a:cxnLst/>
              <a:rect l="l" t="t" r="r" b="b"/>
              <a:pathLst>
                <a:path w="8277859" h="250190">
                  <a:moveTo>
                    <a:pt x="8277860" y="0"/>
                  </a:moveTo>
                  <a:lnTo>
                    <a:pt x="8274050" y="0"/>
                  </a:lnTo>
                  <a:lnTo>
                    <a:pt x="8274050" y="3810"/>
                  </a:lnTo>
                  <a:lnTo>
                    <a:pt x="8274050" y="246380"/>
                  </a:lnTo>
                  <a:lnTo>
                    <a:pt x="3810" y="246380"/>
                  </a:lnTo>
                  <a:lnTo>
                    <a:pt x="3810" y="3810"/>
                  </a:lnTo>
                  <a:lnTo>
                    <a:pt x="8274050" y="3810"/>
                  </a:lnTo>
                  <a:lnTo>
                    <a:pt x="8274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6380"/>
                  </a:lnTo>
                  <a:lnTo>
                    <a:pt x="0" y="250190"/>
                  </a:lnTo>
                  <a:lnTo>
                    <a:pt x="8277860" y="250190"/>
                  </a:lnTo>
                  <a:lnTo>
                    <a:pt x="8277860" y="246380"/>
                  </a:lnTo>
                  <a:lnTo>
                    <a:pt x="8277860" y="3810"/>
                  </a:lnTo>
                  <a:lnTo>
                    <a:pt x="8277860" y="0"/>
                  </a:lnTo>
                  <a:close/>
                </a:path>
              </a:pathLst>
            </a:custGeom>
            <a:solidFill>
              <a:srgbClr val="9393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449580" y="449579"/>
              <a:ext cx="8270240" cy="242570"/>
            </a:xfrm>
            <a:custGeom>
              <a:avLst/>
              <a:gdLst/>
              <a:ahLst/>
              <a:cxnLst/>
              <a:rect l="l" t="t" r="r" b="b"/>
              <a:pathLst>
                <a:path w="8270240" h="242570">
                  <a:moveTo>
                    <a:pt x="8270240" y="0"/>
                  </a:moveTo>
                  <a:lnTo>
                    <a:pt x="8266430" y="0"/>
                  </a:lnTo>
                  <a:lnTo>
                    <a:pt x="8266430" y="5080"/>
                  </a:lnTo>
                  <a:lnTo>
                    <a:pt x="8266430" y="237490"/>
                  </a:lnTo>
                  <a:lnTo>
                    <a:pt x="5080" y="237490"/>
                  </a:lnTo>
                  <a:lnTo>
                    <a:pt x="5080" y="5080"/>
                  </a:lnTo>
                  <a:lnTo>
                    <a:pt x="8266430" y="5080"/>
                  </a:lnTo>
                  <a:lnTo>
                    <a:pt x="826643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237490"/>
                  </a:lnTo>
                  <a:lnTo>
                    <a:pt x="0" y="242570"/>
                  </a:lnTo>
                  <a:lnTo>
                    <a:pt x="8270240" y="242570"/>
                  </a:lnTo>
                  <a:lnTo>
                    <a:pt x="8270240" y="237490"/>
                  </a:lnTo>
                  <a:lnTo>
                    <a:pt x="8270240" y="5080"/>
                  </a:lnTo>
                  <a:lnTo>
                    <a:pt x="8270240" y="0"/>
                  </a:lnTo>
                  <a:close/>
                </a:path>
              </a:pathLst>
            </a:custGeom>
            <a:solidFill>
              <a:srgbClr val="9292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454660" y="454659"/>
              <a:ext cx="8261350" cy="232410"/>
            </a:xfrm>
            <a:custGeom>
              <a:avLst/>
              <a:gdLst/>
              <a:ahLst/>
              <a:cxnLst/>
              <a:rect l="l" t="t" r="r" b="b"/>
              <a:pathLst>
                <a:path w="8261350" h="232409">
                  <a:moveTo>
                    <a:pt x="8261350" y="0"/>
                  </a:moveTo>
                  <a:lnTo>
                    <a:pt x="8257540" y="0"/>
                  </a:lnTo>
                  <a:lnTo>
                    <a:pt x="8257540" y="3810"/>
                  </a:lnTo>
                  <a:lnTo>
                    <a:pt x="8257540" y="228600"/>
                  </a:lnTo>
                  <a:lnTo>
                    <a:pt x="3810" y="228600"/>
                  </a:lnTo>
                  <a:lnTo>
                    <a:pt x="3810" y="3810"/>
                  </a:lnTo>
                  <a:lnTo>
                    <a:pt x="8257540" y="3810"/>
                  </a:lnTo>
                  <a:lnTo>
                    <a:pt x="82575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8600"/>
                  </a:lnTo>
                  <a:lnTo>
                    <a:pt x="0" y="232410"/>
                  </a:lnTo>
                  <a:lnTo>
                    <a:pt x="8261350" y="232410"/>
                  </a:lnTo>
                  <a:lnTo>
                    <a:pt x="8261350" y="228600"/>
                  </a:lnTo>
                  <a:lnTo>
                    <a:pt x="8261350" y="3810"/>
                  </a:lnTo>
                  <a:lnTo>
                    <a:pt x="8261350" y="0"/>
                  </a:lnTo>
                  <a:close/>
                </a:path>
              </a:pathLst>
            </a:custGeom>
            <a:solidFill>
              <a:srgbClr val="9191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458470" y="458469"/>
              <a:ext cx="8253730" cy="224790"/>
            </a:xfrm>
            <a:custGeom>
              <a:avLst/>
              <a:gdLst/>
              <a:ahLst/>
              <a:cxnLst/>
              <a:rect l="l" t="t" r="r" b="b"/>
              <a:pathLst>
                <a:path w="8253730" h="224790">
                  <a:moveTo>
                    <a:pt x="8253730" y="0"/>
                  </a:moveTo>
                  <a:lnTo>
                    <a:pt x="8248650" y="0"/>
                  </a:lnTo>
                  <a:lnTo>
                    <a:pt x="8248650" y="3810"/>
                  </a:lnTo>
                  <a:lnTo>
                    <a:pt x="8248650" y="220980"/>
                  </a:lnTo>
                  <a:lnTo>
                    <a:pt x="3810" y="220980"/>
                  </a:lnTo>
                  <a:lnTo>
                    <a:pt x="3810" y="3810"/>
                  </a:lnTo>
                  <a:lnTo>
                    <a:pt x="8248650" y="3810"/>
                  </a:lnTo>
                  <a:lnTo>
                    <a:pt x="8248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0980"/>
                  </a:lnTo>
                  <a:lnTo>
                    <a:pt x="0" y="224790"/>
                  </a:lnTo>
                  <a:lnTo>
                    <a:pt x="8253730" y="224790"/>
                  </a:lnTo>
                  <a:lnTo>
                    <a:pt x="8253730" y="220980"/>
                  </a:lnTo>
                  <a:lnTo>
                    <a:pt x="8253730" y="3810"/>
                  </a:lnTo>
                  <a:lnTo>
                    <a:pt x="8253730" y="0"/>
                  </a:lnTo>
                  <a:close/>
                </a:path>
              </a:pathLst>
            </a:custGeom>
            <a:solidFill>
              <a:srgbClr val="9090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462280" y="462279"/>
              <a:ext cx="8244840" cy="217170"/>
            </a:xfrm>
            <a:custGeom>
              <a:avLst/>
              <a:gdLst/>
              <a:ahLst/>
              <a:cxnLst/>
              <a:rect l="l" t="t" r="r" b="b"/>
              <a:pathLst>
                <a:path w="8244840" h="217170">
                  <a:moveTo>
                    <a:pt x="8244840" y="0"/>
                  </a:moveTo>
                  <a:lnTo>
                    <a:pt x="8241030" y="0"/>
                  </a:lnTo>
                  <a:lnTo>
                    <a:pt x="8241030" y="5080"/>
                  </a:lnTo>
                  <a:lnTo>
                    <a:pt x="8241030" y="212090"/>
                  </a:lnTo>
                  <a:lnTo>
                    <a:pt x="5080" y="212090"/>
                  </a:lnTo>
                  <a:lnTo>
                    <a:pt x="5080" y="5080"/>
                  </a:lnTo>
                  <a:lnTo>
                    <a:pt x="8241030" y="5080"/>
                  </a:lnTo>
                  <a:lnTo>
                    <a:pt x="824103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212090"/>
                  </a:lnTo>
                  <a:lnTo>
                    <a:pt x="0" y="217170"/>
                  </a:lnTo>
                  <a:lnTo>
                    <a:pt x="8244840" y="217170"/>
                  </a:lnTo>
                  <a:lnTo>
                    <a:pt x="8244840" y="212090"/>
                  </a:lnTo>
                  <a:lnTo>
                    <a:pt x="8244840" y="5080"/>
                  </a:lnTo>
                  <a:lnTo>
                    <a:pt x="8244840" y="0"/>
                  </a:lnTo>
                  <a:close/>
                </a:path>
              </a:pathLst>
            </a:custGeom>
            <a:solidFill>
              <a:srgbClr val="8F8F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467360" y="467359"/>
              <a:ext cx="8235950" cy="207010"/>
            </a:xfrm>
            <a:custGeom>
              <a:avLst/>
              <a:gdLst/>
              <a:ahLst/>
              <a:cxnLst/>
              <a:rect l="l" t="t" r="r" b="b"/>
              <a:pathLst>
                <a:path w="8235950" h="207009">
                  <a:moveTo>
                    <a:pt x="8235950" y="0"/>
                  </a:moveTo>
                  <a:lnTo>
                    <a:pt x="8232140" y="0"/>
                  </a:lnTo>
                  <a:lnTo>
                    <a:pt x="8232140" y="3810"/>
                  </a:lnTo>
                  <a:lnTo>
                    <a:pt x="8232140" y="203200"/>
                  </a:lnTo>
                  <a:lnTo>
                    <a:pt x="3810" y="203200"/>
                  </a:lnTo>
                  <a:lnTo>
                    <a:pt x="3810" y="3810"/>
                  </a:lnTo>
                  <a:lnTo>
                    <a:pt x="8232140" y="3810"/>
                  </a:lnTo>
                  <a:lnTo>
                    <a:pt x="82321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3200"/>
                  </a:lnTo>
                  <a:lnTo>
                    <a:pt x="0" y="207010"/>
                  </a:lnTo>
                  <a:lnTo>
                    <a:pt x="8235950" y="207010"/>
                  </a:lnTo>
                  <a:lnTo>
                    <a:pt x="8235950" y="203200"/>
                  </a:lnTo>
                  <a:lnTo>
                    <a:pt x="8235950" y="3810"/>
                  </a:lnTo>
                  <a:lnTo>
                    <a:pt x="8235950" y="0"/>
                  </a:lnTo>
                  <a:close/>
                </a:path>
              </a:pathLst>
            </a:custGeom>
            <a:solidFill>
              <a:srgbClr val="8E8E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471170" y="471169"/>
              <a:ext cx="8228330" cy="199390"/>
            </a:xfrm>
            <a:custGeom>
              <a:avLst/>
              <a:gdLst/>
              <a:ahLst/>
              <a:cxnLst/>
              <a:rect l="l" t="t" r="r" b="b"/>
              <a:pathLst>
                <a:path w="8228330" h="199390">
                  <a:moveTo>
                    <a:pt x="8228330" y="0"/>
                  </a:moveTo>
                  <a:lnTo>
                    <a:pt x="8223250" y="0"/>
                  </a:lnTo>
                  <a:lnTo>
                    <a:pt x="8223250" y="3810"/>
                  </a:lnTo>
                  <a:lnTo>
                    <a:pt x="8223250" y="195580"/>
                  </a:lnTo>
                  <a:lnTo>
                    <a:pt x="3810" y="195580"/>
                  </a:lnTo>
                  <a:lnTo>
                    <a:pt x="3810" y="3810"/>
                  </a:lnTo>
                  <a:lnTo>
                    <a:pt x="8223250" y="3810"/>
                  </a:lnTo>
                  <a:lnTo>
                    <a:pt x="8223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5580"/>
                  </a:lnTo>
                  <a:lnTo>
                    <a:pt x="0" y="199390"/>
                  </a:lnTo>
                  <a:lnTo>
                    <a:pt x="8228330" y="199390"/>
                  </a:lnTo>
                  <a:lnTo>
                    <a:pt x="8228330" y="195580"/>
                  </a:lnTo>
                  <a:lnTo>
                    <a:pt x="8228330" y="3810"/>
                  </a:lnTo>
                  <a:lnTo>
                    <a:pt x="8228330" y="0"/>
                  </a:lnTo>
                  <a:close/>
                </a:path>
              </a:pathLst>
            </a:custGeom>
            <a:solidFill>
              <a:srgbClr val="8D8D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474980" y="474979"/>
              <a:ext cx="8219440" cy="191770"/>
            </a:xfrm>
            <a:custGeom>
              <a:avLst/>
              <a:gdLst/>
              <a:ahLst/>
              <a:cxnLst/>
              <a:rect l="l" t="t" r="r" b="b"/>
              <a:pathLst>
                <a:path w="8219440" h="191770">
                  <a:moveTo>
                    <a:pt x="8219440" y="0"/>
                  </a:moveTo>
                  <a:lnTo>
                    <a:pt x="8215630" y="0"/>
                  </a:lnTo>
                  <a:lnTo>
                    <a:pt x="8215630" y="3810"/>
                  </a:lnTo>
                  <a:lnTo>
                    <a:pt x="8215630" y="187960"/>
                  </a:lnTo>
                  <a:lnTo>
                    <a:pt x="3810" y="187960"/>
                  </a:lnTo>
                  <a:lnTo>
                    <a:pt x="3810" y="3810"/>
                  </a:lnTo>
                  <a:lnTo>
                    <a:pt x="8215630" y="3810"/>
                  </a:lnTo>
                  <a:lnTo>
                    <a:pt x="8215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7960"/>
                  </a:lnTo>
                  <a:lnTo>
                    <a:pt x="0" y="191770"/>
                  </a:lnTo>
                  <a:lnTo>
                    <a:pt x="8219440" y="191770"/>
                  </a:lnTo>
                  <a:lnTo>
                    <a:pt x="8219440" y="187960"/>
                  </a:lnTo>
                  <a:lnTo>
                    <a:pt x="8219440" y="3810"/>
                  </a:lnTo>
                  <a:lnTo>
                    <a:pt x="8219440" y="0"/>
                  </a:lnTo>
                  <a:close/>
                </a:path>
              </a:pathLst>
            </a:custGeom>
            <a:solidFill>
              <a:srgbClr val="8C8C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478790" y="478789"/>
              <a:ext cx="8211820" cy="184150"/>
            </a:xfrm>
            <a:custGeom>
              <a:avLst/>
              <a:gdLst/>
              <a:ahLst/>
              <a:cxnLst/>
              <a:rect l="l" t="t" r="r" b="b"/>
              <a:pathLst>
                <a:path w="8211820" h="184150">
                  <a:moveTo>
                    <a:pt x="8211820" y="0"/>
                  </a:moveTo>
                  <a:lnTo>
                    <a:pt x="8208010" y="0"/>
                  </a:lnTo>
                  <a:lnTo>
                    <a:pt x="8208010" y="5080"/>
                  </a:lnTo>
                  <a:lnTo>
                    <a:pt x="8208010" y="179070"/>
                  </a:lnTo>
                  <a:lnTo>
                    <a:pt x="5080" y="179070"/>
                  </a:lnTo>
                  <a:lnTo>
                    <a:pt x="5080" y="5080"/>
                  </a:lnTo>
                  <a:lnTo>
                    <a:pt x="8208010" y="5080"/>
                  </a:lnTo>
                  <a:lnTo>
                    <a:pt x="820801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179070"/>
                  </a:lnTo>
                  <a:lnTo>
                    <a:pt x="0" y="184150"/>
                  </a:lnTo>
                  <a:lnTo>
                    <a:pt x="8211820" y="184150"/>
                  </a:lnTo>
                  <a:lnTo>
                    <a:pt x="8211820" y="179070"/>
                  </a:lnTo>
                  <a:lnTo>
                    <a:pt x="8211820" y="5080"/>
                  </a:lnTo>
                  <a:lnTo>
                    <a:pt x="8211820" y="0"/>
                  </a:lnTo>
                  <a:close/>
                </a:path>
              </a:pathLst>
            </a:custGeom>
            <a:solidFill>
              <a:srgbClr val="8B8B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483870" y="483869"/>
              <a:ext cx="8202930" cy="173990"/>
            </a:xfrm>
            <a:custGeom>
              <a:avLst/>
              <a:gdLst/>
              <a:ahLst/>
              <a:cxnLst/>
              <a:rect l="l" t="t" r="r" b="b"/>
              <a:pathLst>
                <a:path w="8202930" h="173990">
                  <a:moveTo>
                    <a:pt x="8202930" y="0"/>
                  </a:moveTo>
                  <a:lnTo>
                    <a:pt x="8197850" y="0"/>
                  </a:lnTo>
                  <a:lnTo>
                    <a:pt x="8197850" y="3810"/>
                  </a:lnTo>
                  <a:lnTo>
                    <a:pt x="8197850" y="170180"/>
                  </a:lnTo>
                  <a:lnTo>
                    <a:pt x="3810" y="170180"/>
                  </a:lnTo>
                  <a:lnTo>
                    <a:pt x="3810" y="3810"/>
                  </a:lnTo>
                  <a:lnTo>
                    <a:pt x="8197850" y="3810"/>
                  </a:lnTo>
                  <a:lnTo>
                    <a:pt x="8197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0180"/>
                  </a:lnTo>
                  <a:lnTo>
                    <a:pt x="0" y="173990"/>
                  </a:lnTo>
                  <a:lnTo>
                    <a:pt x="8202930" y="173990"/>
                  </a:lnTo>
                  <a:lnTo>
                    <a:pt x="8202930" y="170180"/>
                  </a:lnTo>
                  <a:lnTo>
                    <a:pt x="8202930" y="3810"/>
                  </a:lnTo>
                  <a:lnTo>
                    <a:pt x="8202930" y="0"/>
                  </a:lnTo>
                  <a:close/>
                </a:path>
              </a:pathLst>
            </a:custGeom>
            <a:solidFill>
              <a:srgbClr val="8A8A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487680" y="487679"/>
              <a:ext cx="8194040" cy="166370"/>
            </a:xfrm>
            <a:custGeom>
              <a:avLst/>
              <a:gdLst/>
              <a:ahLst/>
              <a:cxnLst/>
              <a:rect l="l" t="t" r="r" b="b"/>
              <a:pathLst>
                <a:path w="8194040" h="166370">
                  <a:moveTo>
                    <a:pt x="8194040" y="0"/>
                  </a:moveTo>
                  <a:lnTo>
                    <a:pt x="8190230" y="0"/>
                  </a:lnTo>
                  <a:lnTo>
                    <a:pt x="8190230" y="3810"/>
                  </a:lnTo>
                  <a:lnTo>
                    <a:pt x="8190230" y="162560"/>
                  </a:lnTo>
                  <a:lnTo>
                    <a:pt x="3810" y="162560"/>
                  </a:lnTo>
                  <a:lnTo>
                    <a:pt x="3810" y="3810"/>
                  </a:lnTo>
                  <a:lnTo>
                    <a:pt x="8190230" y="3810"/>
                  </a:lnTo>
                  <a:lnTo>
                    <a:pt x="8190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2560"/>
                  </a:lnTo>
                  <a:lnTo>
                    <a:pt x="0" y="166370"/>
                  </a:lnTo>
                  <a:lnTo>
                    <a:pt x="8194040" y="166370"/>
                  </a:lnTo>
                  <a:lnTo>
                    <a:pt x="8194040" y="162560"/>
                  </a:lnTo>
                  <a:lnTo>
                    <a:pt x="8194040" y="3810"/>
                  </a:lnTo>
                  <a:lnTo>
                    <a:pt x="8194040" y="0"/>
                  </a:lnTo>
                  <a:close/>
                </a:path>
              </a:pathLst>
            </a:custGeom>
            <a:solidFill>
              <a:srgbClr val="8989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491490" y="491489"/>
              <a:ext cx="8186420" cy="158750"/>
            </a:xfrm>
            <a:custGeom>
              <a:avLst/>
              <a:gdLst/>
              <a:ahLst/>
              <a:cxnLst/>
              <a:rect l="l" t="t" r="r" b="b"/>
              <a:pathLst>
                <a:path w="8186420" h="158750">
                  <a:moveTo>
                    <a:pt x="8186420" y="0"/>
                  </a:moveTo>
                  <a:lnTo>
                    <a:pt x="8182610" y="0"/>
                  </a:lnTo>
                  <a:lnTo>
                    <a:pt x="8182610" y="5080"/>
                  </a:lnTo>
                  <a:lnTo>
                    <a:pt x="8182610" y="154940"/>
                  </a:lnTo>
                  <a:lnTo>
                    <a:pt x="5080" y="154940"/>
                  </a:lnTo>
                  <a:lnTo>
                    <a:pt x="5080" y="5080"/>
                  </a:lnTo>
                  <a:lnTo>
                    <a:pt x="8182610" y="5080"/>
                  </a:lnTo>
                  <a:lnTo>
                    <a:pt x="818261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154940"/>
                  </a:lnTo>
                  <a:lnTo>
                    <a:pt x="0" y="158750"/>
                  </a:lnTo>
                  <a:lnTo>
                    <a:pt x="8186420" y="158750"/>
                  </a:lnTo>
                  <a:lnTo>
                    <a:pt x="8186420" y="154940"/>
                  </a:lnTo>
                  <a:lnTo>
                    <a:pt x="8186420" y="5080"/>
                  </a:lnTo>
                  <a:lnTo>
                    <a:pt x="8186420" y="0"/>
                  </a:lnTo>
                  <a:close/>
                </a:path>
              </a:pathLst>
            </a:custGeom>
            <a:solidFill>
              <a:srgbClr val="8888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496570" y="496569"/>
              <a:ext cx="8177530" cy="149860"/>
            </a:xfrm>
            <a:custGeom>
              <a:avLst/>
              <a:gdLst/>
              <a:ahLst/>
              <a:cxnLst/>
              <a:rect l="l" t="t" r="r" b="b"/>
              <a:pathLst>
                <a:path w="8177530" h="149859">
                  <a:moveTo>
                    <a:pt x="8177530" y="0"/>
                  </a:moveTo>
                  <a:lnTo>
                    <a:pt x="8173720" y="0"/>
                  </a:lnTo>
                  <a:lnTo>
                    <a:pt x="8173720" y="3810"/>
                  </a:lnTo>
                  <a:lnTo>
                    <a:pt x="8173720" y="144780"/>
                  </a:lnTo>
                  <a:lnTo>
                    <a:pt x="3810" y="144780"/>
                  </a:lnTo>
                  <a:lnTo>
                    <a:pt x="3810" y="3810"/>
                  </a:lnTo>
                  <a:lnTo>
                    <a:pt x="8173720" y="3810"/>
                  </a:lnTo>
                  <a:lnTo>
                    <a:pt x="81737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44780"/>
                  </a:lnTo>
                  <a:lnTo>
                    <a:pt x="0" y="149860"/>
                  </a:lnTo>
                  <a:lnTo>
                    <a:pt x="8177530" y="149860"/>
                  </a:lnTo>
                  <a:lnTo>
                    <a:pt x="8177530" y="144780"/>
                  </a:lnTo>
                  <a:lnTo>
                    <a:pt x="8177530" y="3810"/>
                  </a:lnTo>
                  <a:lnTo>
                    <a:pt x="8177530" y="0"/>
                  </a:lnTo>
                  <a:close/>
                </a:path>
              </a:pathLst>
            </a:custGeom>
            <a:solidFill>
              <a:srgbClr val="8787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500380" y="500379"/>
              <a:ext cx="8169909" cy="140970"/>
            </a:xfrm>
            <a:custGeom>
              <a:avLst/>
              <a:gdLst/>
              <a:ahLst/>
              <a:cxnLst/>
              <a:rect l="l" t="t" r="r" b="b"/>
              <a:pathLst>
                <a:path w="8169909" h="140970">
                  <a:moveTo>
                    <a:pt x="8169910" y="0"/>
                  </a:moveTo>
                  <a:lnTo>
                    <a:pt x="8164830" y="0"/>
                  </a:lnTo>
                  <a:lnTo>
                    <a:pt x="8164830" y="3810"/>
                  </a:lnTo>
                  <a:lnTo>
                    <a:pt x="8164830" y="137160"/>
                  </a:lnTo>
                  <a:lnTo>
                    <a:pt x="3810" y="137160"/>
                  </a:lnTo>
                  <a:lnTo>
                    <a:pt x="3810" y="3810"/>
                  </a:lnTo>
                  <a:lnTo>
                    <a:pt x="8164830" y="3810"/>
                  </a:lnTo>
                  <a:lnTo>
                    <a:pt x="8164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7160"/>
                  </a:lnTo>
                  <a:lnTo>
                    <a:pt x="0" y="140970"/>
                  </a:lnTo>
                  <a:lnTo>
                    <a:pt x="8169910" y="140970"/>
                  </a:lnTo>
                  <a:lnTo>
                    <a:pt x="8169910" y="137160"/>
                  </a:lnTo>
                  <a:lnTo>
                    <a:pt x="8169910" y="3810"/>
                  </a:lnTo>
                  <a:lnTo>
                    <a:pt x="8169910" y="0"/>
                  </a:lnTo>
                  <a:close/>
                </a:path>
              </a:pathLst>
            </a:custGeom>
            <a:solidFill>
              <a:srgbClr val="8686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504190" y="504189"/>
              <a:ext cx="8161020" cy="133350"/>
            </a:xfrm>
            <a:custGeom>
              <a:avLst/>
              <a:gdLst/>
              <a:ahLst/>
              <a:cxnLst/>
              <a:rect l="l" t="t" r="r" b="b"/>
              <a:pathLst>
                <a:path w="8161020" h="133350">
                  <a:moveTo>
                    <a:pt x="8161020" y="0"/>
                  </a:moveTo>
                  <a:lnTo>
                    <a:pt x="8157210" y="0"/>
                  </a:lnTo>
                  <a:lnTo>
                    <a:pt x="8157210" y="5080"/>
                  </a:lnTo>
                  <a:lnTo>
                    <a:pt x="8157210" y="129540"/>
                  </a:lnTo>
                  <a:lnTo>
                    <a:pt x="5080" y="129540"/>
                  </a:lnTo>
                  <a:lnTo>
                    <a:pt x="5080" y="5080"/>
                  </a:lnTo>
                  <a:lnTo>
                    <a:pt x="8157210" y="5080"/>
                  </a:lnTo>
                  <a:lnTo>
                    <a:pt x="815721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129540"/>
                  </a:lnTo>
                  <a:lnTo>
                    <a:pt x="0" y="133350"/>
                  </a:lnTo>
                  <a:lnTo>
                    <a:pt x="8161020" y="133350"/>
                  </a:lnTo>
                  <a:lnTo>
                    <a:pt x="8161020" y="129540"/>
                  </a:lnTo>
                  <a:lnTo>
                    <a:pt x="8161020" y="5080"/>
                  </a:lnTo>
                  <a:lnTo>
                    <a:pt x="8161020" y="0"/>
                  </a:lnTo>
                  <a:close/>
                </a:path>
              </a:pathLst>
            </a:custGeom>
            <a:solidFill>
              <a:srgbClr val="8585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509270" y="509269"/>
              <a:ext cx="8152130" cy="124460"/>
            </a:xfrm>
            <a:custGeom>
              <a:avLst/>
              <a:gdLst/>
              <a:ahLst/>
              <a:cxnLst/>
              <a:rect l="l" t="t" r="r" b="b"/>
              <a:pathLst>
                <a:path w="8152130" h="124459">
                  <a:moveTo>
                    <a:pt x="8152130" y="0"/>
                  </a:moveTo>
                  <a:lnTo>
                    <a:pt x="8148320" y="0"/>
                  </a:lnTo>
                  <a:lnTo>
                    <a:pt x="8148320" y="3810"/>
                  </a:lnTo>
                  <a:lnTo>
                    <a:pt x="8148320" y="119380"/>
                  </a:lnTo>
                  <a:lnTo>
                    <a:pt x="3810" y="119380"/>
                  </a:lnTo>
                  <a:lnTo>
                    <a:pt x="3810" y="3810"/>
                  </a:lnTo>
                  <a:lnTo>
                    <a:pt x="8148320" y="3810"/>
                  </a:lnTo>
                  <a:lnTo>
                    <a:pt x="81483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9380"/>
                  </a:lnTo>
                  <a:lnTo>
                    <a:pt x="0" y="124460"/>
                  </a:lnTo>
                  <a:lnTo>
                    <a:pt x="8152130" y="124460"/>
                  </a:lnTo>
                  <a:lnTo>
                    <a:pt x="8152130" y="119380"/>
                  </a:lnTo>
                  <a:lnTo>
                    <a:pt x="8152130" y="3810"/>
                  </a:lnTo>
                  <a:lnTo>
                    <a:pt x="8152130" y="0"/>
                  </a:lnTo>
                  <a:close/>
                </a:path>
              </a:pathLst>
            </a:custGeom>
            <a:solidFill>
              <a:srgbClr val="8484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513080" y="513079"/>
              <a:ext cx="8144509" cy="115570"/>
            </a:xfrm>
            <a:custGeom>
              <a:avLst/>
              <a:gdLst/>
              <a:ahLst/>
              <a:cxnLst/>
              <a:rect l="l" t="t" r="r" b="b"/>
              <a:pathLst>
                <a:path w="8144509" h="115570">
                  <a:moveTo>
                    <a:pt x="8144510" y="0"/>
                  </a:moveTo>
                  <a:lnTo>
                    <a:pt x="8139430" y="0"/>
                  </a:lnTo>
                  <a:lnTo>
                    <a:pt x="8139430" y="3810"/>
                  </a:lnTo>
                  <a:lnTo>
                    <a:pt x="8139430" y="111760"/>
                  </a:lnTo>
                  <a:lnTo>
                    <a:pt x="3810" y="111760"/>
                  </a:lnTo>
                  <a:lnTo>
                    <a:pt x="3810" y="3810"/>
                  </a:lnTo>
                  <a:lnTo>
                    <a:pt x="8139430" y="3810"/>
                  </a:lnTo>
                  <a:lnTo>
                    <a:pt x="8139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760"/>
                  </a:lnTo>
                  <a:lnTo>
                    <a:pt x="0" y="115570"/>
                  </a:lnTo>
                  <a:lnTo>
                    <a:pt x="8144510" y="115570"/>
                  </a:lnTo>
                  <a:lnTo>
                    <a:pt x="8144510" y="111760"/>
                  </a:lnTo>
                  <a:lnTo>
                    <a:pt x="8144510" y="3810"/>
                  </a:lnTo>
                  <a:lnTo>
                    <a:pt x="8144510" y="0"/>
                  </a:lnTo>
                  <a:close/>
                </a:path>
              </a:pathLst>
            </a:custGeom>
            <a:solidFill>
              <a:srgbClr val="8383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516890" y="516889"/>
              <a:ext cx="8135620" cy="107950"/>
            </a:xfrm>
            <a:custGeom>
              <a:avLst/>
              <a:gdLst/>
              <a:ahLst/>
              <a:cxnLst/>
              <a:rect l="l" t="t" r="r" b="b"/>
              <a:pathLst>
                <a:path w="8135620" h="107950">
                  <a:moveTo>
                    <a:pt x="8135620" y="0"/>
                  </a:moveTo>
                  <a:lnTo>
                    <a:pt x="8131810" y="0"/>
                  </a:lnTo>
                  <a:lnTo>
                    <a:pt x="8131810" y="3810"/>
                  </a:lnTo>
                  <a:lnTo>
                    <a:pt x="8131810" y="104140"/>
                  </a:lnTo>
                  <a:lnTo>
                    <a:pt x="3810" y="104140"/>
                  </a:lnTo>
                  <a:lnTo>
                    <a:pt x="3810" y="3810"/>
                  </a:lnTo>
                  <a:lnTo>
                    <a:pt x="8131810" y="3810"/>
                  </a:lnTo>
                  <a:lnTo>
                    <a:pt x="8131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4140"/>
                  </a:lnTo>
                  <a:lnTo>
                    <a:pt x="0" y="107950"/>
                  </a:lnTo>
                  <a:lnTo>
                    <a:pt x="8135620" y="107950"/>
                  </a:lnTo>
                  <a:lnTo>
                    <a:pt x="8135620" y="104140"/>
                  </a:lnTo>
                  <a:lnTo>
                    <a:pt x="8135620" y="3810"/>
                  </a:lnTo>
                  <a:lnTo>
                    <a:pt x="8135620" y="0"/>
                  </a:lnTo>
                  <a:close/>
                </a:path>
              </a:pathLst>
            </a:custGeom>
            <a:solidFill>
              <a:srgbClr val="8282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520700" y="520699"/>
              <a:ext cx="8128000" cy="100330"/>
            </a:xfrm>
            <a:custGeom>
              <a:avLst/>
              <a:gdLst/>
              <a:ahLst/>
              <a:cxnLst/>
              <a:rect l="l" t="t" r="r" b="b"/>
              <a:pathLst>
                <a:path w="8128000" h="100329">
                  <a:moveTo>
                    <a:pt x="8128000" y="0"/>
                  </a:moveTo>
                  <a:lnTo>
                    <a:pt x="8124190" y="0"/>
                  </a:lnTo>
                  <a:lnTo>
                    <a:pt x="8124190" y="5080"/>
                  </a:lnTo>
                  <a:lnTo>
                    <a:pt x="8124190" y="96520"/>
                  </a:lnTo>
                  <a:lnTo>
                    <a:pt x="5080" y="96520"/>
                  </a:lnTo>
                  <a:lnTo>
                    <a:pt x="5080" y="5080"/>
                  </a:lnTo>
                  <a:lnTo>
                    <a:pt x="8124190" y="5080"/>
                  </a:lnTo>
                  <a:lnTo>
                    <a:pt x="812419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96520"/>
                  </a:lnTo>
                  <a:lnTo>
                    <a:pt x="0" y="100330"/>
                  </a:lnTo>
                  <a:lnTo>
                    <a:pt x="8128000" y="100330"/>
                  </a:lnTo>
                  <a:lnTo>
                    <a:pt x="8128000" y="96520"/>
                  </a:lnTo>
                  <a:lnTo>
                    <a:pt x="8128000" y="5080"/>
                  </a:lnTo>
                  <a:lnTo>
                    <a:pt x="8128000" y="0"/>
                  </a:lnTo>
                  <a:close/>
                </a:path>
              </a:pathLst>
            </a:custGeom>
            <a:solidFill>
              <a:srgbClr val="8181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525780" y="525779"/>
              <a:ext cx="8119109" cy="91440"/>
            </a:xfrm>
            <a:custGeom>
              <a:avLst/>
              <a:gdLst/>
              <a:ahLst/>
              <a:cxnLst/>
              <a:rect l="l" t="t" r="r" b="b"/>
              <a:pathLst>
                <a:path w="8119109" h="91440">
                  <a:moveTo>
                    <a:pt x="8119110" y="0"/>
                  </a:moveTo>
                  <a:lnTo>
                    <a:pt x="8114030" y="0"/>
                  </a:lnTo>
                  <a:lnTo>
                    <a:pt x="8114030" y="3810"/>
                  </a:lnTo>
                  <a:lnTo>
                    <a:pt x="8114030" y="86360"/>
                  </a:lnTo>
                  <a:lnTo>
                    <a:pt x="3810" y="86360"/>
                  </a:lnTo>
                  <a:lnTo>
                    <a:pt x="3810" y="3810"/>
                  </a:lnTo>
                  <a:lnTo>
                    <a:pt x="8114030" y="3810"/>
                  </a:lnTo>
                  <a:lnTo>
                    <a:pt x="8114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6360"/>
                  </a:lnTo>
                  <a:lnTo>
                    <a:pt x="0" y="91440"/>
                  </a:lnTo>
                  <a:lnTo>
                    <a:pt x="8119110" y="91440"/>
                  </a:lnTo>
                  <a:lnTo>
                    <a:pt x="8119110" y="86360"/>
                  </a:lnTo>
                  <a:lnTo>
                    <a:pt x="8119110" y="3810"/>
                  </a:lnTo>
                  <a:lnTo>
                    <a:pt x="8119110" y="0"/>
                  </a:lnTo>
                  <a:close/>
                </a:path>
              </a:pathLst>
            </a:custGeom>
            <a:solidFill>
              <a:srgbClr val="8080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529590" y="529589"/>
              <a:ext cx="8110220" cy="82550"/>
            </a:xfrm>
            <a:custGeom>
              <a:avLst/>
              <a:gdLst/>
              <a:ahLst/>
              <a:cxnLst/>
              <a:rect l="l" t="t" r="r" b="b"/>
              <a:pathLst>
                <a:path w="8110220" h="82550">
                  <a:moveTo>
                    <a:pt x="8110220" y="0"/>
                  </a:moveTo>
                  <a:lnTo>
                    <a:pt x="8106410" y="0"/>
                  </a:lnTo>
                  <a:lnTo>
                    <a:pt x="8106410" y="3810"/>
                  </a:lnTo>
                  <a:lnTo>
                    <a:pt x="8106410" y="78740"/>
                  </a:lnTo>
                  <a:lnTo>
                    <a:pt x="3810" y="78740"/>
                  </a:lnTo>
                  <a:lnTo>
                    <a:pt x="3810" y="3810"/>
                  </a:lnTo>
                  <a:lnTo>
                    <a:pt x="8106410" y="3810"/>
                  </a:lnTo>
                  <a:lnTo>
                    <a:pt x="8106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8740"/>
                  </a:lnTo>
                  <a:lnTo>
                    <a:pt x="0" y="82550"/>
                  </a:lnTo>
                  <a:lnTo>
                    <a:pt x="8110220" y="82550"/>
                  </a:lnTo>
                  <a:lnTo>
                    <a:pt x="8110220" y="78740"/>
                  </a:lnTo>
                  <a:lnTo>
                    <a:pt x="8110220" y="3810"/>
                  </a:lnTo>
                  <a:lnTo>
                    <a:pt x="8110220" y="0"/>
                  </a:lnTo>
                  <a:close/>
                </a:path>
              </a:pathLst>
            </a:custGeom>
            <a:solidFill>
              <a:srgbClr val="7F7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533400" y="533399"/>
              <a:ext cx="8102600" cy="74930"/>
            </a:xfrm>
            <a:custGeom>
              <a:avLst/>
              <a:gdLst/>
              <a:ahLst/>
              <a:cxnLst/>
              <a:rect l="l" t="t" r="r" b="b"/>
              <a:pathLst>
                <a:path w="8102600" h="74929">
                  <a:moveTo>
                    <a:pt x="8102600" y="0"/>
                  </a:moveTo>
                  <a:lnTo>
                    <a:pt x="8098790" y="0"/>
                  </a:lnTo>
                  <a:lnTo>
                    <a:pt x="8098790" y="3810"/>
                  </a:lnTo>
                  <a:lnTo>
                    <a:pt x="8098790" y="71120"/>
                  </a:lnTo>
                  <a:lnTo>
                    <a:pt x="3810" y="71120"/>
                  </a:lnTo>
                  <a:lnTo>
                    <a:pt x="3810" y="3810"/>
                  </a:lnTo>
                  <a:lnTo>
                    <a:pt x="8098790" y="3810"/>
                  </a:lnTo>
                  <a:lnTo>
                    <a:pt x="80987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1120"/>
                  </a:lnTo>
                  <a:lnTo>
                    <a:pt x="0" y="74930"/>
                  </a:lnTo>
                  <a:lnTo>
                    <a:pt x="8102600" y="74930"/>
                  </a:lnTo>
                  <a:lnTo>
                    <a:pt x="8102600" y="71120"/>
                  </a:lnTo>
                  <a:lnTo>
                    <a:pt x="8102600" y="3810"/>
                  </a:lnTo>
                  <a:lnTo>
                    <a:pt x="8102600" y="0"/>
                  </a:lnTo>
                  <a:close/>
                </a:path>
              </a:pathLst>
            </a:custGeom>
            <a:solidFill>
              <a:srgbClr val="7E7E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537210" y="537209"/>
              <a:ext cx="8094980" cy="67310"/>
            </a:xfrm>
            <a:custGeom>
              <a:avLst/>
              <a:gdLst/>
              <a:ahLst/>
              <a:cxnLst/>
              <a:rect l="l" t="t" r="r" b="b"/>
              <a:pathLst>
                <a:path w="8094980" h="67309">
                  <a:moveTo>
                    <a:pt x="8094980" y="0"/>
                  </a:moveTo>
                  <a:lnTo>
                    <a:pt x="8091170" y="0"/>
                  </a:lnTo>
                  <a:lnTo>
                    <a:pt x="8091170" y="5080"/>
                  </a:lnTo>
                  <a:lnTo>
                    <a:pt x="8091170" y="63500"/>
                  </a:lnTo>
                  <a:lnTo>
                    <a:pt x="5080" y="63500"/>
                  </a:lnTo>
                  <a:lnTo>
                    <a:pt x="5080" y="5080"/>
                  </a:lnTo>
                  <a:lnTo>
                    <a:pt x="8091170" y="5080"/>
                  </a:lnTo>
                  <a:lnTo>
                    <a:pt x="809117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63500"/>
                  </a:lnTo>
                  <a:lnTo>
                    <a:pt x="0" y="67310"/>
                  </a:lnTo>
                  <a:lnTo>
                    <a:pt x="8094980" y="67310"/>
                  </a:lnTo>
                  <a:lnTo>
                    <a:pt x="8094980" y="63500"/>
                  </a:lnTo>
                  <a:lnTo>
                    <a:pt x="8094980" y="5080"/>
                  </a:lnTo>
                  <a:lnTo>
                    <a:pt x="8094980" y="0"/>
                  </a:lnTo>
                  <a:close/>
                </a:path>
              </a:pathLst>
            </a:custGeom>
            <a:solidFill>
              <a:srgbClr val="7D7D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542290" y="542289"/>
              <a:ext cx="8086090" cy="58419"/>
            </a:xfrm>
            <a:custGeom>
              <a:avLst/>
              <a:gdLst/>
              <a:ahLst/>
              <a:cxnLst/>
              <a:rect l="l" t="t" r="r" b="b"/>
              <a:pathLst>
                <a:path w="8086090" h="58420">
                  <a:moveTo>
                    <a:pt x="8086090" y="0"/>
                  </a:moveTo>
                  <a:lnTo>
                    <a:pt x="8081010" y="0"/>
                  </a:lnTo>
                  <a:lnTo>
                    <a:pt x="8081010" y="3810"/>
                  </a:lnTo>
                  <a:lnTo>
                    <a:pt x="8081010" y="53340"/>
                  </a:lnTo>
                  <a:lnTo>
                    <a:pt x="3810" y="53340"/>
                  </a:lnTo>
                  <a:lnTo>
                    <a:pt x="3810" y="3810"/>
                  </a:lnTo>
                  <a:lnTo>
                    <a:pt x="8081010" y="3810"/>
                  </a:lnTo>
                  <a:lnTo>
                    <a:pt x="8081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340"/>
                  </a:lnTo>
                  <a:lnTo>
                    <a:pt x="0" y="58420"/>
                  </a:lnTo>
                  <a:lnTo>
                    <a:pt x="8086090" y="58420"/>
                  </a:lnTo>
                  <a:lnTo>
                    <a:pt x="8086090" y="53340"/>
                  </a:lnTo>
                  <a:lnTo>
                    <a:pt x="8086090" y="3810"/>
                  </a:lnTo>
                  <a:lnTo>
                    <a:pt x="8086090" y="0"/>
                  </a:lnTo>
                  <a:close/>
                </a:path>
              </a:pathLst>
            </a:custGeom>
            <a:solidFill>
              <a:srgbClr val="7C7C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546100" y="546099"/>
              <a:ext cx="8077200" cy="49530"/>
            </a:xfrm>
            <a:custGeom>
              <a:avLst/>
              <a:gdLst/>
              <a:ahLst/>
              <a:cxnLst/>
              <a:rect l="l" t="t" r="r" b="b"/>
              <a:pathLst>
                <a:path w="8077200" h="49529">
                  <a:moveTo>
                    <a:pt x="8077200" y="0"/>
                  </a:moveTo>
                  <a:lnTo>
                    <a:pt x="8073390" y="0"/>
                  </a:lnTo>
                  <a:lnTo>
                    <a:pt x="8073390" y="3810"/>
                  </a:lnTo>
                  <a:lnTo>
                    <a:pt x="8073390" y="45720"/>
                  </a:lnTo>
                  <a:lnTo>
                    <a:pt x="3810" y="45720"/>
                  </a:lnTo>
                  <a:lnTo>
                    <a:pt x="3810" y="3810"/>
                  </a:lnTo>
                  <a:lnTo>
                    <a:pt x="8073390" y="3810"/>
                  </a:lnTo>
                  <a:lnTo>
                    <a:pt x="8073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5720"/>
                  </a:lnTo>
                  <a:lnTo>
                    <a:pt x="0" y="49530"/>
                  </a:lnTo>
                  <a:lnTo>
                    <a:pt x="8077200" y="49530"/>
                  </a:lnTo>
                  <a:lnTo>
                    <a:pt x="8077200" y="45720"/>
                  </a:lnTo>
                  <a:lnTo>
                    <a:pt x="8077200" y="3810"/>
                  </a:lnTo>
                  <a:lnTo>
                    <a:pt x="8077200" y="0"/>
                  </a:lnTo>
                  <a:close/>
                </a:path>
              </a:pathLst>
            </a:custGeom>
            <a:solidFill>
              <a:srgbClr val="7B7B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549910" y="549909"/>
              <a:ext cx="8069580" cy="41910"/>
            </a:xfrm>
            <a:custGeom>
              <a:avLst/>
              <a:gdLst/>
              <a:ahLst/>
              <a:cxnLst/>
              <a:rect l="l" t="t" r="r" b="b"/>
              <a:pathLst>
                <a:path w="8069580" h="41909">
                  <a:moveTo>
                    <a:pt x="8069580" y="0"/>
                  </a:moveTo>
                  <a:lnTo>
                    <a:pt x="8065770" y="0"/>
                  </a:lnTo>
                  <a:lnTo>
                    <a:pt x="8065770" y="5080"/>
                  </a:lnTo>
                  <a:lnTo>
                    <a:pt x="8065770" y="38100"/>
                  </a:lnTo>
                  <a:lnTo>
                    <a:pt x="5080" y="38100"/>
                  </a:lnTo>
                  <a:lnTo>
                    <a:pt x="5080" y="5080"/>
                  </a:lnTo>
                  <a:lnTo>
                    <a:pt x="8065770" y="5080"/>
                  </a:lnTo>
                  <a:lnTo>
                    <a:pt x="806577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38100"/>
                  </a:lnTo>
                  <a:lnTo>
                    <a:pt x="0" y="41910"/>
                  </a:lnTo>
                  <a:lnTo>
                    <a:pt x="8069580" y="41910"/>
                  </a:lnTo>
                  <a:lnTo>
                    <a:pt x="8069580" y="38100"/>
                  </a:lnTo>
                  <a:lnTo>
                    <a:pt x="8069580" y="5080"/>
                  </a:lnTo>
                  <a:lnTo>
                    <a:pt x="8069580" y="0"/>
                  </a:lnTo>
                  <a:close/>
                </a:path>
              </a:pathLst>
            </a:custGeom>
            <a:solidFill>
              <a:srgbClr val="7A7A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554990" y="554989"/>
              <a:ext cx="8060690" cy="33020"/>
            </a:xfrm>
            <a:custGeom>
              <a:avLst/>
              <a:gdLst/>
              <a:ahLst/>
              <a:cxnLst/>
              <a:rect l="l" t="t" r="r" b="b"/>
              <a:pathLst>
                <a:path w="8060690" h="33020">
                  <a:moveTo>
                    <a:pt x="8060690" y="0"/>
                  </a:moveTo>
                  <a:lnTo>
                    <a:pt x="8055610" y="0"/>
                  </a:lnTo>
                  <a:lnTo>
                    <a:pt x="8055610" y="3810"/>
                  </a:lnTo>
                  <a:lnTo>
                    <a:pt x="8055610" y="27940"/>
                  </a:lnTo>
                  <a:lnTo>
                    <a:pt x="3810" y="27940"/>
                  </a:lnTo>
                  <a:lnTo>
                    <a:pt x="3810" y="3810"/>
                  </a:lnTo>
                  <a:lnTo>
                    <a:pt x="8055610" y="3810"/>
                  </a:lnTo>
                  <a:lnTo>
                    <a:pt x="80556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940"/>
                  </a:lnTo>
                  <a:lnTo>
                    <a:pt x="0" y="33020"/>
                  </a:lnTo>
                  <a:lnTo>
                    <a:pt x="8060690" y="33020"/>
                  </a:lnTo>
                  <a:lnTo>
                    <a:pt x="8060690" y="27940"/>
                  </a:lnTo>
                  <a:lnTo>
                    <a:pt x="8060690" y="3810"/>
                  </a:lnTo>
                  <a:lnTo>
                    <a:pt x="8060690" y="0"/>
                  </a:lnTo>
                  <a:close/>
                </a:path>
              </a:pathLst>
            </a:custGeom>
            <a:solidFill>
              <a:srgbClr val="7979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558800" y="558799"/>
              <a:ext cx="8051800" cy="24130"/>
            </a:xfrm>
            <a:custGeom>
              <a:avLst/>
              <a:gdLst/>
              <a:ahLst/>
              <a:cxnLst/>
              <a:rect l="l" t="t" r="r" b="b"/>
              <a:pathLst>
                <a:path w="8051800" h="24129">
                  <a:moveTo>
                    <a:pt x="8051800" y="0"/>
                  </a:moveTo>
                  <a:lnTo>
                    <a:pt x="8047990" y="0"/>
                  </a:lnTo>
                  <a:lnTo>
                    <a:pt x="8047990" y="3810"/>
                  </a:lnTo>
                  <a:lnTo>
                    <a:pt x="8047990" y="20320"/>
                  </a:lnTo>
                  <a:lnTo>
                    <a:pt x="3810" y="20320"/>
                  </a:lnTo>
                  <a:lnTo>
                    <a:pt x="3810" y="3810"/>
                  </a:lnTo>
                  <a:lnTo>
                    <a:pt x="8047990" y="3810"/>
                  </a:lnTo>
                  <a:lnTo>
                    <a:pt x="80479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320"/>
                  </a:lnTo>
                  <a:lnTo>
                    <a:pt x="0" y="24130"/>
                  </a:lnTo>
                  <a:lnTo>
                    <a:pt x="8051800" y="24130"/>
                  </a:lnTo>
                  <a:lnTo>
                    <a:pt x="8051800" y="20320"/>
                  </a:lnTo>
                  <a:lnTo>
                    <a:pt x="8051800" y="3810"/>
                  </a:lnTo>
                  <a:lnTo>
                    <a:pt x="8051800" y="0"/>
                  </a:lnTo>
                  <a:close/>
                </a:path>
              </a:pathLst>
            </a:custGeom>
            <a:solidFill>
              <a:srgbClr val="7878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562610" y="562609"/>
              <a:ext cx="8044180" cy="16510"/>
            </a:xfrm>
            <a:custGeom>
              <a:avLst/>
              <a:gdLst/>
              <a:ahLst/>
              <a:cxnLst/>
              <a:rect l="l" t="t" r="r" b="b"/>
              <a:pathLst>
                <a:path w="8044180" h="16509">
                  <a:moveTo>
                    <a:pt x="8044180" y="0"/>
                  </a:moveTo>
                  <a:lnTo>
                    <a:pt x="8040370" y="0"/>
                  </a:lnTo>
                  <a:lnTo>
                    <a:pt x="8040370" y="3810"/>
                  </a:lnTo>
                  <a:lnTo>
                    <a:pt x="8040370" y="12700"/>
                  </a:lnTo>
                  <a:lnTo>
                    <a:pt x="3810" y="12700"/>
                  </a:lnTo>
                  <a:lnTo>
                    <a:pt x="3810" y="3810"/>
                  </a:lnTo>
                  <a:lnTo>
                    <a:pt x="8040370" y="3810"/>
                  </a:lnTo>
                  <a:lnTo>
                    <a:pt x="80403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700"/>
                  </a:lnTo>
                  <a:lnTo>
                    <a:pt x="0" y="16510"/>
                  </a:lnTo>
                  <a:lnTo>
                    <a:pt x="8044180" y="16510"/>
                  </a:lnTo>
                  <a:lnTo>
                    <a:pt x="8044180" y="12700"/>
                  </a:lnTo>
                  <a:lnTo>
                    <a:pt x="8044180" y="3810"/>
                  </a:lnTo>
                  <a:lnTo>
                    <a:pt x="8044180" y="0"/>
                  </a:lnTo>
                  <a:close/>
                </a:path>
              </a:pathLst>
            </a:custGeom>
            <a:solidFill>
              <a:srgbClr val="77772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566419" y="566419"/>
              <a:ext cx="8036559" cy="8890"/>
            </a:xfrm>
            <a:custGeom>
              <a:avLst/>
              <a:gdLst/>
              <a:ahLst/>
              <a:cxnLst/>
              <a:rect l="l" t="t" r="r" b="b"/>
              <a:pathLst>
                <a:path w="8036559" h="8890">
                  <a:moveTo>
                    <a:pt x="8036559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8036559" y="8889"/>
                  </a:lnTo>
                  <a:lnTo>
                    <a:pt x="8036559" y="0"/>
                  </a:lnTo>
                  <a:close/>
                </a:path>
              </a:pathLst>
            </a:custGeom>
            <a:solidFill>
              <a:srgbClr val="7575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10" y="1582419"/>
            <a:ext cx="3003550" cy="152400"/>
          </a:xfrm>
          <a:custGeom>
            <a:avLst/>
            <a:gdLst/>
            <a:ahLst/>
            <a:cxnLst/>
            <a:rect l="l" t="t" r="r" b="b"/>
            <a:pathLst>
              <a:path w="3003550" h="152400">
                <a:moveTo>
                  <a:pt x="3003550" y="0"/>
                </a:moveTo>
                <a:lnTo>
                  <a:pt x="1501140" y="0"/>
                </a:lnTo>
                <a:lnTo>
                  <a:pt x="0" y="0"/>
                </a:lnTo>
                <a:lnTo>
                  <a:pt x="0" y="152400"/>
                </a:lnTo>
                <a:lnTo>
                  <a:pt x="3003550" y="152400"/>
                </a:lnTo>
                <a:lnTo>
                  <a:pt x="3003550" y="0"/>
                </a:lnTo>
                <a:close/>
              </a:path>
            </a:pathLst>
          </a:custGeom>
          <a:solidFill>
            <a:srgbClr val="EDEC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70509" y="1375409"/>
            <a:ext cx="6681470" cy="25801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27350" algn="l"/>
              </a:tabLst>
            </a:pPr>
            <a:r>
              <a:rPr sz="2800" b="1" i="1" dirty="0">
                <a:latin typeface="Times New Roman"/>
                <a:cs typeface="Times New Roman"/>
              </a:rPr>
              <a:t>Equinodermos</a:t>
            </a:r>
            <a:r>
              <a:rPr sz="2800" b="1" i="1" spc="-85" dirty="0">
                <a:latin typeface="Times New Roman"/>
                <a:cs typeface="Times New Roman"/>
              </a:rPr>
              <a:t> </a:t>
            </a:r>
            <a:r>
              <a:rPr sz="2800" b="1" spc="-25" dirty="0">
                <a:latin typeface="Times New Roman"/>
                <a:cs typeface="Times New Roman"/>
              </a:rPr>
              <a:t>(do</a:t>
            </a:r>
            <a:r>
              <a:rPr sz="2800" b="1" dirty="0">
                <a:latin typeface="Times New Roman"/>
                <a:cs typeface="Times New Roman"/>
              </a:rPr>
              <a:t>	grego</a:t>
            </a:r>
            <a:r>
              <a:rPr sz="2800" b="1" spc="-55" dirty="0">
                <a:latin typeface="Times New Roman"/>
                <a:cs typeface="Times New Roman"/>
              </a:rPr>
              <a:t> </a:t>
            </a:r>
            <a:r>
              <a:rPr sz="2800" b="1" i="1" dirty="0">
                <a:latin typeface="Times New Roman"/>
                <a:cs typeface="Times New Roman"/>
              </a:rPr>
              <a:t>echinos,</a:t>
            </a:r>
            <a:r>
              <a:rPr sz="2800" b="1" i="1" spc="-6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espinho,</a:t>
            </a:r>
            <a:r>
              <a:rPr sz="2800" b="1" spc="-75" dirty="0">
                <a:latin typeface="Times New Roman"/>
                <a:cs typeface="Times New Roman"/>
              </a:rPr>
              <a:t> </a:t>
            </a:r>
            <a:r>
              <a:rPr sz="2800" b="1" spc="-50" dirty="0">
                <a:latin typeface="Times New Roman"/>
                <a:cs typeface="Times New Roman"/>
              </a:rPr>
              <a:t>e</a:t>
            </a: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800" b="1" i="1" dirty="0">
                <a:latin typeface="Times New Roman"/>
                <a:cs typeface="Times New Roman"/>
              </a:rPr>
              <a:t>dermatos,</a:t>
            </a:r>
            <a:r>
              <a:rPr sz="2800" b="1" i="1" spc="-15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Times New Roman"/>
                <a:cs typeface="Times New Roman"/>
              </a:rPr>
              <a:t>pele)</a:t>
            </a:r>
            <a:endParaRPr sz="2800" dirty="0">
              <a:latin typeface="Times New Roman"/>
              <a:cs typeface="Times New Roman"/>
            </a:endParaRPr>
          </a:p>
          <a:p>
            <a:pPr marL="69850" marR="814705" algn="just">
              <a:lnSpc>
                <a:spcPct val="100000"/>
              </a:lnSpc>
              <a:spcBef>
                <a:spcPts val="1340"/>
              </a:spcBef>
            </a:pPr>
            <a:r>
              <a:rPr sz="2000" dirty="0">
                <a:latin typeface="Times New Roman"/>
                <a:cs typeface="Times New Roman"/>
              </a:rPr>
              <a:t>Reúne</a:t>
            </a:r>
            <a:r>
              <a:rPr sz="2000" spc="2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mais</a:t>
            </a:r>
            <a:r>
              <a:rPr sz="2000" spc="2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de</a:t>
            </a:r>
            <a:r>
              <a:rPr sz="2000" spc="2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6</a:t>
            </a:r>
            <a:r>
              <a:rPr sz="2000" spc="2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mil</a:t>
            </a:r>
            <a:r>
              <a:rPr sz="2000" spc="2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espécies</a:t>
            </a:r>
            <a:r>
              <a:rPr sz="2000" spc="2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de</a:t>
            </a:r>
            <a:r>
              <a:rPr sz="2000" spc="2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animais</a:t>
            </a:r>
            <a:r>
              <a:rPr sz="2000" spc="2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marinhos.</a:t>
            </a:r>
            <a:r>
              <a:rPr sz="2000" spc="275" dirty="0">
                <a:latin typeface="Times New Roman"/>
                <a:cs typeface="Times New Roman"/>
              </a:rPr>
              <a:t> </a:t>
            </a:r>
            <a:r>
              <a:rPr sz="2000" spc="-50" dirty="0">
                <a:latin typeface="Times New Roman"/>
                <a:cs typeface="Times New Roman"/>
              </a:rPr>
              <a:t>O </a:t>
            </a:r>
            <a:r>
              <a:rPr sz="2000" dirty="0">
                <a:latin typeface="Times New Roman"/>
                <a:cs typeface="Times New Roman"/>
              </a:rPr>
              <a:t>corpo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é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revestido por </a:t>
            </a:r>
            <a:r>
              <a:rPr sz="2000" dirty="0" err="1">
                <a:latin typeface="Times New Roman"/>
                <a:cs typeface="Times New Roman"/>
              </a:rPr>
              <a:t>uma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lang="pt-BR" sz="2000" spc="-5" dirty="0">
                <a:latin typeface="Times New Roman"/>
                <a:cs typeface="Times New Roman"/>
              </a:rPr>
              <a:t>pele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fina.</a:t>
            </a:r>
            <a:endParaRPr sz="2000" dirty="0">
              <a:latin typeface="Times New Roman"/>
              <a:cs typeface="Times New Roman"/>
            </a:endParaRPr>
          </a:p>
          <a:p>
            <a:pPr marL="69850" marR="810260" algn="just">
              <a:lnSpc>
                <a:spcPct val="100000"/>
              </a:lnSpc>
              <a:spcBef>
                <a:spcPts val="10"/>
              </a:spcBef>
            </a:pPr>
            <a:r>
              <a:rPr sz="2000" dirty="0">
                <a:latin typeface="Times New Roman"/>
                <a:cs typeface="Times New Roman"/>
              </a:rPr>
              <a:t>O</a:t>
            </a:r>
            <a:r>
              <a:rPr sz="2000" spc="420" dirty="0">
                <a:latin typeface="Times New Roman"/>
                <a:cs typeface="Times New Roman"/>
              </a:rPr>
              <a:t>  </a:t>
            </a:r>
            <a:r>
              <a:rPr sz="2000" b="1" dirty="0" err="1">
                <a:latin typeface="Times New Roman"/>
                <a:cs typeface="Times New Roman"/>
              </a:rPr>
              <a:t>esqueleto</a:t>
            </a:r>
            <a:r>
              <a:rPr lang="pt-BR" sz="2000" b="1" dirty="0">
                <a:latin typeface="Times New Roman"/>
                <a:cs typeface="Times New Roman"/>
              </a:rPr>
              <a:t> é interno</a:t>
            </a:r>
            <a:r>
              <a:rPr sz="2000" b="1" spc="4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</a:t>
            </a:r>
            <a:r>
              <a:rPr sz="2000" spc="409" dirty="0">
                <a:latin typeface="Times New Roman"/>
                <a:cs typeface="Times New Roman"/>
              </a:rPr>
              <a:t>  </a:t>
            </a:r>
            <a:r>
              <a:rPr sz="2000" spc="-50" dirty="0">
                <a:latin typeface="Times New Roman"/>
                <a:cs typeface="Times New Roman"/>
              </a:rPr>
              <a:t>é </a:t>
            </a:r>
            <a:r>
              <a:rPr lang="pt-BR" sz="2000" spc="-50" dirty="0">
                <a:latin typeface="Times New Roman"/>
                <a:cs typeface="Times New Roman"/>
              </a:rPr>
              <a:t>formado</a:t>
            </a:r>
            <a:r>
              <a:rPr sz="2000" spc="195" dirty="0">
                <a:latin typeface="Times New Roman"/>
                <a:cs typeface="Times New Roman"/>
              </a:rPr>
              <a:t> </a:t>
            </a:r>
            <a:r>
              <a:rPr sz="2000" dirty="0" err="1">
                <a:latin typeface="Times New Roman"/>
                <a:cs typeface="Times New Roman"/>
              </a:rPr>
              <a:t>por</a:t>
            </a:r>
            <a:r>
              <a:rPr lang="pt-BR" sz="2000" spc="190" dirty="0">
                <a:latin typeface="Times New Roman"/>
                <a:cs typeface="Times New Roman"/>
              </a:rPr>
              <a:t> </a:t>
            </a:r>
            <a:r>
              <a:rPr sz="2000" dirty="0" err="1">
                <a:latin typeface="Times New Roman"/>
                <a:cs typeface="Times New Roman"/>
              </a:rPr>
              <a:t>carbonato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de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 err="1">
                <a:latin typeface="Times New Roman"/>
                <a:cs typeface="Times New Roman"/>
              </a:rPr>
              <a:t>cálcio</a:t>
            </a:r>
            <a:r>
              <a:rPr sz="2000" spc="-10" dirty="0">
                <a:latin typeface="Times New Roman"/>
                <a:cs typeface="Times New Roman"/>
              </a:rPr>
              <a:t>.</a:t>
            </a:r>
            <a:endParaRPr lang="pt-BR" sz="2000" spc="-10" dirty="0">
              <a:latin typeface="Times New Roman"/>
              <a:cs typeface="Times New Roman"/>
            </a:endParaRPr>
          </a:p>
          <a:p>
            <a:pPr marL="69850" marR="810260" algn="just">
              <a:lnSpc>
                <a:spcPct val="100000"/>
              </a:lnSpc>
              <a:spcBef>
                <a:spcPts val="10"/>
              </a:spcBef>
            </a:pPr>
            <a:r>
              <a:rPr lang="pt-BR" sz="2000" spc="-10" dirty="0">
                <a:latin typeface="Times New Roman"/>
                <a:cs typeface="Times New Roman"/>
              </a:rPr>
              <a:t>Sistema digestório completo.</a:t>
            </a:r>
            <a:endParaRPr sz="2000" dirty="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227329"/>
            <a:ext cx="9144000" cy="763270"/>
            <a:chOff x="0" y="227329"/>
            <a:chExt cx="9144000" cy="763270"/>
          </a:xfrm>
        </p:grpSpPr>
        <p:sp>
          <p:nvSpPr>
            <p:cNvPr id="5" name="object 5"/>
            <p:cNvSpPr/>
            <p:nvPr/>
          </p:nvSpPr>
          <p:spPr>
            <a:xfrm>
              <a:off x="0" y="227329"/>
              <a:ext cx="9144000" cy="610870"/>
            </a:xfrm>
            <a:custGeom>
              <a:avLst/>
              <a:gdLst/>
              <a:ahLst/>
              <a:cxnLst/>
              <a:rect l="l" t="t" r="r" b="b"/>
              <a:pathLst>
                <a:path w="9144000" h="610869">
                  <a:moveTo>
                    <a:pt x="91440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607060"/>
                  </a:lnTo>
                  <a:lnTo>
                    <a:pt x="0" y="610870"/>
                  </a:lnTo>
                  <a:lnTo>
                    <a:pt x="9144000" y="610870"/>
                  </a:lnTo>
                  <a:lnTo>
                    <a:pt x="9144000" y="607060"/>
                  </a:lnTo>
                  <a:lnTo>
                    <a:pt x="9144000" y="3822"/>
                  </a:lnTo>
                  <a:lnTo>
                    <a:pt x="9140190" y="3822"/>
                  </a:lnTo>
                  <a:lnTo>
                    <a:pt x="9140190" y="607060"/>
                  </a:lnTo>
                  <a:lnTo>
                    <a:pt x="3810" y="607060"/>
                  </a:lnTo>
                  <a:lnTo>
                    <a:pt x="3810" y="3810"/>
                  </a:lnTo>
                  <a:lnTo>
                    <a:pt x="9144000" y="381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810" y="231139"/>
              <a:ext cx="9136380" cy="603250"/>
            </a:xfrm>
            <a:custGeom>
              <a:avLst/>
              <a:gdLst/>
              <a:ahLst/>
              <a:cxnLst/>
              <a:rect l="l" t="t" r="r" b="b"/>
              <a:pathLst>
                <a:path w="9136380" h="603250">
                  <a:moveTo>
                    <a:pt x="9136380" y="0"/>
                  </a:moveTo>
                  <a:lnTo>
                    <a:pt x="9132570" y="0"/>
                  </a:lnTo>
                  <a:lnTo>
                    <a:pt x="9132570" y="3810"/>
                  </a:lnTo>
                  <a:lnTo>
                    <a:pt x="9132570" y="599440"/>
                  </a:lnTo>
                  <a:lnTo>
                    <a:pt x="2540" y="599440"/>
                  </a:lnTo>
                  <a:lnTo>
                    <a:pt x="2540" y="3810"/>
                  </a:lnTo>
                  <a:lnTo>
                    <a:pt x="9132570" y="3810"/>
                  </a:lnTo>
                  <a:lnTo>
                    <a:pt x="9132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9440"/>
                  </a:lnTo>
                  <a:lnTo>
                    <a:pt x="0" y="603250"/>
                  </a:lnTo>
                  <a:lnTo>
                    <a:pt x="9136380" y="603250"/>
                  </a:lnTo>
                  <a:lnTo>
                    <a:pt x="9136380" y="599440"/>
                  </a:lnTo>
                  <a:lnTo>
                    <a:pt x="9136380" y="3810"/>
                  </a:lnTo>
                  <a:lnTo>
                    <a:pt x="9136380" y="0"/>
                  </a:lnTo>
                  <a:close/>
                </a:path>
              </a:pathLst>
            </a:custGeom>
            <a:solidFill>
              <a:srgbClr val="FDFD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350" y="234949"/>
              <a:ext cx="9130030" cy="595630"/>
            </a:xfrm>
            <a:custGeom>
              <a:avLst/>
              <a:gdLst/>
              <a:ahLst/>
              <a:cxnLst/>
              <a:rect l="l" t="t" r="r" b="b"/>
              <a:pathLst>
                <a:path w="9130030" h="595630">
                  <a:moveTo>
                    <a:pt x="9130030" y="0"/>
                  </a:moveTo>
                  <a:lnTo>
                    <a:pt x="9126220" y="0"/>
                  </a:lnTo>
                  <a:lnTo>
                    <a:pt x="9126220" y="3810"/>
                  </a:lnTo>
                  <a:lnTo>
                    <a:pt x="9126220" y="591820"/>
                  </a:lnTo>
                  <a:lnTo>
                    <a:pt x="3810" y="591820"/>
                  </a:lnTo>
                  <a:lnTo>
                    <a:pt x="3810" y="3810"/>
                  </a:lnTo>
                  <a:lnTo>
                    <a:pt x="9126220" y="3810"/>
                  </a:lnTo>
                  <a:lnTo>
                    <a:pt x="91262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1820"/>
                  </a:lnTo>
                  <a:lnTo>
                    <a:pt x="0" y="595630"/>
                  </a:lnTo>
                  <a:lnTo>
                    <a:pt x="9130030" y="595630"/>
                  </a:lnTo>
                  <a:lnTo>
                    <a:pt x="9130030" y="591820"/>
                  </a:lnTo>
                  <a:lnTo>
                    <a:pt x="9130030" y="3810"/>
                  </a:lnTo>
                  <a:lnTo>
                    <a:pt x="9130030" y="0"/>
                  </a:lnTo>
                  <a:close/>
                </a:path>
              </a:pathLst>
            </a:custGeom>
            <a:solidFill>
              <a:srgbClr val="FBFB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0160" y="238759"/>
              <a:ext cx="9122410" cy="588010"/>
            </a:xfrm>
            <a:custGeom>
              <a:avLst/>
              <a:gdLst/>
              <a:ahLst/>
              <a:cxnLst/>
              <a:rect l="l" t="t" r="r" b="b"/>
              <a:pathLst>
                <a:path w="9122410" h="588010">
                  <a:moveTo>
                    <a:pt x="9122410" y="0"/>
                  </a:moveTo>
                  <a:lnTo>
                    <a:pt x="9119870" y="0"/>
                  </a:lnTo>
                  <a:lnTo>
                    <a:pt x="9119870" y="3810"/>
                  </a:lnTo>
                  <a:lnTo>
                    <a:pt x="9119870" y="584200"/>
                  </a:lnTo>
                  <a:lnTo>
                    <a:pt x="3810" y="584200"/>
                  </a:lnTo>
                  <a:lnTo>
                    <a:pt x="3810" y="3810"/>
                  </a:lnTo>
                  <a:lnTo>
                    <a:pt x="9119870" y="3810"/>
                  </a:lnTo>
                  <a:lnTo>
                    <a:pt x="9119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4200"/>
                  </a:lnTo>
                  <a:lnTo>
                    <a:pt x="0" y="588010"/>
                  </a:lnTo>
                  <a:lnTo>
                    <a:pt x="9122410" y="588010"/>
                  </a:lnTo>
                  <a:lnTo>
                    <a:pt x="9122410" y="584200"/>
                  </a:lnTo>
                  <a:lnTo>
                    <a:pt x="9122410" y="3810"/>
                  </a:lnTo>
                  <a:lnTo>
                    <a:pt x="9122410" y="0"/>
                  </a:lnTo>
                  <a:close/>
                </a:path>
              </a:pathLst>
            </a:custGeom>
            <a:solidFill>
              <a:srgbClr val="FAFA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3970" y="242569"/>
              <a:ext cx="9116060" cy="580390"/>
            </a:xfrm>
            <a:custGeom>
              <a:avLst/>
              <a:gdLst/>
              <a:ahLst/>
              <a:cxnLst/>
              <a:rect l="l" t="t" r="r" b="b"/>
              <a:pathLst>
                <a:path w="9116060" h="580390">
                  <a:moveTo>
                    <a:pt x="9116060" y="0"/>
                  </a:moveTo>
                  <a:lnTo>
                    <a:pt x="9112250" y="0"/>
                  </a:lnTo>
                  <a:lnTo>
                    <a:pt x="9112250" y="3810"/>
                  </a:lnTo>
                  <a:lnTo>
                    <a:pt x="9112250" y="576580"/>
                  </a:lnTo>
                  <a:lnTo>
                    <a:pt x="3810" y="576580"/>
                  </a:lnTo>
                  <a:lnTo>
                    <a:pt x="3810" y="3810"/>
                  </a:lnTo>
                  <a:lnTo>
                    <a:pt x="9112250" y="3810"/>
                  </a:lnTo>
                  <a:lnTo>
                    <a:pt x="9112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6580"/>
                  </a:lnTo>
                  <a:lnTo>
                    <a:pt x="0" y="580390"/>
                  </a:lnTo>
                  <a:lnTo>
                    <a:pt x="9116060" y="580390"/>
                  </a:lnTo>
                  <a:lnTo>
                    <a:pt x="9116060" y="576580"/>
                  </a:lnTo>
                  <a:lnTo>
                    <a:pt x="9116060" y="3810"/>
                  </a:lnTo>
                  <a:lnTo>
                    <a:pt x="9116060" y="0"/>
                  </a:lnTo>
                  <a:close/>
                </a:path>
              </a:pathLst>
            </a:custGeom>
            <a:solidFill>
              <a:srgbClr val="F8F8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7780" y="246379"/>
              <a:ext cx="9108440" cy="572770"/>
            </a:xfrm>
            <a:custGeom>
              <a:avLst/>
              <a:gdLst/>
              <a:ahLst/>
              <a:cxnLst/>
              <a:rect l="l" t="t" r="r" b="b"/>
              <a:pathLst>
                <a:path w="9108440" h="572769">
                  <a:moveTo>
                    <a:pt x="9108440" y="0"/>
                  </a:moveTo>
                  <a:lnTo>
                    <a:pt x="9104630" y="0"/>
                  </a:lnTo>
                  <a:lnTo>
                    <a:pt x="9104630" y="2540"/>
                  </a:lnTo>
                  <a:lnTo>
                    <a:pt x="9104630" y="570230"/>
                  </a:lnTo>
                  <a:lnTo>
                    <a:pt x="3810" y="570230"/>
                  </a:lnTo>
                  <a:lnTo>
                    <a:pt x="3810" y="2540"/>
                  </a:lnTo>
                  <a:lnTo>
                    <a:pt x="9104630" y="2540"/>
                  </a:lnTo>
                  <a:lnTo>
                    <a:pt x="91046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70230"/>
                  </a:lnTo>
                  <a:lnTo>
                    <a:pt x="0" y="572770"/>
                  </a:lnTo>
                  <a:lnTo>
                    <a:pt x="9108440" y="572770"/>
                  </a:lnTo>
                  <a:lnTo>
                    <a:pt x="9108440" y="570230"/>
                  </a:lnTo>
                  <a:lnTo>
                    <a:pt x="9108440" y="2540"/>
                  </a:lnTo>
                  <a:lnTo>
                    <a:pt x="9108440" y="0"/>
                  </a:lnTo>
                  <a:close/>
                </a:path>
              </a:pathLst>
            </a:custGeom>
            <a:solidFill>
              <a:srgbClr val="F6F6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1590" y="248919"/>
              <a:ext cx="9100820" cy="567690"/>
            </a:xfrm>
            <a:custGeom>
              <a:avLst/>
              <a:gdLst/>
              <a:ahLst/>
              <a:cxnLst/>
              <a:rect l="l" t="t" r="r" b="b"/>
              <a:pathLst>
                <a:path w="9100820" h="567690">
                  <a:moveTo>
                    <a:pt x="9100820" y="0"/>
                  </a:moveTo>
                  <a:lnTo>
                    <a:pt x="9097010" y="0"/>
                  </a:lnTo>
                  <a:lnTo>
                    <a:pt x="9097010" y="3810"/>
                  </a:lnTo>
                  <a:lnTo>
                    <a:pt x="9097010" y="563880"/>
                  </a:lnTo>
                  <a:lnTo>
                    <a:pt x="3810" y="563880"/>
                  </a:lnTo>
                  <a:lnTo>
                    <a:pt x="3810" y="3810"/>
                  </a:lnTo>
                  <a:lnTo>
                    <a:pt x="9097010" y="3810"/>
                  </a:lnTo>
                  <a:lnTo>
                    <a:pt x="9097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3880"/>
                  </a:lnTo>
                  <a:lnTo>
                    <a:pt x="0" y="567690"/>
                  </a:lnTo>
                  <a:lnTo>
                    <a:pt x="9100820" y="567690"/>
                  </a:lnTo>
                  <a:lnTo>
                    <a:pt x="9100820" y="563880"/>
                  </a:lnTo>
                  <a:lnTo>
                    <a:pt x="9100820" y="3810"/>
                  </a:lnTo>
                  <a:lnTo>
                    <a:pt x="9100820" y="0"/>
                  </a:lnTo>
                  <a:close/>
                </a:path>
              </a:pathLst>
            </a:custGeom>
            <a:solidFill>
              <a:srgbClr val="F5F5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5400" y="252729"/>
              <a:ext cx="9093200" cy="560070"/>
            </a:xfrm>
            <a:custGeom>
              <a:avLst/>
              <a:gdLst/>
              <a:ahLst/>
              <a:cxnLst/>
              <a:rect l="l" t="t" r="r" b="b"/>
              <a:pathLst>
                <a:path w="9093200" h="560070">
                  <a:moveTo>
                    <a:pt x="90932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56260"/>
                  </a:lnTo>
                  <a:lnTo>
                    <a:pt x="0" y="560070"/>
                  </a:lnTo>
                  <a:lnTo>
                    <a:pt x="9093200" y="560070"/>
                  </a:lnTo>
                  <a:lnTo>
                    <a:pt x="9093200" y="556260"/>
                  </a:lnTo>
                  <a:lnTo>
                    <a:pt x="9093200" y="3822"/>
                  </a:lnTo>
                  <a:lnTo>
                    <a:pt x="9089390" y="3822"/>
                  </a:lnTo>
                  <a:lnTo>
                    <a:pt x="9089390" y="556260"/>
                  </a:lnTo>
                  <a:lnTo>
                    <a:pt x="2540" y="556260"/>
                  </a:lnTo>
                  <a:lnTo>
                    <a:pt x="2540" y="3810"/>
                  </a:lnTo>
                  <a:lnTo>
                    <a:pt x="9093200" y="3810"/>
                  </a:lnTo>
                  <a:lnTo>
                    <a:pt x="9093200" y="0"/>
                  </a:lnTo>
                  <a:close/>
                </a:path>
              </a:pathLst>
            </a:custGeom>
            <a:solidFill>
              <a:srgbClr val="F3F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7940" y="256539"/>
              <a:ext cx="9086850" cy="552450"/>
            </a:xfrm>
            <a:custGeom>
              <a:avLst/>
              <a:gdLst/>
              <a:ahLst/>
              <a:cxnLst/>
              <a:rect l="l" t="t" r="r" b="b"/>
              <a:pathLst>
                <a:path w="9086850" h="552450">
                  <a:moveTo>
                    <a:pt x="9086850" y="0"/>
                  </a:moveTo>
                  <a:lnTo>
                    <a:pt x="9083040" y="0"/>
                  </a:lnTo>
                  <a:lnTo>
                    <a:pt x="9083040" y="3810"/>
                  </a:lnTo>
                  <a:lnTo>
                    <a:pt x="9083040" y="548640"/>
                  </a:lnTo>
                  <a:lnTo>
                    <a:pt x="3810" y="548640"/>
                  </a:lnTo>
                  <a:lnTo>
                    <a:pt x="3810" y="3810"/>
                  </a:lnTo>
                  <a:lnTo>
                    <a:pt x="9083040" y="3810"/>
                  </a:lnTo>
                  <a:lnTo>
                    <a:pt x="90830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8640"/>
                  </a:lnTo>
                  <a:lnTo>
                    <a:pt x="0" y="552450"/>
                  </a:lnTo>
                  <a:lnTo>
                    <a:pt x="9086850" y="552450"/>
                  </a:lnTo>
                  <a:lnTo>
                    <a:pt x="9086850" y="548640"/>
                  </a:lnTo>
                  <a:lnTo>
                    <a:pt x="9086850" y="3810"/>
                  </a:lnTo>
                  <a:lnTo>
                    <a:pt x="9086850" y="0"/>
                  </a:lnTo>
                  <a:close/>
                </a:path>
              </a:pathLst>
            </a:custGeom>
            <a:solidFill>
              <a:srgbClr val="F1F1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1750" y="260349"/>
              <a:ext cx="9079230" cy="544830"/>
            </a:xfrm>
            <a:custGeom>
              <a:avLst/>
              <a:gdLst/>
              <a:ahLst/>
              <a:cxnLst/>
              <a:rect l="l" t="t" r="r" b="b"/>
              <a:pathLst>
                <a:path w="9079230" h="544830">
                  <a:moveTo>
                    <a:pt x="9079230" y="0"/>
                  </a:moveTo>
                  <a:lnTo>
                    <a:pt x="9076690" y="0"/>
                  </a:lnTo>
                  <a:lnTo>
                    <a:pt x="9076690" y="3810"/>
                  </a:lnTo>
                  <a:lnTo>
                    <a:pt x="9076690" y="541020"/>
                  </a:lnTo>
                  <a:lnTo>
                    <a:pt x="3810" y="541020"/>
                  </a:lnTo>
                  <a:lnTo>
                    <a:pt x="3810" y="3810"/>
                  </a:lnTo>
                  <a:lnTo>
                    <a:pt x="9076690" y="3810"/>
                  </a:lnTo>
                  <a:lnTo>
                    <a:pt x="9076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1020"/>
                  </a:lnTo>
                  <a:lnTo>
                    <a:pt x="0" y="544830"/>
                  </a:lnTo>
                  <a:lnTo>
                    <a:pt x="9079230" y="544830"/>
                  </a:lnTo>
                  <a:lnTo>
                    <a:pt x="9079230" y="541020"/>
                  </a:lnTo>
                  <a:lnTo>
                    <a:pt x="9079230" y="3810"/>
                  </a:lnTo>
                  <a:lnTo>
                    <a:pt x="9079230" y="0"/>
                  </a:lnTo>
                  <a:close/>
                </a:path>
              </a:pathLst>
            </a:custGeom>
            <a:solidFill>
              <a:srgbClr val="F0F0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5560" y="264159"/>
              <a:ext cx="9072880" cy="537210"/>
            </a:xfrm>
            <a:custGeom>
              <a:avLst/>
              <a:gdLst/>
              <a:ahLst/>
              <a:cxnLst/>
              <a:rect l="l" t="t" r="r" b="b"/>
              <a:pathLst>
                <a:path w="9072880" h="537210">
                  <a:moveTo>
                    <a:pt x="9072880" y="0"/>
                  </a:moveTo>
                  <a:lnTo>
                    <a:pt x="9069070" y="0"/>
                  </a:lnTo>
                  <a:lnTo>
                    <a:pt x="9069070" y="3810"/>
                  </a:lnTo>
                  <a:lnTo>
                    <a:pt x="9069070" y="533400"/>
                  </a:lnTo>
                  <a:lnTo>
                    <a:pt x="3810" y="533400"/>
                  </a:lnTo>
                  <a:lnTo>
                    <a:pt x="3810" y="3810"/>
                  </a:lnTo>
                  <a:lnTo>
                    <a:pt x="9069070" y="3810"/>
                  </a:lnTo>
                  <a:lnTo>
                    <a:pt x="9069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3400"/>
                  </a:lnTo>
                  <a:lnTo>
                    <a:pt x="0" y="537210"/>
                  </a:lnTo>
                  <a:lnTo>
                    <a:pt x="9072880" y="537210"/>
                  </a:lnTo>
                  <a:lnTo>
                    <a:pt x="9072880" y="533400"/>
                  </a:lnTo>
                  <a:lnTo>
                    <a:pt x="9072880" y="3810"/>
                  </a:lnTo>
                  <a:lnTo>
                    <a:pt x="9072880" y="0"/>
                  </a:lnTo>
                  <a:close/>
                </a:path>
              </a:pathLst>
            </a:custGeom>
            <a:solidFill>
              <a:srgbClr val="EEE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9370" y="267969"/>
              <a:ext cx="9065260" cy="529590"/>
            </a:xfrm>
            <a:custGeom>
              <a:avLst/>
              <a:gdLst/>
              <a:ahLst/>
              <a:cxnLst/>
              <a:rect l="l" t="t" r="r" b="b"/>
              <a:pathLst>
                <a:path w="9065260" h="529590">
                  <a:moveTo>
                    <a:pt x="9065260" y="0"/>
                  </a:moveTo>
                  <a:lnTo>
                    <a:pt x="9061450" y="0"/>
                  </a:lnTo>
                  <a:lnTo>
                    <a:pt x="9061450" y="3810"/>
                  </a:lnTo>
                  <a:lnTo>
                    <a:pt x="9061450" y="525780"/>
                  </a:lnTo>
                  <a:lnTo>
                    <a:pt x="3810" y="525780"/>
                  </a:lnTo>
                  <a:lnTo>
                    <a:pt x="3810" y="3810"/>
                  </a:lnTo>
                  <a:lnTo>
                    <a:pt x="9061450" y="3810"/>
                  </a:lnTo>
                  <a:lnTo>
                    <a:pt x="9061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5780"/>
                  </a:lnTo>
                  <a:lnTo>
                    <a:pt x="0" y="529590"/>
                  </a:lnTo>
                  <a:lnTo>
                    <a:pt x="9065260" y="529590"/>
                  </a:lnTo>
                  <a:lnTo>
                    <a:pt x="9065260" y="525780"/>
                  </a:lnTo>
                  <a:lnTo>
                    <a:pt x="9065260" y="3810"/>
                  </a:lnTo>
                  <a:lnTo>
                    <a:pt x="9065260" y="0"/>
                  </a:lnTo>
                  <a:close/>
                </a:path>
              </a:pathLst>
            </a:custGeom>
            <a:solidFill>
              <a:srgbClr val="EDED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3180" y="271779"/>
              <a:ext cx="9057640" cy="521970"/>
            </a:xfrm>
            <a:custGeom>
              <a:avLst/>
              <a:gdLst/>
              <a:ahLst/>
              <a:cxnLst/>
              <a:rect l="l" t="t" r="r" b="b"/>
              <a:pathLst>
                <a:path w="9057640" h="521970">
                  <a:moveTo>
                    <a:pt x="90576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18160"/>
                  </a:lnTo>
                  <a:lnTo>
                    <a:pt x="0" y="521970"/>
                  </a:lnTo>
                  <a:lnTo>
                    <a:pt x="9057640" y="521970"/>
                  </a:lnTo>
                  <a:lnTo>
                    <a:pt x="9057640" y="518160"/>
                  </a:lnTo>
                  <a:lnTo>
                    <a:pt x="9057640" y="3822"/>
                  </a:lnTo>
                  <a:lnTo>
                    <a:pt x="9053830" y="3822"/>
                  </a:lnTo>
                  <a:lnTo>
                    <a:pt x="9053830" y="518160"/>
                  </a:lnTo>
                  <a:lnTo>
                    <a:pt x="3810" y="518160"/>
                  </a:lnTo>
                  <a:lnTo>
                    <a:pt x="3810" y="3810"/>
                  </a:lnTo>
                  <a:lnTo>
                    <a:pt x="9057640" y="3810"/>
                  </a:lnTo>
                  <a:lnTo>
                    <a:pt x="9057640" y="0"/>
                  </a:lnTo>
                  <a:close/>
                </a:path>
              </a:pathLst>
            </a:custGeom>
            <a:solidFill>
              <a:srgbClr val="EBEB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6990" y="275589"/>
              <a:ext cx="9050020" cy="514350"/>
            </a:xfrm>
            <a:custGeom>
              <a:avLst/>
              <a:gdLst/>
              <a:ahLst/>
              <a:cxnLst/>
              <a:rect l="l" t="t" r="r" b="b"/>
              <a:pathLst>
                <a:path w="9050020" h="514350">
                  <a:moveTo>
                    <a:pt x="9050020" y="0"/>
                  </a:moveTo>
                  <a:lnTo>
                    <a:pt x="9046210" y="0"/>
                  </a:lnTo>
                  <a:lnTo>
                    <a:pt x="9046210" y="2540"/>
                  </a:lnTo>
                  <a:lnTo>
                    <a:pt x="9046210" y="511810"/>
                  </a:lnTo>
                  <a:lnTo>
                    <a:pt x="3810" y="511810"/>
                  </a:lnTo>
                  <a:lnTo>
                    <a:pt x="3810" y="2540"/>
                  </a:lnTo>
                  <a:lnTo>
                    <a:pt x="9046210" y="2540"/>
                  </a:lnTo>
                  <a:lnTo>
                    <a:pt x="90462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11810"/>
                  </a:lnTo>
                  <a:lnTo>
                    <a:pt x="0" y="514350"/>
                  </a:lnTo>
                  <a:lnTo>
                    <a:pt x="9050020" y="514350"/>
                  </a:lnTo>
                  <a:lnTo>
                    <a:pt x="9050020" y="511810"/>
                  </a:lnTo>
                  <a:lnTo>
                    <a:pt x="9050020" y="2540"/>
                  </a:lnTo>
                  <a:lnTo>
                    <a:pt x="9050020" y="0"/>
                  </a:lnTo>
                  <a:close/>
                </a:path>
              </a:pathLst>
            </a:custGeom>
            <a:solidFill>
              <a:srgbClr val="E9E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0800" y="278129"/>
              <a:ext cx="9042400" cy="509270"/>
            </a:xfrm>
            <a:custGeom>
              <a:avLst/>
              <a:gdLst/>
              <a:ahLst/>
              <a:cxnLst/>
              <a:rect l="l" t="t" r="r" b="b"/>
              <a:pathLst>
                <a:path w="9042400" h="509270">
                  <a:moveTo>
                    <a:pt x="90424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05460"/>
                  </a:lnTo>
                  <a:lnTo>
                    <a:pt x="0" y="509270"/>
                  </a:lnTo>
                  <a:lnTo>
                    <a:pt x="9042400" y="509270"/>
                  </a:lnTo>
                  <a:lnTo>
                    <a:pt x="9042400" y="505460"/>
                  </a:lnTo>
                  <a:lnTo>
                    <a:pt x="9042400" y="3822"/>
                  </a:lnTo>
                  <a:lnTo>
                    <a:pt x="9038590" y="3822"/>
                  </a:lnTo>
                  <a:lnTo>
                    <a:pt x="9038590" y="505460"/>
                  </a:lnTo>
                  <a:lnTo>
                    <a:pt x="3810" y="505460"/>
                  </a:lnTo>
                  <a:lnTo>
                    <a:pt x="3810" y="3810"/>
                  </a:lnTo>
                  <a:lnTo>
                    <a:pt x="9042400" y="3810"/>
                  </a:lnTo>
                  <a:lnTo>
                    <a:pt x="9042400" y="0"/>
                  </a:lnTo>
                  <a:close/>
                </a:path>
              </a:pathLst>
            </a:custGeom>
            <a:solidFill>
              <a:srgbClr val="E8E8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4610" y="281939"/>
              <a:ext cx="9034780" cy="501650"/>
            </a:xfrm>
            <a:custGeom>
              <a:avLst/>
              <a:gdLst/>
              <a:ahLst/>
              <a:cxnLst/>
              <a:rect l="l" t="t" r="r" b="b"/>
              <a:pathLst>
                <a:path w="9034780" h="501650">
                  <a:moveTo>
                    <a:pt x="9034780" y="0"/>
                  </a:moveTo>
                  <a:lnTo>
                    <a:pt x="9030970" y="0"/>
                  </a:lnTo>
                  <a:lnTo>
                    <a:pt x="9030970" y="3810"/>
                  </a:lnTo>
                  <a:lnTo>
                    <a:pt x="9030970" y="497840"/>
                  </a:lnTo>
                  <a:lnTo>
                    <a:pt x="2540" y="497840"/>
                  </a:lnTo>
                  <a:lnTo>
                    <a:pt x="2540" y="3810"/>
                  </a:lnTo>
                  <a:lnTo>
                    <a:pt x="9030970" y="3810"/>
                  </a:lnTo>
                  <a:lnTo>
                    <a:pt x="9030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7840"/>
                  </a:lnTo>
                  <a:lnTo>
                    <a:pt x="0" y="501650"/>
                  </a:lnTo>
                  <a:lnTo>
                    <a:pt x="9034780" y="501650"/>
                  </a:lnTo>
                  <a:lnTo>
                    <a:pt x="9034780" y="497840"/>
                  </a:lnTo>
                  <a:lnTo>
                    <a:pt x="9034780" y="3810"/>
                  </a:lnTo>
                  <a:lnTo>
                    <a:pt x="9034780" y="0"/>
                  </a:lnTo>
                  <a:close/>
                </a:path>
              </a:pathLst>
            </a:custGeom>
            <a:solidFill>
              <a:srgbClr val="E6E6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7150" y="285749"/>
              <a:ext cx="9028430" cy="494030"/>
            </a:xfrm>
            <a:custGeom>
              <a:avLst/>
              <a:gdLst/>
              <a:ahLst/>
              <a:cxnLst/>
              <a:rect l="l" t="t" r="r" b="b"/>
              <a:pathLst>
                <a:path w="9028430" h="494030">
                  <a:moveTo>
                    <a:pt x="9028430" y="0"/>
                  </a:moveTo>
                  <a:lnTo>
                    <a:pt x="9025890" y="0"/>
                  </a:lnTo>
                  <a:lnTo>
                    <a:pt x="9025890" y="3810"/>
                  </a:lnTo>
                  <a:lnTo>
                    <a:pt x="9025890" y="490220"/>
                  </a:lnTo>
                  <a:lnTo>
                    <a:pt x="3810" y="490220"/>
                  </a:lnTo>
                  <a:lnTo>
                    <a:pt x="3810" y="3810"/>
                  </a:lnTo>
                  <a:lnTo>
                    <a:pt x="9025890" y="3810"/>
                  </a:lnTo>
                  <a:lnTo>
                    <a:pt x="9025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0220"/>
                  </a:lnTo>
                  <a:lnTo>
                    <a:pt x="0" y="494030"/>
                  </a:lnTo>
                  <a:lnTo>
                    <a:pt x="9028430" y="494030"/>
                  </a:lnTo>
                  <a:lnTo>
                    <a:pt x="9028430" y="490220"/>
                  </a:lnTo>
                  <a:lnTo>
                    <a:pt x="9028430" y="3810"/>
                  </a:lnTo>
                  <a:lnTo>
                    <a:pt x="9028430" y="0"/>
                  </a:lnTo>
                  <a:close/>
                </a:path>
              </a:pathLst>
            </a:custGeom>
            <a:solidFill>
              <a:srgbClr val="E4E4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0960" y="289559"/>
              <a:ext cx="9022080" cy="486409"/>
            </a:xfrm>
            <a:custGeom>
              <a:avLst/>
              <a:gdLst/>
              <a:ahLst/>
              <a:cxnLst/>
              <a:rect l="l" t="t" r="r" b="b"/>
              <a:pathLst>
                <a:path w="9022080" h="486409">
                  <a:moveTo>
                    <a:pt x="9022080" y="0"/>
                  </a:moveTo>
                  <a:lnTo>
                    <a:pt x="9018270" y="0"/>
                  </a:lnTo>
                  <a:lnTo>
                    <a:pt x="9018270" y="3810"/>
                  </a:lnTo>
                  <a:lnTo>
                    <a:pt x="9018270" y="482600"/>
                  </a:lnTo>
                  <a:lnTo>
                    <a:pt x="3810" y="482600"/>
                  </a:lnTo>
                  <a:lnTo>
                    <a:pt x="3810" y="3810"/>
                  </a:lnTo>
                  <a:lnTo>
                    <a:pt x="9018270" y="3810"/>
                  </a:lnTo>
                  <a:lnTo>
                    <a:pt x="9018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2600"/>
                  </a:lnTo>
                  <a:lnTo>
                    <a:pt x="0" y="486410"/>
                  </a:lnTo>
                  <a:lnTo>
                    <a:pt x="9022080" y="486410"/>
                  </a:lnTo>
                  <a:lnTo>
                    <a:pt x="9022080" y="482600"/>
                  </a:lnTo>
                  <a:lnTo>
                    <a:pt x="9022080" y="3810"/>
                  </a:lnTo>
                  <a:lnTo>
                    <a:pt x="9022080" y="0"/>
                  </a:lnTo>
                  <a:close/>
                </a:path>
              </a:pathLst>
            </a:custGeom>
            <a:solidFill>
              <a:srgbClr val="E3E3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4770" y="293369"/>
              <a:ext cx="9014460" cy="478790"/>
            </a:xfrm>
            <a:custGeom>
              <a:avLst/>
              <a:gdLst/>
              <a:ahLst/>
              <a:cxnLst/>
              <a:rect l="l" t="t" r="r" b="b"/>
              <a:pathLst>
                <a:path w="9014460" h="478790">
                  <a:moveTo>
                    <a:pt x="9014460" y="0"/>
                  </a:moveTo>
                  <a:lnTo>
                    <a:pt x="9010650" y="0"/>
                  </a:lnTo>
                  <a:lnTo>
                    <a:pt x="9010650" y="3810"/>
                  </a:lnTo>
                  <a:lnTo>
                    <a:pt x="9010650" y="474980"/>
                  </a:lnTo>
                  <a:lnTo>
                    <a:pt x="3810" y="474980"/>
                  </a:lnTo>
                  <a:lnTo>
                    <a:pt x="3810" y="3810"/>
                  </a:lnTo>
                  <a:lnTo>
                    <a:pt x="9010650" y="3810"/>
                  </a:lnTo>
                  <a:lnTo>
                    <a:pt x="9010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4980"/>
                  </a:lnTo>
                  <a:lnTo>
                    <a:pt x="0" y="478790"/>
                  </a:lnTo>
                  <a:lnTo>
                    <a:pt x="9014460" y="478790"/>
                  </a:lnTo>
                  <a:lnTo>
                    <a:pt x="9014460" y="474980"/>
                  </a:lnTo>
                  <a:lnTo>
                    <a:pt x="9014460" y="3810"/>
                  </a:lnTo>
                  <a:lnTo>
                    <a:pt x="9014460" y="0"/>
                  </a:lnTo>
                  <a:close/>
                </a:path>
              </a:pathLst>
            </a:custGeom>
            <a:solidFill>
              <a:srgbClr val="E1E1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8580" y="297179"/>
              <a:ext cx="9006840" cy="471170"/>
            </a:xfrm>
            <a:custGeom>
              <a:avLst/>
              <a:gdLst/>
              <a:ahLst/>
              <a:cxnLst/>
              <a:rect l="l" t="t" r="r" b="b"/>
              <a:pathLst>
                <a:path w="9006840" h="471170">
                  <a:moveTo>
                    <a:pt x="9006840" y="0"/>
                  </a:moveTo>
                  <a:lnTo>
                    <a:pt x="9003030" y="0"/>
                  </a:lnTo>
                  <a:lnTo>
                    <a:pt x="9003030" y="2540"/>
                  </a:lnTo>
                  <a:lnTo>
                    <a:pt x="9003030" y="468630"/>
                  </a:lnTo>
                  <a:lnTo>
                    <a:pt x="3810" y="468630"/>
                  </a:lnTo>
                  <a:lnTo>
                    <a:pt x="3810" y="2540"/>
                  </a:lnTo>
                  <a:lnTo>
                    <a:pt x="9003030" y="2540"/>
                  </a:lnTo>
                  <a:lnTo>
                    <a:pt x="90030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68630"/>
                  </a:lnTo>
                  <a:lnTo>
                    <a:pt x="0" y="471170"/>
                  </a:lnTo>
                  <a:lnTo>
                    <a:pt x="9006840" y="471170"/>
                  </a:lnTo>
                  <a:lnTo>
                    <a:pt x="9006840" y="468630"/>
                  </a:lnTo>
                  <a:lnTo>
                    <a:pt x="9006840" y="2540"/>
                  </a:lnTo>
                  <a:lnTo>
                    <a:pt x="9006840" y="0"/>
                  </a:lnTo>
                  <a:close/>
                </a:path>
              </a:pathLst>
            </a:custGeom>
            <a:solidFill>
              <a:srgbClr val="E0E0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72390" y="299719"/>
              <a:ext cx="8999220" cy="466090"/>
            </a:xfrm>
            <a:custGeom>
              <a:avLst/>
              <a:gdLst/>
              <a:ahLst/>
              <a:cxnLst/>
              <a:rect l="l" t="t" r="r" b="b"/>
              <a:pathLst>
                <a:path w="8999220" h="466090">
                  <a:moveTo>
                    <a:pt x="8999220" y="0"/>
                  </a:moveTo>
                  <a:lnTo>
                    <a:pt x="8995410" y="0"/>
                  </a:lnTo>
                  <a:lnTo>
                    <a:pt x="8995410" y="3810"/>
                  </a:lnTo>
                  <a:lnTo>
                    <a:pt x="8995410" y="462280"/>
                  </a:lnTo>
                  <a:lnTo>
                    <a:pt x="3810" y="462280"/>
                  </a:lnTo>
                  <a:lnTo>
                    <a:pt x="3810" y="3810"/>
                  </a:lnTo>
                  <a:lnTo>
                    <a:pt x="8995410" y="3810"/>
                  </a:lnTo>
                  <a:lnTo>
                    <a:pt x="8995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2280"/>
                  </a:lnTo>
                  <a:lnTo>
                    <a:pt x="0" y="466090"/>
                  </a:lnTo>
                  <a:lnTo>
                    <a:pt x="8999220" y="466090"/>
                  </a:lnTo>
                  <a:lnTo>
                    <a:pt x="8999220" y="462280"/>
                  </a:lnTo>
                  <a:lnTo>
                    <a:pt x="8999220" y="3810"/>
                  </a:lnTo>
                  <a:lnTo>
                    <a:pt x="8999220" y="0"/>
                  </a:lnTo>
                  <a:close/>
                </a:path>
              </a:pathLst>
            </a:custGeom>
            <a:solidFill>
              <a:srgbClr val="DEDE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76200" y="303529"/>
              <a:ext cx="8991600" cy="458470"/>
            </a:xfrm>
            <a:custGeom>
              <a:avLst/>
              <a:gdLst/>
              <a:ahLst/>
              <a:cxnLst/>
              <a:rect l="l" t="t" r="r" b="b"/>
              <a:pathLst>
                <a:path w="8991600" h="458470">
                  <a:moveTo>
                    <a:pt x="89916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54660"/>
                  </a:lnTo>
                  <a:lnTo>
                    <a:pt x="0" y="458470"/>
                  </a:lnTo>
                  <a:lnTo>
                    <a:pt x="8991600" y="458470"/>
                  </a:lnTo>
                  <a:lnTo>
                    <a:pt x="8991600" y="454660"/>
                  </a:lnTo>
                  <a:lnTo>
                    <a:pt x="8991600" y="3822"/>
                  </a:lnTo>
                  <a:lnTo>
                    <a:pt x="8987790" y="3822"/>
                  </a:lnTo>
                  <a:lnTo>
                    <a:pt x="8987790" y="454660"/>
                  </a:lnTo>
                  <a:lnTo>
                    <a:pt x="3810" y="454660"/>
                  </a:lnTo>
                  <a:lnTo>
                    <a:pt x="3810" y="3810"/>
                  </a:lnTo>
                  <a:lnTo>
                    <a:pt x="8991600" y="3810"/>
                  </a:lnTo>
                  <a:lnTo>
                    <a:pt x="8991600" y="0"/>
                  </a:lnTo>
                  <a:close/>
                </a:path>
              </a:pathLst>
            </a:custGeom>
            <a:solidFill>
              <a:srgbClr val="DCDC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80010" y="307339"/>
              <a:ext cx="8983980" cy="450850"/>
            </a:xfrm>
            <a:custGeom>
              <a:avLst/>
              <a:gdLst/>
              <a:ahLst/>
              <a:cxnLst/>
              <a:rect l="l" t="t" r="r" b="b"/>
              <a:pathLst>
                <a:path w="8983980" h="450850">
                  <a:moveTo>
                    <a:pt x="8983980" y="0"/>
                  </a:moveTo>
                  <a:lnTo>
                    <a:pt x="8980170" y="0"/>
                  </a:lnTo>
                  <a:lnTo>
                    <a:pt x="8980170" y="3810"/>
                  </a:lnTo>
                  <a:lnTo>
                    <a:pt x="8980170" y="447040"/>
                  </a:lnTo>
                  <a:lnTo>
                    <a:pt x="2540" y="447040"/>
                  </a:lnTo>
                  <a:lnTo>
                    <a:pt x="2540" y="3810"/>
                  </a:lnTo>
                  <a:lnTo>
                    <a:pt x="8980170" y="3810"/>
                  </a:lnTo>
                  <a:lnTo>
                    <a:pt x="8980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7040"/>
                  </a:lnTo>
                  <a:lnTo>
                    <a:pt x="0" y="450850"/>
                  </a:lnTo>
                  <a:lnTo>
                    <a:pt x="8983980" y="450850"/>
                  </a:lnTo>
                  <a:lnTo>
                    <a:pt x="8983980" y="447040"/>
                  </a:lnTo>
                  <a:lnTo>
                    <a:pt x="8983980" y="3810"/>
                  </a:lnTo>
                  <a:lnTo>
                    <a:pt x="8983980" y="0"/>
                  </a:lnTo>
                  <a:close/>
                </a:path>
              </a:pathLst>
            </a:custGeom>
            <a:solidFill>
              <a:srgbClr val="DBDB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82550" y="311149"/>
              <a:ext cx="8977630" cy="443230"/>
            </a:xfrm>
            <a:custGeom>
              <a:avLst/>
              <a:gdLst/>
              <a:ahLst/>
              <a:cxnLst/>
              <a:rect l="l" t="t" r="r" b="b"/>
              <a:pathLst>
                <a:path w="8977630" h="443230">
                  <a:moveTo>
                    <a:pt x="8977630" y="0"/>
                  </a:moveTo>
                  <a:lnTo>
                    <a:pt x="8973820" y="0"/>
                  </a:lnTo>
                  <a:lnTo>
                    <a:pt x="8973820" y="3810"/>
                  </a:lnTo>
                  <a:lnTo>
                    <a:pt x="8973820" y="439420"/>
                  </a:lnTo>
                  <a:lnTo>
                    <a:pt x="3810" y="439420"/>
                  </a:lnTo>
                  <a:lnTo>
                    <a:pt x="3810" y="3810"/>
                  </a:lnTo>
                  <a:lnTo>
                    <a:pt x="8973820" y="3810"/>
                  </a:lnTo>
                  <a:lnTo>
                    <a:pt x="8973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9420"/>
                  </a:lnTo>
                  <a:lnTo>
                    <a:pt x="0" y="443230"/>
                  </a:lnTo>
                  <a:lnTo>
                    <a:pt x="8977630" y="443230"/>
                  </a:lnTo>
                  <a:lnTo>
                    <a:pt x="8977630" y="439420"/>
                  </a:lnTo>
                  <a:lnTo>
                    <a:pt x="8977630" y="3810"/>
                  </a:lnTo>
                  <a:lnTo>
                    <a:pt x="8977630" y="0"/>
                  </a:lnTo>
                  <a:close/>
                </a:path>
              </a:pathLst>
            </a:custGeom>
            <a:solidFill>
              <a:srgbClr val="D9D9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86360" y="314959"/>
              <a:ext cx="8970010" cy="435609"/>
            </a:xfrm>
            <a:custGeom>
              <a:avLst/>
              <a:gdLst/>
              <a:ahLst/>
              <a:cxnLst/>
              <a:rect l="l" t="t" r="r" b="b"/>
              <a:pathLst>
                <a:path w="8970010" h="435609">
                  <a:moveTo>
                    <a:pt x="8970010" y="0"/>
                  </a:moveTo>
                  <a:lnTo>
                    <a:pt x="8967470" y="0"/>
                  </a:lnTo>
                  <a:lnTo>
                    <a:pt x="8967470" y="3810"/>
                  </a:lnTo>
                  <a:lnTo>
                    <a:pt x="8967470" y="431800"/>
                  </a:lnTo>
                  <a:lnTo>
                    <a:pt x="3810" y="431800"/>
                  </a:lnTo>
                  <a:lnTo>
                    <a:pt x="3810" y="3810"/>
                  </a:lnTo>
                  <a:lnTo>
                    <a:pt x="8967470" y="3810"/>
                  </a:lnTo>
                  <a:lnTo>
                    <a:pt x="8967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1800"/>
                  </a:lnTo>
                  <a:lnTo>
                    <a:pt x="0" y="435610"/>
                  </a:lnTo>
                  <a:lnTo>
                    <a:pt x="8970010" y="435610"/>
                  </a:lnTo>
                  <a:lnTo>
                    <a:pt x="8970010" y="431800"/>
                  </a:lnTo>
                  <a:lnTo>
                    <a:pt x="8970010" y="3810"/>
                  </a:lnTo>
                  <a:lnTo>
                    <a:pt x="8970010" y="0"/>
                  </a:lnTo>
                  <a:close/>
                </a:path>
              </a:pathLst>
            </a:custGeom>
            <a:solidFill>
              <a:srgbClr val="D7D7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90170" y="318769"/>
              <a:ext cx="8963660" cy="427990"/>
            </a:xfrm>
            <a:custGeom>
              <a:avLst/>
              <a:gdLst/>
              <a:ahLst/>
              <a:cxnLst/>
              <a:rect l="l" t="t" r="r" b="b"/>
              <a:pathLst>
                <a:path w="8963660" h="427990">
                  <a:moveTo>
                    <a:pt x="8963660" y="0"/>
                  </a:moveTo>
                  <a:lnTo>
                    <a:pt x="8959850" y="0"/>
                  </a:lnTo>
                  <a:lnTo>
                    <a:pt x="8959850" y="3810"/>
                  </a:lnTo>
                  <a:lnTo>
                    <a:pt x="8959850" y="424180"/>
                  </a:lnTo>
                  <a:lnTo>
                    <a:pt x="3810" y="424180"/>
                  </a:lnTo>
                  <a:lnTo>
                    <a:pt x="3810" y="3810"/>
                  </a:lnTo>
                  <a:lnTo>
                    <a:pt x="8959850" y="3810"/>
                  </a:lnTo>
                  <a:lnTo>
                    <a:pt x="8959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4180"/>
                  </a:lnTo>
                  <a:lnTo>
                    <a:pt x="0" y="427990"/>
                  </a:lnTo>
                  <a:lnTo>
                    <a:pt x="8963660" y="427990"/>
                  </a:lnTo>
                  <a:lnTo>
                    <a:pt x="8963660" y="424180"/>
                  </a:lnTo>
                  <a:lnTo>
                    <a:pt x="8963660" y="3810"/>
                  </a:lnTo>
                  <a:lnTo>
                    <a:pt x="8963660" y="0"/>
                  </a:lnTo>
                  <a:close/>
                </a:path>
              </a:pathLst>
            </a:custGeom>
            <a:solidFill>
              <a:srgbClr val="D6D6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93980" y="322579"/>
              <a:ext cx="8956040" cy="420370"/>
            </a:xfrm>
            <a:custGeom>
              <a:avLst/>
              <a:gdLst/>
              <a:ahLst/>
              <a:cxnLst/>
              <a:rect l="l" t="t" r="r" b="b"/>
              <a:pathLst>
                <a:path w="8956040" h="420370">
                  <a:moveTo>
                    <a:pt x="89560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17830"/>
                  </a:lnTo>
                  <a:lnTo>
                    <a:pt x="0" y="420370"/>
                  </a:lnTo>
                  <a:lnTo>
                    <a:pt x="8956040" y="420370"/>
                  </a:lnTo>
                  <a:lnTo>
                    <a:pt x="8956040" y="417830"/>
                  </a:lnTo>
                  <a:lnTo>
                    <a:pt x="8956040" y="3822"/>
                  </a:lnTo>
                  <a:lnTo>
                    <a:pt x="8952230" y="3822"/>
                  </a:lnTo>
                  <a:lnTo>
                    <a:pt x="8952230" y="417830"/>
                  </a:lnTo>
                  <a:lnTo>
                    <a:pt x="3810" y="417830"/>
                  </a:lnTo>
                  <a:lnTo>
                    <a:pt x="3810" y="3810"/>
                  </a:lnTo>
                  <a:lnTo>
                    <a:pt x="8956040" y="3810"/>
                  </a:lnTo>
                  <a:lnTo>
                    <a:pt x="8956040" y="0"/>
                  </a:lnTo>
                  <a:close/>
                </a:path>
              </a:pathLst>
            </a:custGeom>
            <a:solidFill>
              <a:srgbClr val="D4D4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97790" y="326389"/>
              <a:ext cx="8948420" cy="414020"/>
            </a:xfrm>
            <a:custGeom>
              <a:avLst/>
              <a:gdLst/>
              <a:ahLst/>
              <a:cxnLst/>
              <a:rect l="l" t="t" r="r" b="b"/>
              <a:pathLst>
                <a:path w="8948420" h="414020">
                  <a:moveTo>
                    <a:pt x="8948420" y="0"/>
                  </a:moveTo>
                  <a:lnTo>
                    <a:pt x="8944610" y="0"/>
                  </a:lnTo>
                  <a:lnTo>
                    <a:pt x="8944610" y="2540"/>
                  </a:lnTo>
                  <a:lnTo>
                    <a:pt x="8944610" y="410210"/>
                  </a:lnTo>
                  <a:lnTo>
                    <a:pt x="3810" y="410210"/>
                  </a:lnTo>
                  <a:lnTo>
                    <a:pt x="3810" y="2540"/>
                  </a:lnTo>
                  <a:lnTo>
                    <a:pt x="8944610" y="2540"/>
                  </a:lnTo>
                  <a:lnTo>
                    <a:pt x="8944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10210"/>
                  </a:lnTo>
                  <a:lnTo>
                    <a:pt x="0" y="414020"/>
                  </a:lnTo>
                  <a:lnTo>
                    <a:pt x="8948420" y="414020"/>
                  </a:lnTo>
                  <a:lnTo>
                    <a:pt x="8948420" y="410210"/>
                  </a:lnTo>
                  <a:lnTo>
                    <a:pt x="8948420" y="2540"/>
                  </a:lnTo>
                  <a:lnTo>
                    <a:pt x="8948420" y="0"/>
                  </a:lnTo>
                  <a:close/>
                </a:path>
              </a:pathLst>
            </a:custGeom>
            <a:solidFill>
              <a:srgbClr val="D2D2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01600" y="328929"/>
              <a:ext cx="8940800" cy="407670"/>
            </a:xfrm>
            <a:custGeom>
              <a:avLst/>
              <a:gdLst/>
              <a:ahLst/>
              <a:cxnLst/>
              <a:rect l="l" t="t" r="r" b="b"/>
              <a:pathLst>
                <a:path w="8940800" h="407670">
                  <a:moveTo>
                    <a:pt x="89408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03860"/>
                  </a:lnTo>
                  <a:lnTo>
                    <a:pt x="0" y="407670"/>
                  </a:lnTo>
                  <a:lnTo>
                    <a:pt x="8940800" y="407670"/>
                  </a:lnTo>
                  <a:lnTo>
                    <a:pt x="8940800" y="403860"/>
                  </a:lnTo>
                  <a:lnTo>
                    <a:pt x="8940800" y="3822"/>
                  </a:lnTo>
                  <a:lnTo>
                    <a:pt x="8936990" y="3822"/>
                  </a:lnTo>
                  <a:lnTo>
                    <a:pt x="8936990" y="403860"/>
                  </a:lnTo>
                  <a:lnTo>
                    <a:pt x="2540" y="403860"/>
                  </a:lnTo>
                  <a:lnTo>
                    <a:pt x="2540" y="3810"/>
                  </a:lnTo>
                  <a:lnTo>
                    <a:pt x="8940800" y="3810"/>
                  </a:lnTo>
                  <a:lnTo>
                    <a:pt x="8940800" y="0"/>
                  </a:lnTo>
                  <a:close/>
                </a:path>
              </a:pathLst>
            </a:custGeom>
            <a:solidFill>
              <a:srgbClr val="D1D1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04140" y="332739"/>
              <a:ext cx="8934450" cy="400050"/>
            </a:xfrm>
            <a:custGeom>
              <a:avLst/>
              <a:gdLst/>
              <a:ahLst/>
              <a:cxnLst/>
              <a:rect l="l" t="t" r="r" b="b"/>
              <a:pathLst>
                <a:path w="8934450" h="400050">
                  <a:moveTo>
                    <a:pt x="8934450" y="0"/>
                  </a:moveTo>
                  <a:lnTo>
                    <a:pt x="8930640" y="0"/>
                  </a:lnTo>
                  <a:lnTo>
                    <a:pt x="8930640" y="3810"/>
                  </a:lnTo>
                  <a:lnTo>
                    <a:pt x="8930640" y="396240"/>
                  </a:lnTo>
                  <a:lnTo>
                    <a:pt x="3810" y="396240"/>
                  </a:lnTo>
                  <a:lnTo>
                    <a:pt x="3810" y="3810"/>
                  </a:lnTo>
                  <a:lnTo>
                    <a:pt x="8930640" y="3810"/>
                  </a:lnTo>
                  <a:lnTo>
                    <a:pt x="8930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6240"/>
                  </a:lnTo>
                  <a:lnTo>
                    <a:pt x="0" y="400050"/>
                  </a:lnTo>
                  <a:lnTo>
                    <a:pt x="8934450" y="400050"/>
                  </a:lnTo>
                  <a:lnTo>
                    <a:pt x="8934450" y="396240"/>
                  </a:lnTo>
                  <a:lnTo>
                    <a:pt x="8934450" y="3810"/>
                  </a:lnTo>
                  <a:lnTo>
                    <a:pt x="8934450" y="0"/>
                  </a:lnTo>
                  <a:close/>
                </a:path>
              </a:pathLst>
            </a:custGeom>
            <a:solidFill>
              <a:srgbClr val="CFCF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07950" y="336549"/>
              <a:ext cx="8926830" cy="392430"/>
            </a:xfrm>
            <a:custGeom>
              <a:avLst/>
              <a:gdLst/>
              <a:ahLst/>
              <a:cxnLst/>
              <a:rect l="l" t="t" r="r" b="b"/>
              <a:pathLst>
                <a:path w="8926830" h="392430">
                  <a:moveTo>
                    <a:pt x="8926830" y="0"/>
                  </a:moveTo>
                  <a:lnTo>
                    <a:pt x="8924290" y="0"/>
                  </a:lnTo>
                  <a:lnTo>
                    <a:pt x="8924290" y="3810"/>
                  </a:lnTo>
                  <a:lnTo>
                    <a:pt x="8924290" y="388620"/>
                  </a:lnTo>
                  <a:lnTo>
                    <a:pt x="3810" y="388620"/>
                  </a:lnTo>
                  <a:lnTo>
                    <a:pt x="3810" y="3810"/>
                  </a:lnTo>
                  <a:lnTo>
                    <a:pt x="8924290" y="3810"/>
                  </a:lnTo>
                  <a:lnTo>
                    <a:pt x="8924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8620"/>
                  </a:lnTo>
                  <a:lnTo>
                    <a:pt x="0" y="392430"/>
                  </a:lnTo>
                  <a:lnTo>
                    <a:pt x="8926830" y="392430"/>
                  </a:lnTo>
                  <a:lnTo>
                    <a:pt x="8926830" y="388620"/>
                  </a:lnTo>
                  <a:lnTo>
                    <a:pt x="8926830" y="3810"/>
                  </a:lnTo>
                  <a:lnTo>
                    <a:pt x="8926830" y="0"/>
                  </a:lnTo>
                  <a:close/>
                </a:path>
              </a:pathLst>
            </a:custGeom>
            <a:solidFill>
              <a:srgbClr val="CEC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11760" y="340359"/>
              <a:ext cx="8920480" cy="384810"/>
            </a:xfrm>
            <a:custGeom>
              <a:avLst/>
              <a:gdLst/>
              <a:ahLst/>
              <a:cxnLst/>
              <a:rect l="l" t="t" r="r" b="b"/>
              <a:pathLst>
                <a:path w="8920480" h="384809">
                  <a:moveTo>
                    <a:pt x="8920480" y="0"/>
                  </a:moveTo>
                  <a:lnTo>
                    <a:pt x="8915400" y="0"/>
                  </a:lnTo>
                  <a:lnTo>
                    <a:pt x="8915400" y="3810"/>
                  </a:lnTo>
                  <a:lnTo>
                    <a:pt x="8915400" y="381000"/>
                  </a:lnTo>
                  <a:lnTo>
                    <a:pt x="3810" y="381000"/>
                  </a:lnTo>
                  <a:lnTo>
                    <a:pt x="3810" y="3810"/>
                  </a:lnTo>
                  <a:lnTo>
                    <a:pt x="8915400" y="3810"/>
                  </a:lnTo>
                  <a:lnTo>
                    <a:pt x="89154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1000"/>
                  </a:lnTo>
                  <a:lnTo>
                    <a:pt x="0" y="384810"/>
                  </a:lnTo>
                  <a:lnTo>
                    <a:pt x="8920480" y="384810"/>
                  </a:lnTo>
                  <a:lnTo>
                    <a:pt x="8920480" y="381000"/>
                  </a:lnTo>
                  <a:lnTo>
                    <a:pt x="8920480" y="3810"/>
                  </a:lnTo>
                  <a:lnTo>
                    <a:pt x="8920480" y="0"/>
                  </a:lnTo>
                  <a:close/>
                </a:path>
              </a:pathLst>
            </a:custGeom>
            <a:solidFill>
              <a:srgbClr val="CCCC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15570" y="344169"/>
              <a:ext cx="8911590" cy="377190"/>
            </a:xfrm>
            <a:custGeom>
              <a:avLst/>
              <a:gdLst/>
              <a:ahLst/>
              <a:cxnLst/>
              <a:rect l="l" t="t" r="r" b="b"/>
              <a:pathLst>
                <a:path w="8911590" h="377190">
                  <a:moveTo>
                    <a:pt x="8911590" y="0"/>
                  </a:moveTo>
                  <a:lnTo>
                    <a:pt x="8909050" y="0"/>
                  </a:lnTo>
                  <a:lnTo>
                    <a:pt x="8909050" y="3810"/>
                  </a:lnTo>
                  <a:lnTo>
                    <a:pt x="8909050" y="373380"/>
                  </a:lnTo>
                  <a:lnTo>
                    <a:pt x="3810" y="373380"/>
                  </a:lnTo>
                  <a:lnTo>
                    <a:pt x="3810" y="3810"/>
                  </a:lnTo>
                  <a:lnTo>
                    <a:pt x="8909050" y="3810"/>
                  </a:lnTo>
                  <a:lnTo>
                    <a:pt x="8909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3380"/>
                  </a:lnTo>
                  <a:lnTo>
                    <a:pt x="0" y="377190"/>
                  </a:lnTo>
                  <a:lnTo>
                    <a:pt x="8911590" y="377190"/>
                  </a:lnTo>
                  <a:lnTo>
                    <a:pt x="8911590" y="373380"/>
                  </a:lnTo>
                  <a:lnTo>
                    <a:pt x="8911590" y="3810"/>
                  </a:lnTo>
                  <a:lnTo>
                    <a:pt x="8911590" y="0"/>
                  </a:lnTo>
                  <a:close/>
                </a:path>
              </a:pathLst>
            </a:custGeom>
            <a:solidFill>
              <a:srgbClr val="CACA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19380" y="347979"/>
              <a:ext cx="8905240" cy="369570"/>
            </a:xfrm>
            <a:custGeom>
              <a:avLst/>
              <a:gdLst/>
              <a:ahLst/>
              <a:cxnLst/>
              <a:rect l="l" t="t" r="r" b="b"/>
              <a:pathLst>
                <a:path w="8905240" h="369570">
                  <a:moveTo>
                    <a:pt x="89052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365760"/>
                  </a:lnTo>
                  <a:lnTo>
                    <a:pt x="0" y="369570"/>
                  </a:lnTo>
                  <a:lnTo>
                    <a:pt x="8905240" y="369570"/>
                  </a:lnTo>
                  <a:lnTo>
                    <a:pt x="8905240" y="365760"/>
                  </a:lnTo>
                  <a:lnTo>
                    <a:pt x="8905240" y="3822"/>
                  </a:lnTo>
                  <a:lnTo>
                    <a:pt x="8901430" y="3822"/>
                  </a:lnTo>
                  <a:lnTo>
                    <a:pt x="8901430" y="365760"/>
                  </a:lnTo>
                  <a:lnTo>
                    <a:pt x="3810" y="365760"/>
                  </a:lnTo>
                  <a:lnTo>
                    <a:pt x="3810" y="3810"/>
                  </a:lnTo>
                  <a:lnTo>
                    <a:pt x="8905240" y="3810"/>
                  </a:lnTo>
                  <a:lnTo>
                    <a:pt x="8905240" y="0"/>
                  </a:lnTo>
                  <a:close/>
                </a:path>
              </a:pathLst>
            </a:custGeom>
            <a:solidFill>
              <a:srgbClr val="C9C9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23190" y="351789"/>
              <a:ext cx="8897620" cy="361950"/>
            </a:xfrm>
            <a:custGeom>
              <a:avLst/>
              <a:gdLst/>
              <a:ahLst/>
              <a:cxnLst/>
              <a:rect l="l" t="t" r="r" b="b"/>
              <a:pathLst>
                <a:path w="8897620" h="361950">
                  <a:moveTo>
                    <a:pt x="8897620" y="0"/>
                  </a:moveTo>
                  <a:lnTo>
                    <a:pt x="8893810" y="0"/>
                  </a:lnTo>
                  <a:lnTo>
                    <a:pt x="8893810" y="2540"/>
                  </a:lnTo>
                  <a:lnTo>
                    <a:pt x="8893810" y="359410"/>
                  </a:lnTo>
                  <a:lnTo>
                    <a:pt x="3810" y="359410"/>
                  </a:lnTo>
                  <a:lnTo>
                    <a:pt x="3810" y="2540"/>
                  </a:lnTo>
                  <a:lnTo>
                    <a:pt x="8893810" y="2540"/>
                  </a:lnTo>
                  <a:lnTo>
                    <a:pt x="88938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59410"/>
                  </a:lnTo>
                  <a:lnTo>
                    <a:pt x="0" y="361950"/>
                  </a:lnTo>
                  <a:lnTo>
                    <a:pt x="8897620" y="361950"/>
                  </a:lnTo>
                  <a:lnTo>
                    <a:pt x="8897620" y="359410"/>
                  </a:lnTo>
                  <a:lnTo>
                    <a:pt x="8897620" y="2540"/>
                  </a:lnTo>
                  <a:lnTo>
                    <a:pt x="8897620" y="0"/>
                  </a:lnTo>
                  <a:close/>
                </a:path>
              </a:pathLst>
            </a:custGeom>
            <a:solidFill>
              <a:srgbClr val="C7C7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27000" y="354329"/>
              <a:ext cx="8890000" cy="356870"/>
            </a:xfrm>
            <a:custGeom>
              <a:avLst/>
              <a:gdLst/>
              <a:ahLst/>
              <a:cxnLst/>
              <a:rect l="l" t="t" r="r" b="b"/>
              <a:pathLst>
                <a:path w="8890000" h="356870">
                  <a:moveTo>
                    <a:pt x="8890000" y="0"/>
                  </a:moveTo>
                  <a:lnTo>
                    <a:pt x="8886190" y="0"/>
                  </a:lnTo>
                  <a:lnTo>
                    <a:pt x="8886190" y="3810"/>
                  </a:lnTo>
                  <a:lnTo>
                    <a:pt x="8886190" y="353060"/>
                  </a:lnTo>
                  <a:lnTo>
                    <a:pt x="3810" y="353060"/>
                  </a:lnTo>
                  <a:lnTo>
                    <a:pt x="3810" y="3810"/>
                  </a:lnTo>
                  <a:lnTo>
                    <a:pt x="8886190" y="3810"/>
                  </a:lnTo>
                  <a:lnTo>
                    <a:pt x="8886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3060"/>
                  </a:lnTo>
                  <a:lnTo>
                    <a:pt x="0" y="356870"/>
                  </a:lnTo>
                  <a:lnTo>
                    <a:pt x="8890000" y="356870"/>
                  </a:lnTo>
                  <a:lnTo>
                    <a:pt x="8890000" y="353060"/>
                  </a:lnTo>
                  <a:lnTo>
                    <a:pt x="8890000" y="3810"/>
                  </a:lnTo>
                  <a:lnTo>
                    <a:pt x="8890000" y="0"/>
                  </a:lnTo>
                  <a:close/>
                </a:path>
              </a:pathLst>
            </a:custGeom>
            <a:solidFill>
              <a:srgbClr val="C5C5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30810" y="358139"/>
              <a:ext cx="8882380" cy="349250"/>
            </a:xfrm>
            <a:custGeom>
              <a:avLst/>
              <a:gdLst/>
              <a:ahLst/>
              <a:cxnLst/>
              <a:rect l="l" t="t" r="r" b="b"/>
              <a:pathLst>
                <a:path w="8882380" h="349250">
                  <a:moveTo>
                    <a:pt x="8882380" y="0"/>
                  </a:moveTo>
                  <a:lnTo>
                    <a:pt x="8878570" y="0"/>
                  </a:lnTo>
                  <a:lnTo>
                    <a:pt x="8878570" y="3810"/>
                  </a:lnTo>
                  <a:lnTo>
                    <a:pt x="8878570" y="345440"/>
                  </a:lnTo>
                  <a:lnTo>
                    <a:pt x="2540" y="345440"/>
                  </a:lnTo>
                  <a:lnTo>
                    <a:pt x="2540" y="3810"/>
                  </a:lnTo>
                  <a:lnTo>
                    <a:pt x="8878570" y="3810"/>
                  </a:lnTo>
                  <a:lnTo>
                    <a:pt x="8878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5440"/>
                  </a:lnTo>
                  <a:lnTo>
                    <a:pt x="0" y="349250"/>
                  </a:lnTo>
                  <a:lnTo>
                    <a:pt x="8882380" y="349250"/>
                  </a:lnTo>
                  <a:lnTo>
                    <a:pt x="8882380" y="345440"/>
                  </a:lnTo>
                  <a:lnTo>
                    <a:pt x="8882380" y="3810"/>
                  </a:lnTo>
                  <a:lnTo>
                    <a:pt x="8882380" y="0"/>
                  </a:lnTo>
                  <a:close/>
                </a:path>
              </a:pathLst>
            </a:custGeom>
            <a:solidFill>
              <a:srgbClr val="C4C4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33350" y="361949"/>
              <a:ext cx="8876030" cy="341630"/>
            </a:xfrm>
            <a:custGeom>
              <a:avLst/>
              <a:gdLst/>
              <a:ahLst/>
              <a:cxnLst/>
              <a:rect l="l" t="t" r="r" b="b"/>
              <a:pathLst>
                <a:path w="8876030" h="341630">
                  <a:moveTo>
                    <a:pt x="8876030" y="0"/>
                  </a:moveTo>
                  <a:lnTo>
                    <a:pt x="8872220" y="0"/>
                  </a:lnTo>
                  <a:lnTo>
                    <a:pt x="8872220" y="3810"/>
                  </a:lnTo>
                  <a:lnTo>
                    <a:pt x="8872220" y="337820"/>
                  </a:lnTo>
                  <a:lnTo>
                    <a:pt x="3810" y="337820"/>
                  </a:lnTo>
                  <a:lnTo>
                    <a:pt x="3810" y="3810"/>
                  </a:lnTo>
                  <a:lnTo>
                    <a:pt x="8872220" y="3810"/>
                  </a:lnTo>
                  <a:lnTo>
                    <a:pt x="88722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7820"/>
                  </a:lnTo>
                  <a:lnTo>
                    <a:pt x="0" y="341630"/>
                  </a:lnTo>
                  <a:lnTo>
                    <a:pt x="8876030" y="341630"/>
                  </a:lnTo>
                  <a:lnTo>
                    <a:pt x="8876030" y="337820"/>
                  </a:lnTo>
                  <a:lnTo>
                    <a:pt x="8876030" y="3810"/>
                  </a:lnTo>
                  <a:lnTo>
                    <a:pt x="8876030" y="0"/>
                  </a:lnTo>
                  <a:close/>
                </a:path>
              </a:pathLst>
            </a:custGeom>
            <a:solidFill>
              <a:srgbClr val="C2C2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37160" y="365759"/>
              <a:ext cx="8868410" cy="334010"/>
            </a:xfrm>
            <a:custGeom>
              <a:avLst/>
              <a:gdLst/>
              <a:ahLst/>
              <a:cxnLst/>
              <a:rect l="l" t="t" r="r" b="b"/>
              <a:pathLst>
                <a:path w="8868410" h="334009">
                  <a:moveTo>
                    <a:pt x="8868410" y="0"/>
                  </a:moveTo>
                  <a:lnTo>
                    <a:pt x="8865870" y="0"/>
                  </a:lnTo>
                  <a:lnTo>
                    <a:pt x="8865870" y="3810"/>
                  </a:lnTo>
                  <a:lnTo>
                    <a:pt x="8865870" y="330200"/>
                  </a:lnTo>
                  <a:lnTo>
                    <a:pt x="3810" y="330200"/>
                  </a:lnTo>
                  <a:lnTo>
                    <a:pt x="3810" y="3810"/>
                  </a:lnTo>
                  <a:lnTo>
                    <a:pt x="8865870" y="3810"/>
                  </a:lnTo>
                  <a:lnTo>
                    <a:pt x="8865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0200"/>
                  </a:lnTo>
                  <a:lnTo>
                    <a:pt x="0" y="334010"/>
                  </a:lnTo>
                  <a:lnTo>
                    <a:pt x="8868410" y="334010"/>
                  </a:lnTo>
                  <a:lnTo>
                    <a:pt x="8868410" y="330200"/>
                  </a:lnTo>
                  <a:lnTo>
                    <a:pt x="8868410" y="3810"/>
                  </a:lnTo>
                  <a:lnTo>
                    <a:pt x="8868410" y="0"/>
                  </a:lnTo>
                  <a:close/>
                </a:path>
              </a:pathLst>
            </a:custGeom>
            <a:solidFill>
              <a:srgbClr val="C1C1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140970" y="369569"/>
              <a:ext cx="8862060" cy="326390"/>
            </a:xfrm>
            <a:custGeom>
              <a:avLst/>
              <a:gdLst/>
              <a:ahLst/>
              <a:cxnLst/>
              <a:rect l="l" t="t" r="r" b="b"/>
              <a:pathLst>
                <a:path w="8862060" h="326390">
                  <a:moveTo>
                    <a:pt x="8862060" y="0"/>
                  </a:moveTo>
                  <a:lnTo>
                    <a:pt x="8858250" y="0"/>
                  </a:lnTo>
                  <a:lnTo>
                    <a:pt x="8858250" y="3810"/>
                  </a:lnTo>
                  <a:lnTo>
                    <a:pt x="8858250" y="322580"/>
                  </a:lnTo>
                  <a:lnTo>
                    <a:pt x="3810" y="322580"/>
                  </a:lnTo>
                  <a:lnTo>
                    <a:pt x="3810" y="3810"/>
                  </a:lnTo>
                  <a:lnTo>
                    <a:pt x="8858250" y="3810"/>
                  </a:lnTo>
                  <a:lnTo>
                    <a:pt x="8858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2580"/>
                  </a:lnTo>
                  <a:lnTo>
                    <a:pt x="0" y="326390"/>
                  </a:lnTo>
                  <a:lnTo>
                    <a:pt x="8862060" y="326390"/>
                  </a:lnTo>
                  <a:lnTo>
                    <a:pt x="8862060" y="322580"/>
                  </a:lnTo>
                  <a:lnTo>
                    <a:pt x="8862060" y="3810"/>
                  </a:lnTo>
                  <a:lnTo>
                    <a:pt x="8862060" y="0"/>
                  </a:lnTo>
                  <a:close/>
                </a:path>
              </a:pathLst>
            </a:custGeom>
            <a:solidFill>
              <a:srgbClr val="BFB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44780" y="373379"/>
              <a:ext cx="8854440" cy="318770"/>
            </a:xfrm>
            <a:custGeom>
              <a:avLst/>
              <a:gdLst/>
              <a:ahLst/>
              <a:cxnLst/>
              <a:rect l="l" t="t" r="r" b="b"/>
              <a:pathLst>
                <a:path w="8854440" h="318770">
                  <a:moveTo>
                    <a:pt x="8854440" y="0"/>
                  </a:moveTo>
                  <a:lnTo>
                    <a:pt x="8850630" y="0"/>
                  </a:lnTo>
                  <a:lnTo>
                    <a:pt x="8850630" y="3810"/>
                  </a:lnTo>
                  <a:lnTo>
                    <a:pt x="8850630" y="316230"/>
                  </a:lnTo>
                  <a:lnTo>
                    <a:pt x="3810" y="316230"/>
                  </a:lnTo>
                  <a:lnTo>
                    <a:pt x="3810" y="3810"/>
                  </a:lnTo>
                  <a:lnTo>
                    <a:pt x="8850630" y="3810"/>
                  </a:lnTo>
                  <a:lnTo>
                    <a:pt x="8850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6230"/>
                  </a:lnTo>
                  <a:lnTo>
                    <a:pt x="0" y="318770"/>
                  </a:lnTo>
                  <a:lnTo>
                    <a:pt x="8854440" y="318770"/>
                  </a:lnTo>
                  <a:lnTo>
                    <a:pt x="8854440" y="316230"/>
                  </a:lnTo>
                  <a:lnTo>
                    <a:pt x="8854440" y="3810"/>
                  </a:lnTo>
                  <a:lnTo>
                    <a:pt x="8854440" y="0"/>
                  </a:lnTo>
                  <a:close/>
                </a:path>
              </a:pathLst>
            </a:custGeom>
            <a:solidFill>
              <a:srgbClr val="BDBD4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48590" y="377189"/>
              <a:ext cx="8846820" cy="312420"/>
            </a:xfrm>
            <a:custGeom>
              <a:avLst/>
              <a:gdLst/>
              <a:ahLst/>
              <a:cxnLst/>
              <a:rect l="l" t="t" r="r" b="b"/>
              <a:pathLst>
                <a:path w="8846820" h="312420">
                  <a:moveTo>
                    <a:pt x="8846820" y="0"/>
                  </a:moveTo>
                  <a:lnTo>
                    <a:pt x="8843010" y="0"/>
                  </a:lnTo>
                  <a:lnTo>
                    <a:pt x="8843010" y="2540"/>
                  </a:lnTo>
                  <a:lnTo>
                    <a:pt x="8843010" y="308610"/>
                  </a:lnTo>
                  <a:lnTo>
                    <a:pt x="3810" y="308610"/>
                  </a:lnTo>
                  <a:lnTo>
                    <a:pt x="3810" y="2540"/>
                  </a:lnTo>
                  <a:lnTo>
                    <a:pt x="8843010" y="2540"/>
                  </a:lnTo>
                  <a:lnTo>
                    <a:pt x="88430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08610"/>
                  </a:lnTo>
                  <a:lnTo>
                    <a:pt x="0" y="312420"/>
                  </a:lnTo>
                  <a:lnTo>
                    <a:pt x="8846820" y="312420"/>
                  </a:lnTo>
                  <a:lnTo>
                    <a:pt x="8846820" y="308610"/>
                  </a:lnTo>
                  <a:lnTo>
                    <a:pt x="8846820" y="2540"/>
                  </a:lnTo>
                  <a:lnTo>
                    <a:pt x="8846820" y="0"/>
                  </a:lnTo>
                  <a:close/>
                </a:path>
              </a:pathLst>
            </a:custGeom>
            <a:solidFill>
              <a:srgbClr val="BCBC4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52400" y="379729"/>
              <a:ext cx="8839200" cy="306070"/>
            </a:xfrm>
            <a:custGeom>
              <a:avLst/>
              <a:gdLst/>
              <a:ahLst/>
              <a:cxnLst/>
              <a:rect l="l" t="t" r="r" b="b"/>
              <a:pathLst>
                <a:path w="8839200" h="306070">
                  <a:moveTo>
                    <a:pt x="8839200" y="0"/>
                  </a:moveTo>
                  <a:lnTo>
                    <a:pt x="8835390" y="0"/>
                  </a:lnTo>
                  <a:lnTo>
                    <a:pt x="8835390" y="3810"/>
                  </a:lnTo>
                  <a:lnTo>
                    <a:pt x="8835390" y="302260"/>
                  </a:lnTo>
                  <a:lnTo>
                    <a:pt x="3810" y="302260"/>
                  </a:lnTo>
                  <a:lnTo>
                    <a:pt x="3810" y="3810"/>
                  </a:lnTo>
                  <a:lnTo>
                    <a:pt x="8835390" y="3810"/>
                  </a:lnTo>
                  <a:lnTo>
                    <a:pt x="8835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2260"/>
                  </a:lnTo>
                  <a:lnTo>
                    <a:pt x="0" y="306070"/>
                  </a:lnTo>
                  <a:lnTo>
                    <a:pt x="8839200" y="306070"/>
                  </a:lnTo>
                  <a:lnTo>
                    <a:pt x="8839200" y="302260"/>
                  </a:lnTo>
                  <a:lnTo>
                    <a:pt x="8839200" y="3810"/>
                  </a:lnTo>
                  <a:lnTo>
                    <a:pt x="8839200" y="0"/>
                  </a:lnTo>
                  <a:close/>
                </a:path>
              </a:pathLst>
            </a:custGeom>
            <a:solidFill>
              <a:srgbClr val="BABA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56210" y="383539"/>
              <a:ext cx="8831580" cy="298450"/>
            </a:xfrm>
            <a:custGeom>
              <a:avLst/>
              <a:gdLst/>
              <a:ahLst/>
              <a:cxnLst/>
              <a:rect l="l" t="t" r="r" b="b"/>
              <a:pathLst>
                <a:path w="8831580" h="298450">
                  <a:moveTo>
                    <a:pt x="8831580" y="0"/>
                  </a:moveTo>
                  <a:lnTo>
                    <a:pt x="8827770" y="0"/>
                  </a:lnTo>
                  <a:lnTo>
                    <a:pt x="8827770" y="3810"/>
                  </a:lnTo>
                  <a:lnTo>
                    <a:pt x="8827770" y="294640"/>
                  </a:lnTo>
                  <a:lnTo>
                    <a:pt x="3810" y="294640"/>
                  </a:lnTo>
                  <a:lnTo>
                    <a:pt x="3810" y="3810"/>
                  </a:lnTo>
                  <a:lnTo>
                    <a:pt x="8827770" y="3810"/>
                  </a:lnTo>
                  <a:lnTo>
                    <a:pt x="8827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4640"/>
                  </a:lnTo>
                  <a:lnTo>
                    <a:pt x="0" y="298450"/>
                  </a:lnTo>
                  <a:lnTo>
                    <a:pt x="8831580" y="298450"/>
                  </a:lnTo>
                  <a:lnTo>
                    <a:pt x="8831580" y="294640"/>
                  </a:lnTo>
                  <a:lnTo>
                    <a:pt x="8831580" y="3810"/>
                  </a:lnTo>
                  <a:lnTo>
                    <a:pt x="8831580" y="0"/>
                  </a:lnTo>
                  <a:close/>
                </a:path>
              </a:pathLst>
            </a:custGeom>
            <a:solidFill>
              <a:srgbClr val="B8B8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60020" y="387349"/>
              <a:ext cx="8823960" cy="290830"/>
            </a:xfrm>
            <a:custGeom>
              <a:avLst/>
              <a:gdLst/>
              <a:ahLst/>
              <a:cxnLst/>
              <a:rect l="l" t="t" r="r" b="b"/>
              <a:pathLst>
                <a:path w="8823960" h="290830">
                  <a:moveTo>
                    <a:pt x="8823960" y="0"/>
                  </a:moveTo>
                  <a:lnTo>
                    <a:pt x="8820150" y="0"/>
                  </a:lnTo>
                  <a:lnTo>
                    <a:pt x="8820150" y="3810"/>
                  </a:lnTo>
                  <a:lnTo>
                    <a:pt x="8820150" y="287020"/>
                  </a:lnTo>
                  <a:lnTo>
                    <a:pt x="2540" y="287020"/>
                  </a:lnTo>
                  <a:lnTo>
                    <a:pt x="2540" y="3810"/>
                  </a:lnTo>
                  <a:lnTo>
                    <a:pt x="8820150" y="3810"/>
                  </a:lnTo>
                  <a:lnTo>
                    <a:pt x="8820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7020"/>
                  </a:lnTo>
                  <a:lnTo>
                    <a:pt x="0" y="290830"/>
                  </a:lnTo>
                  <a:lnTo>
                    <a:pt x="8823960" y="290830"/>
                  </a:lnTo>
                  <a:lnTo>
                    <a:pt x="8823960" y="287020"/>
                  </a:lnTo>
                  <a:lnTo>
                    <a:pt x="8823960" y="3810"/>
                  </a:lnTo>
                  <a:lnTo>
                    <a:pt x="8823960" y="0"/>
                  </a:lnTo>
                  <a:close/>
                </a:path>
              </a:pathLst>
            </a:custGeom>
            <a:solidFill>
              <a:srgbClr val="B7B7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162560" y="391159"/>
              <a:ext cx="8817610" cy="283210"/>
            </a:xfrm>
            <a:custGeom>
              <a:avLst/>
              <a:gdLst/>
              <a:ahLst/>
              <a:cxnLst/>
              <a:rect l="l" t="t" r="r" b="b"/>
              <a:pathLst>
                <a:path w="8817610" h="283209">
                  <a:moveTo>
                    <a:pt x="8817610" y="0"/>
                  </a:moveTo>
                  <a:lnTo>
                    <a:pt x="8813800" y="0"/>
                  </a:lnTo>
                  <a:lnTo>
                    <a:pt x="8813800" y="3810"/>
                  </a:lnTo>
                  <a:lnTo>
                    <a:pt x="8813800" y="279400"/>
                  </a:lnTo>
                  <a:lnTo>
                    <a:pt x="3810" y="279400"/>
                  </a:lnTo>
                  <a:lnTo>
                    <a:pt x="3810" y="3810"/>
                  </a:lnTo>
                  <a:lnTo>
                    <a:pt x="8813800" y="3810"/>
                  </a:lnTo>
                  <a:lnTo>
                    <a:pt x="88138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9400"/>
                  </a:lnTo>
                  <a:lnTo>
                    <a:pt x="0" y="283210"/>
                  </a:lnTo>
                  <a:lnTo>
                    <a:pt x="8817610" y="283210"/>
                  </a:lnTo>
                  <a:lnTo>
                    <a:pt x="8817610" y="279400"/>
                  </a:lnTo>
                  <a:lnTo>
                    <a:pt x="8817610" y="3810"/>
                  </a:lnTo>
                  <a:lnTo>
                    <a:pt x="8817610" y="0"/>
                  </a:lnTo>
                  <a:close/>
                </a:path>
              </a:pathLst>
            </a:custGeom>
            <a:solidFill>
              <a:srgbClr val="B5B54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166370" y="394969"/>
              <a:ext cx="8809990" cy="275590"/>
            </a:xfrm>
            <a:custGeom>
              <a:avLst/>
              <a:gdLst/>
              <a:ahLst/>
              <a:cxnLst/>
              <a:rect l="l" t="t" r="r" b="b"/>
              <a:pathLst>
                <a:path w="8809990" h="275590">
                  <a:moveTo>
                    <a:pt x="8809990" y="0"/>
                  </a:moveTo>
                  <a:lnTo>
                    <a:pt x="8807450" y="0"/>
                  </a:lnTo>
                  <a:lnTo>
                    <a:pt x="8807450" y="3810"/>
                  </a:lnTo>
                  <a:lnTo>
                    <a:pt x="8807450" y="271780"/>
                  </a:lnTo>
                  <a:lnTo>
                    <a:pt x="3810" y="271780"/>
                  </a:lnTo>
                  <a:lnTo>
                    <a:pt x="3810" y="3810"/>
                  </a:lnTo>
                  <a:lnTo>
                    <a:pt x="8807450" y="3810"/>
                  </a:lnTo>
                  <a:lnTo>
                    <a:pt x="8807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1780"/>
                  </a:lnTo>
                  <a:lnTo>
                    <a:pt x="0" y="275590"/>
                  </a:lnTo>
                  <a:lnTo>
                    <a:pt x="8809990" y="275590"/>
                  </a:lnTo>
                  <a:lnTo>
                    <a:pt x="8809990" y="271780"/>
                  </a:lnTo>
                  <a:lnTo>
                    <a:pt x="8809990" y="3810"/>
                  </a:lnTo>
                  <a:lnTo>
                    <a:pt x="8809990" y="0"/>
                  </a:lnTo>
                  <a:close/>
                </a:path>
              </a:pathLst>
            </a:custGeom>
            <a:solidFill>
              <a:srgbClr val="B3B3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70180" y="398779"/>
              <a:ext cx="8803640" cy="267970"/>
            </a:xfrm>
            <a:custGeom>
              <a:avLst/>
              <a:gdLst/>
              <a:ahLst/>
              <a:cxnLst/>
              <a:rect l="l" t="t" r="r" b="b"/>
              <a:pathLst>
                <a:path w="8803640" h="267970">
                  <a:moveTo>
                    <a:pt x="8803640" y="0"/>
                  </a:moveTo>
                  <a:lnTo>
                    <a:pt x="8799830" y="0"/>
                  </a:lnTo>
                  <a:lnTo>
                    <a:pt x="8799830" y="3810"/>
                  </a:lnTo>
                  <a:lnTo>
                    <a:pt x="8799830" y="264160"/>
                  </a:lnTo>
                  <a:lnTo>
                    <a:pt x="3810" y="264160"/>
                  </a:lnTo>
                  <a:lnTo>
                    <a:pt x="3810" y="3810"/>
                  </a:lnTo>
                  <a:lnTo>
                    <a:pt x="8799830" y="3810"/>
                  </a:lnTo>
                  <a:lnTo>
                    <a:pt x="8799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4160"/>
                  </a:lnTo>
                  <a:lnTo>
                    <a:pt x="0" y="267970"/>
                  </a:lnTo>
                  <a:lnTo>
                    <a:pt x="8803640" y="267970"/>
                  </a:lnTo>
                  <a:lnTo>
                    <a:pt x="8803640" y="264160"/>
                  </a:lnTo>
                  <a:lnTo>
                    <a:pt x="8803640" y="3810"/>
                  </a:lnTo>
                  <a:lnTo>
                    <a:pt x="8803640" y="0"/>
                  </a:lnTo>
                  <a:close/>
                </a:path>
              </a:pathLst>
            </a:custGeom>
            <a:solidFill>
              <a:srgbClr val="B2B2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73990" y="402589"/>
              <a:ext cx="8796020" cy="260350"/>
            </a:xfrm>
            <a:custGeom>
              <a:avLst/>
              <a:gdLst/>
              <a:ahLst/>
              <a:cxnLst/>
              <a:rect l="l" t="t" r="r" b="b"/>
              <a:pathLst>
                <a:path w="8796020" h="260350">
                  <a:moveTo>
                    <a:pt x="8796020" y="0"/>
                  </a:moveTo>
                  <a:lnTo>
                    <a:pt x="8792210" y="0"/>
                  </a:lnTo>
                  <a:lnTo>
                    <a:pt x="8792210" y="2540"/>
                  </a:lnTo>
                  <a:lnTo>
                    <a:pt x="8792210" y="257810"/>
                  </a:lnTo>
                  <a:lnTo>
                    <a:pt x="3810" y="257810"/>
                  </a:lnTo>
                  <a:lnTo>
                    <a:pt x="3810" y="2540"/>
                  </a:lnTo>
                  <a:lnTo>
                    <a:pt x="8792210" y="2540"/>
                  </a:lnTo>
                  <a:lnTo>
                    <a:pt x="87922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57810"/>
                  </a:lnTo>
                  <a:lnTo>
                    <a:pt x="0" y="260350"/>
                  </a:lnTo>
                  <a:lnTo>
                    <a:pt x="8796020" y="260350"/>
                  </a:lnTo>
                  <a:lnTo>
                    <a:pt x="8796020" y="257810"/>
                  </a:lnTo>
                  <a:lnTo>
                    <a:pt x="8796020" y="2540"/>
                  </a:lnTo>
                  <a:lnTo>
                    <a:pt x="8796020" y="0"/>
                  </a:lnTo>
                  <a:close/>
                </a:path>
              </a:pathLst>
            </a:custGeom>
            <a:solidFill>
              <a:srgbClr val="B0B0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77800" y="405129"/>
              <a:ext cx="8788400" cy="255270"/>
            </a:xfrm>
            <a:custGeom>
              <a:avLst/>
              <a:gdLst/>
              <a:ahLst/>
              <a:cxnLst/>
              <a:rect l="l" t="t" r="r" b="b"/>
              <a:pathLst>
                <a:path w="8788400" h="255270">
                  <a:moveTo>
                    <a:pt x="8788400" y="0"/>
                  </a:moveTo>
                  <a:lnTo>
                    <a:pt x="8784590" y="0"/>
                  </a:lnTo>
                  <a:lnTo>
                    <a:pt x="8784590" y="3810"/>
                  </a:lnTo>
                  <a:lnTo>
                    <a:pt x="8784590" y="251460"/>
                  </a:lnTo>
                  <a:lnTo>
                    <a:pt x="3810" y="251460"/>
                  </a:lnTo>
                  <a:lnTo>
                    <a:pt x="3810" y="3810"/>
                  </a:lnTo>
                  <a:lnTo>
                    <a:pt x="8784590" y="3810"/>
                  </a:lnTo>
                  <a:lnTo>
                    <a:pt x="8784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1460"/>
                  </a:lnTo>
                  <a:lnTo>
                    <a:pt x="0" y="255270"/>
                  </a:lnTo>
                  <a:lnTo>
                    <a:pt x="8788400" y="255270"/>
                  </a:lnTo>
                  <a:lnTo>
                    <a:pt x="8788400" y="251460"/>
                  </a:lnTo>
                  <a:lnTo>
                    <a:pt x="8788400" y="3810"/>
                  </a:lnTo>
                  <a:lnTo>
                    <a:pt x="8788400" y="0"/>
                  </a:lnTo>
                  <a:close/>
                </a:path>
              </a:pathLst>
            </a:custGeom>
            <a:solidFill>
              <a:srgbClr val="AFAF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181610" y="408939"/>
              <a:ext cx="8780780" cy="247650"/>
            </a:xfrm>
            <a:custGeom>
              <a:avLst/>
              <a:gdLst/>
              <a:ahLst/>
              <a:cxnLst/>
              <a:rect l="l" t="t" r="r" b="b"/>
              <a:pathLst>
                <a:path w="8780780" h="247650">
                  <a:moveTo>
                    <a:pt x="8780780" y="0"/>
                  </a:moveTo>
                  <a:lnTo>
                    <a:pt x="8776970" y="0"/>
                  </a:lnTo>
                  <a:lnTo>
                    <a:pt x="8776970" y="3810"/>
                  </a:lnTo>
                  <a:lnTo>
                    <a:pt x="8776970" y="243840"/>
                  </a:lnTo>
                  <a:lnTo>
                    <a:pt x="2540" y="243840"/>
                  </a:lnTo>
                  <a:lnTo>
                    <a:pt x="2540" y="3810"/>
                  </a:lnTo>
                  <a:lnTo>
                    <a:pt x="8776970" y="3810"/>
                  </a:lnTo>
                  <a:lnTo>
                    <a:pt x="8776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3840"/>
                  </a:lnTo>
                  <a:lnTo>
                    <a:pt x="0" y="247650"/>
                  </a:lnTo>
                  <a:lnTo>
                    <a:pt x="8780780" y="247650"/>
                  </a:lnTo>
                  <a:lnTo>
                    <a:pt x="8780780" y="243840"/>
                  </a:lnTo>
                  <a:lnTo>
                    <a:pt x="8780780" y="3810"/>
                  </a:lnTo>
                  <a:lnTo>
                    <a:pt x="8780780" y="0"/>
                  </a:lnTo>
                  <a:close/>
                </a:path>
              </a:pathLst>
            </a:custGeom>
            <a:solidFill>
              <a:srgbClr val="ADAD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184150" y="412749"/>
              <a:ext cx="8774430" cy="240029"/>
            </a:xfrm>
            <a:custGeom>
              <a:avLst/>
              <a:gdLst/>
              <a:ahLst/>
              <a:cxnLst/>
              <a:rect l="l" t="t" r="r" b="b"/>
              <a:pathLst>
                <a:path w="8774430" h="240029">
                  <a:moveTo>
                    <a:pt x="8774430" y="0"/>
                  </a:moveTo>
                  <a:lnTo>
                    <a:pt x="8770620" y="0"/>
                  </a:lnTo>
                  <a:lnTo>
                    <a:pt x="8770620" y="3810"/>
                  </a:lnTo>
                  <a:lnTo>
                    <a:pt x="8770620" y="236220"/>
                  </a:lnTo>
                  <a:lnTo>
                    <a:pt x="3810" y="236220"/>
                  </a:lnTo>
                  <a:lnTo>
                    <a:pt x="3810" y="3810"/>
                  </a:lnTo>
                  <a:lnTo>
                    <a:pt x="8770620" y="3810"/>
                  </a:lnTo>
                  <a:lnTo>
                    <a:pt x="87706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6220"/>
                  </a:lnTo>
                  <a:lnTo>
                    <a:pt x="0" y="240030"/>
                  </a:lnTo>
                  <a:lnTo>
                    <a:pt x="8774430" y="240030"/>
                  </a:lnTo>
                  <a:lnTo>
                    <a:pt x="8774430" y="236220"/>
                  </a:lnTo>
                  <a:lnTo>
                    <a:pt x="8774430" y="3810"/>
                  </a:lnTo>
                  <a:lnTo>
                    <a:pt x="8774430" y="0"/>
                  </a:lnTo>
                  <a:close/>
                </a:path>
              </a:pathLst>
            </a:custGeom>
            <a:solidFill>
              <a:srgbClr val="ABAB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187960" y="416559"/>
              <a:ext cx="8766810" cy="232410"/>
            </a:xfrm>
            <a:custGeom>
              <a:avLst/>
              <a:gdLst/>
              <a:ahLst/>
              <a:cxnLst/>
              <a:rect l="l" t="t" r="r" b="b"/>
              <a:pathLst>
                <a:path w="8766810" h="232409">
                  <a:moveTo>
                    <a:pt x="8766810" y="0"/>
                  </a:moveTo>
                  <a:lnTo>
                    <a:pt x="8763000" y="0"/>
                  </a:lnTo>
                  <a:lnTo>
                    <a:pt x="8763000" y="3810"/>
                  </a:lnTo>
                  <a:lnTo>
                    <a:pt x="8763000" y="228600"/>
                  </a:lnTo>
                  <a:lnTo>
                    <a:pt x="3810" y="228600"/>
                  </a:lnTo>
                  <a:lnTo>
                    <a:pt x="3810" y="3810"/>
                  </a:lnTo>
                  <a:lnTo>
                    <a:pt x="8763000" y="3810"/>
                  </a:lnTo>
                  <a:lnTo>
                    <a:pt x="8763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8600"/>
                  </a:lnTo>
                  <a:lnTo>
                    <a:pt x="0" y="232410"/>
                  </a:lnTo>
                  <a:lnTo>
                    <a:pt x="8766810" y="232410"/>
                  </a:lnTo>
                  <a:lnTo>
                    <a:pt x="8766810" y="228600"/>
                  </a:lnTo>
                  <a:lnTo>
                    <a:pt x="8766810" y="3810"/>
                  </a:lnTo>
                  <a:lnTo>
                    <a:pt x="8766810" y="0"/>
                  </a:lnTo>
                  <a:close/>
                </a:path>
              </a:pathLst>
            </a:custGeom>
            <a:solidFill>
              <a:srgbClr val="AAAA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191770" y="420369"/>
              <a:ext cx="8759190" cy="224790"/>
            </a:xfrm>
            <a:custGeom>
              <a:avLst/>
              <a:gdLst/>
              <a:ahLst/>
              <a:cxnLst/>
              <a:rect l="l" t="t" r="r" b="b"/>
              <a:pathLst>
                <a:path w="8759190" h="224790">
                  <a:moveTo>
                    <a:pt x="8759190" y="0"/>
                  </a:moveTo>
                  <a:lnTo>
                    <a:pt x="8756650" y="0"/>
                  </a:lnTo>
                  <a:lnTo>
                    <a:pt x="8756650" y="3810"/>
                  </a:lnTo>
                  <a:lnTo>
                    <a:pt x="8756650" y="220980"/>
                  </a:lnTo>
                  <a:lnTo>
                    <a:pt x="3810" y="220980"/>
                  </a:lnTo>
                  <a:lnTo>
                    <a:pt x="3810" y="3810"/>
                  </a:lnTo>
                  <a:lnTo>
                    <a:pt x="8756650" y="3810"/>
                  </a:lnTo>
                  <a:lnTo>
                    <a:pt x="8756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0980"/>
                  </a:lnTo>
                  <a:lnTo>
                    <a:pt x="0" y="224790"/>
                  </a:lnTo>
                  <a:lnTo>
                    <a:pt x="8759190" y="224790"/>
                  </a:lnTo>
                  <a:lnTo>
                    <a:pt x="8759190" y="220980"/>
                  </a:lnTo>
                  <a:lnTo>
                    <a:pt x="8759190" y="3810"/>
                  </a:lnTo>
                  <a:lnTo>
                    <a:pt x="8759190" y="0"/>
                  </a:lnTo>
                  <a:close/>
                </a:path>
              </a:pathLst>
            </a:custGeom>
            <a:solidFill>
              <a:srgbClr val="A8A8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195580" y="424179"/>
              <a:ext cx="8752840" cy="217170"/>
            </a:xfrm>
            <a:custGeom>
              <a:avLst/>
              <a:gdLst/>
              <a:ahLst/>
              <a:cxnLst/>
              <a:rect l="l" t="t" r="r" b="b"/>
              <a:pathLst>
                <a:path w="8752840" h="217170">
                  <a:moveTo>
                    <a:pt x="8752840" y="0"/>
                  </a:moveTo>
                  <a:lnTo>
                    <a:pt x="8749030" y="0"/>
                  </a:lnTo>
                  <a:lnTo>
                    <a:pt x="8749030" y="3810"/>
                  </a:lnTo>
                  <a:lnTo>
                    <a:pt x="8749030" y="213360"/>
                  </a:lnTo>
                  <a:lnTo>
                    <a:pt x="3810" y="213360"/>
                  </a:lnTo>
                  <a:lnTo>
                    <a:pt x="3810" y="3810"/>
                  </a:lnTo>
                  <a:lnTo>
                    <a:pt x="8749030" y="3810"/>
                  </a:lnTo>
                  <a:lnTo>
                    <a:pt x="8749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3360"/>
                  </a:lnTo>
                  <a:lnTo>
                    <a:pt x="0" y="217170"/>
                  </a:lnTo>
                  <a:lnTo>
                    <a:pt x="8752840" y="217170"/>
                  </a:lnTo>
                  <a:lnTo>
                    <a:pt x="8752840" y="213360"/>
                  </a:lnTo>
                  <a:lnTo>
                    <a:pt x="8752840" y="3810"/>
                  </a:lnTo>
                  <a:lnTo>
                    <a:pt x="8752840" y="0"/>
                  </a:lnTo>
                  <a:close/>
                </a:path>
              </a:pathLst>
            </a:custGeom>
            <a:solidFill>
              <a:srgbClr val="A6A6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199390" y="427989"/>
              <a:ext cx="8745220" cy="209550"/>
            </a:xfrm>
            <a:custGeom>
              <a:avLst/>
              <a:gdLst/>
              <a:ahLst/>
              <a:cxnLst/>
              <a:rect l="l" t="t" r="r" b="b"/>
              <a:pathLst>
                <a:path w="8745220" h="209550">
                  <a:moveTo>
                    <a:pt x="8745220" y="0"/>
                  </a:moveTo>
                  <a:lnTo>
                    <a:pt x="8741410" y="0"/>
                  </a:lnTo>
                  <a:lnTo>
                    <a:pt x="8741410" y="3810"/>
                  </a:lnTo>
                  <a:lnTo>
                    <a:pt x="8741410" y="205740"/>
                  </a:lnTo>
                  <a:lnTo>
                    <a:pt x="3810" y="205740"/>
                  </a:lnTo>
                  <a:lnTo>
                    <a:pt x="3810" y="3810"/>
                  </a:lnTo>
                  <a:lnTo>
                    <a:pt x="8741410" y="3810"/>
                  </a:lnTo>
                  <a:lnTo>
                    <a:pt x="8741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5740"/>
                  </a:lnTo>
                  <a:lnTo>
                    <a:pt x="0" y="209550"/>
                  </a:lnTo>
                  <a:lnTo>
                    <a:pt x="8745220" y="209550"/>
                  </a:lnTo>
                  <a:lnTo>
                    <a:pt x="8745220" y="205740"/>
                  </a:lnTo>
                  <a:lnTo>
                    <a:pt x="8745220" y="3810"/>
                  </a:lnTo>
                  <a:lnTo>
                    <a:pt x="8745220" y="0"/>
                  </a:lnTo>
                  <a:close/>
                </a:path>
              </a:pathLst>
            </a:custGeom>
            <a:solidFill>
              <a:srgbClr val="A5A5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203200" y="431799"/>
              <a:ext cx="8737600" cy="201930"/>
            </a:xfrm>
            <a:custGeom>
              <a:avLst/>
              <a:gdLst/>
              <a:ahLst/>
              <a:cxnLst/>
              <a:rect l="l" t="t" r="r" b="b"/>
              <a:pathLst>
                <a:path w="8737600" h="201929">
                  <a:moveTo>
                    <a:pt x="8737600" y="0"/>
                  </a:moveTo>
                  <a:lnTo>
                    <a:pt x="8733790" y="0"/>
                  </a:lnTo>
                  <a:lnTo>
                    <a:pt x="8733790" y="2540"/>
                  </a:lnTo>
                  <a:lnTo>
                    <a:pt x="8733790" y="199390"/>
                  </a:lnTo>
                  <a:lnTo>
                    <a:pt x="3810" y="199390"/>
                  </a:lnTo>
                  <a:lnTo>
                    <a:pt x="3810" y="2540"/>
                  </a:lnTo>
                  <a:lnTo>
                    <a:pt x="8733790" y="2540"/>
                  </a:lnTo>
                  <a:lnTo>
                    <a:pt x="8733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99390"/>
                  </a:lnTo>
                  <a:lnTo>
                    <a:pt x="0" y="201930"/>
                  </a:lnTo>
                  <a:lnTo>
                    <a:pt x="8737600" y="201930"/>
                  </a:lnTo>
                  <a:lnTo>
                    <a:pt x="8737600" y="199390"/>
                  </a:lnTo>
                  <a:lnTo>
                    <a:pt x="8737600" y="2540"/>
                  </a:lnTo>
                  <a:lnTo>
                    <a:pt x="8737600" y="0"/>
                  </a:lnTo>
                  <a:close/>
                </a:path>
              </a:pathLst>
            </a:custGeom>
            <a:solidFill>
              <a:srgbClr val="A3A3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207010" y="434339"/>
              <a:ext cx="8729980" cy="196850"/>
            </a:xfrm>
            <a:custGeom>
              <a:avLst/>
              <a:gdLst/>
              <a:ahLst/>
              <a:cxnLst/>
              <a:rect l="l" t="t" r="r" b="b"/>
              <a:pathLst>
                <a:path w="8729980" h="196850">
                  <a:moveTo>
                    <a:pt x="8729980" y="0"/>
                  </a:moveTo>
                  <a:lnTo>
                    <a:pt x="8726170" y="0"/>
                  </a:lnTo>
                  <a:lnTo>
                    <a:pt x="8726170" y="3810"/>
                  </a:lnTo>
                  <a:lnTo>
                    <a:pt x="8726170" y="193040"/>
                  </a:lnTo>
                  <a:lnTo>
                    <a:pt x="3810" y="193040"/>
                  </a:lnTo>
                  <a:lnTo>
                    <a:pt x="3810" y="3810"/>
                  </a:lnTo>
                  <a:lnTo>
                    <a:pt x="8726170" y="3810"/>
                  </a:lnTo>
                  <a:lnTo>
                    <a:pt x="8726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3040"/>
                  </a:lnTo>
                  <a:lnTo>
                    <a:pt x="0" y="196850"/>
                  </a:lnTo>
                  <a:lnTo>
                    <a:pt x="8729980" y="196850"/>
                  </a:lnTo>
                  <a:lnTo>
                    <a:pt x="8729980" y="193040"/>
                  </a:lnTo>
                  <a:lnTo>
                    <a:pt x="8729980" y="3810"/>
                  </a:lnTo>
                  <a:lnTo>
                    <a:pt x="8729980" y="0"/>
                  </a:lnTo>
                  <a:close/>
                </a:path>
              </a:pathLst>
            </a:custGeom>
            <a:solidFill>
              <a:srgbClr val="A2A2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210820" y="438149"/>
              <a:ext cx="8722360" cy="189230"/>
            </a:xfrm>
            <a:custGeom>
              <a:avLst/>
              <a:gdLst/>
              <a:ahLst/>
              <a:cxnLst/>
              <a:rect l="l" t="t" r="r" b="b"/>
              <a:pathLst>
                <a:path w="8722360" h="189229">
                  <a:moveTo>
                    <a:pt x="8722360" y="0"/>
                  </a:moveTo>
                  <a:lnTo>
                    <a:pt x="8718550" y="0"/>
                  </a:lnTo>
                  <a:lnTo>
                    <a:pt x="8718550" y="3810"/>
                  </a:lnTo>
                  <a:lnTo>
                    <a:pt x="8718550" y="185420"/>
                  </a:lnTo>
                  <a:lnTo>
                    <a:pt x="2540" y="185420"/>
                  </a:lnTo>
                  <a:lnTo>
                    <a:pt x="2540" y="3810"/>
                  </a:lnTo>
                  <a:lnTo>
                    <a:pt x="8718550" y="3810"/>
                  </a:lnTo>
                  <a:lnTo>
                    <a:pt x="8718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5420"/>
                  </a:lnTo>
                  <a:lnTo>
                    <a:pt x="0" y="189230"/>
                  </a:lnTo>
                  <a:lnTo>
                    <a:pt x="8722360" y="189230"/>
                  </a:lnTo>
                  <a:lnTo>
                    <a:pt x="8722360" y="185420"/>
                  </a:lnTo>
                  <a:lnTo>
                    <a:pt x="8722360" y="3810"/>
                  </a:lnTo>
                  <a:lnTo>
                    <a:pt x="8722360" y="0"/>
                  </a:lnTo>
                  <a:close/>
                </a:path>
              </a:pathLst>
            </a:custGeom>
            <a:solidFill>
              <a:srgbClr val="A0A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213360" y="441959"/>
              <a:ext cx="8716010" cy="181610"/>
            </a:xfrm>
            <a:custGeom>
              <a:avLst/>
              <a:gdLst/>
              <a:ahLst/>
              <a:cxnLst/>
              <a:rect l="l" t="t" r="r" b="b"/>
              <a:pathLst>
                <a:path w="8716010" h="181609">
                  <a:moveTo>
                    <a:pt x="8716010" y="0"/>
                  </a:moveTo>
                  <a:lnTo>
                    <a:pt x="8713470" y="0"/>
                  </a:lnTo>
                  <a:lnTo>
                    <a:pt x="8713470" y="3810"/>
                  </a:lnTo>
                  <a:lnTo>
                    <a:pt x="8713470" y="177800"/>
                  </a:lnTo>
                  <a:lnTo>
                    <a:pt x="3810" y="177800"/>
                  </a:lnTo>
                  <a:lnTo>
                    <a:pt x="3810" y="3810"/>
                  </a:lnTo>
                  <a:lnTo>
                    <a:pt x="8713470" y="3810"/>
                  </a:lnTo>
                  <a:lnTo>
                    <a:pt x="8713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7800"/>
                  </a:lnTo>
                  <a:lnTo>
                    <a:pt x="0" y="181610"/>
                  </a:lnTo>
                  <a:lnTo>
                    <a:pt x="8716010" y="181610"/>
                  </a:lnTo>
                  <a:lnTo>
                    <a:pt x="8716010" y="177800"/>
                  </a:lnTo>
                  <a:lnTo>
                    <a:pt x="8716010" y="3810"/>
                  </a:lnTo>
                  <a:lnTo>
                    <a:pt x="8716010" y="0"/>
                  </a:lnTo>
                  <a:close/>
                </a:path>
              </a:pathLst>
            </a:custGeom>
            <a:solidFill>
              <a:srgbClr val="9E9E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217170" y="445769"/>
              <a:ext cx="8709660" cy="173990"/>
            </a:xfrm>
            <a:custGeom>
              <a:avLst/>
              <a:gdLst/>
              <a:ahLst/>
              <a:cxnLst/>
              <a:rect l="l" t="t" r="r" b="b"/>
              <a:pathLst>
                <a:path w="8709660" h="173990">
                  <a:moveTo>
                    <a:pt x="8709660" y="0"/>
                  </a:moveTo>
                  <a:lnTo>
                    <a:pt x="8705850" y="0"/>
                  </a:lnTo>
                  <a:lnTo>
                    <a:pt x="8705850" y="3810"/>
                  </a:lnTo>
                  <a:lnTo>
                    <a:pt x="8705850" y="170180"/>
                  </a:lnTo>
                  <a:lnTo>
                    <a:pt x="3810" y="170180"/>
                  </a:lnTo>
                  <a:lnTo>
                    <a:pt x="3810" y="3810"/>
                  </a:lnTo>
                  <a:lnTo>
                    <a:pt x="8705850" y="3810"/>
                  </a:lnTo>
                  <a:lnTo>
                    <a:pt x="8705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0180"/>
                  </a:lnTo>
                  <a:lnTo>
                    <a:pt x="0" y="173990"/>
                  </a:lnTo>
                  <a:lnTo>
                    <a:pt x="8709660" y="173990"/>
                  </a:lnTo>
                  <a:lnTo>
                    <a:pt x="8709660" y="170180"/>
                  </a:lnTo>
                  <a:lnTo>
                    <a:pt x="8709660" y="3810"/>
                  </a:lnTo>
                  <a:lnTo>
                    <a:pt x="8709660" y="0"/>
                  </a:lnTo>
                  <a:close/>
                </a:path>
              </a:pathLst>
            </a:custGeom>
            <a:solidFill>
              <a:srgbClr val="9D9D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220980" y="449579"/>
              <a:ext cx="8702040" cy="166370"/>
            </a:xfrm>
            <a:custGeom>
              <a:avLst/>
              <a:gdLst/>
              <a:ahLst/>
              <a:cxnLst/>
              <a:rect l="l" t="t" r="r" b="b"/>
              <a:pathLst>
                <a:path w="8702040" h="166370">
                  <a:moveTo>
                    <a:pt x="8702040" y="0"/>
                  </a:moveTo>
                  <a:lnTo>
                    <a:pt x="8698230" y="0"/>
                  </a:lnTo>
                  <a:lnTo>
                    <a:pt x="8698230" y="3810"/>
                  </a:lnTo>
                  <a:lnTo>
                    <a:pt x="8698230" y="162560"/>
                  </a:lnTo>
                  <a:lnTo>
                    <a:pt x="3810" y="162560"/>
                  </a:lnTo>
                  <a:lnTo>
                    <a:pt x="3810" y="3810"/>
                  </a:lnTo>
                  <a:lnTo>
                    <a:pt x="8698230" y="3810"/>
                  </a:lnTo>
                  <a:lnTo>
                    <a:pt x="8698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2560"/>
                  </a:lnTo>
                  <a:lnTo>
                    <a:pt x="0" y="166370"/>
                  </a:lnTo>
                  <a:lnTo>
                    <a:pt x="8702040" y="166370"/>
                  </a:lnTo>
                  <a:lnTo>
                    <a:pt x="8702040" y="162560"/>
                  </a:lnTo>
                  <a:lnTo>
                    <a:pt x="8702040" y="3810"/>
                  </a:lnTo>
                  <a:lnTo>
                    <a:pt x="8702040" y="0"/>
                  </a:lnTo>
                  <a:close/>
                </a:path>
              </a:pathLst>
            </a:custGeom>
            <a:solidFill>
              <a:srgbClr val="9B9B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224790" y="453389"/>
              <a:ext cx="8694420" cy="158750"/>
            </a:xfrm>
            <a:custGeom>
              <a:avLst/>
              <a:gdLst/>
              <a:ahLst/>
              <a:cxnLst/>
              <a:rect l="l" t="t" r="r" b="b"/>
              <a:pathLst>
                <a:path w="8694420" h="158750">
                  <a:moveTo>
                    <a:pt x="8694420" y="0"/>
                  </a:moveTo>
                  <a:lnTo>
                    <a:pt x="8690610" y="0"/>
                  </a:lnTo>
                  <a:lnTo>
                    <a:pt x="8690610" y="2540"/>
                  </a:lnTo>
                  <a:lnTo>
                    <a:pt x="8690610" y="156210"/>
                  </a:lnTo>
                  <a:lnTo>
                    <a:pt x="3810" y="156210"/>
                  </a:lnTo>
                  <a:lnTo>
                    <a:pt x="3810" y="2540"/>
                  </a:lnTo>
                  <a:lnTo>
                    <a:pt x="8690610" y="2540"/>
                  </a:lnTo>
                  <a:lnTo>
                    <a:pt x="8690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56210"/>
                  </a:lnTo>
                  <a:lnTo>
                    <a:pt x="0" y="158750"/>
                  </a:lnTo>
                  <a:lnTo>
                    <a:pt x="8694420" y="158750"/>
                  </a:lnTo>
                  <a:lnTo>
                    <a:pt x="8694420" y="156210"/>
                  </a:lnTo>
                  <a:lnTo>
                    <a:pt x="8694420" y="2540"/>
                  </a:lnTo>
                  <a:lnTo>
                    <a:pt x="8694420" y="0"/>
                  </a:lnTo>
                  <a:close/>
                </a:path>
              </a:pathLst>
            </a:custGeom>
            <a:solidFill>
              <a:srgbClr val="9999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228600" y="455929"/>
              <a:ext cx="8686800" cy="153670"/>
            </a:xfrm>
            <a:custGeom>
              <a:avLst/>
              <a:gdLst/>
              <a:ahLst/>
              <a:cxnLst/>
              <a:rect l="l" t="t" r="r" b="b"/>
              <a:pathLst>
                <a:path w="8686800" h="153670">
                  <a:moveTo>
                    <a:pt x="8686800" y="0"/>
                  </a:moveTo>
                  <a:lnTo>
                    <a:pt x="8682990" y="0"/>
                  </a:lnTo>
                  <a:lnTo>
                    <a:pt x="8682990" y="5080"/>
                  </a:lnTo>
                  <a:lnTo>
                    <a:pt x="8682990" y="149860"/>
                  </a:lnTo>
                  <a:lnTo>
                    <a:pt x="3810" y="149860"/>
                  </a:lnTo>
                  <a:lnTo>
                    <a:pt x="3810" y="5080"/>
                  </a:lnTo>
                  <a:lnTo>
                    <a:pt x="8682990" y="5080"/>
                  </a:lnTo>
                  <a:lnTo>
                    <a:pt x="868299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149860"/>
                  </a:lnTo>
                  <a:lnTo>
                    <a:pt x="0" y="153670"/>
                  </a:lnTo>
                  <a:lnTo>
                    <a:pt x="8686800" y="153670"/>
                  </a:lnTo>
                  <a:lnTo>
                    <a:pt x="8686800" y="149860"/>
                  </a:lnTo>
                  <a:lnTo>
                    <a:pt x="8686800" y="5080"/>
                  </a:lnTo>
                  <a:lnTo>
                    <a:pt x="8686800" y="0"/>
                  </a:lnTo>
                  <a:close/>
                </a:path>
              </a:pathLst>
            </a:custGeom>
            <a:solidFill>
              <a:srgbClr val="9999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232410" y="461009"/>
              <a:ext cx="8679180" cy="144780"/>
            </a:xfrm>
            <a:custGeom>
              <a:avLst/>
              <a:gdLst/>
              <a:ahLst/>
              <a:cxnLst/>
              <a:rect l="l" t="t" r="r" b="b"/>
              <a:pathLst>
                <a:path w="8679180" h="144779">
                  <a:moveTo>
                    <a:pt x="8679180" y="0"/>
                  </a:moveTo>
                  <a:lnTo>
                    <a:pt x="8675370" y="0"/>
                  </a:lnTo>
                  <a:lnTo>
                    <a:pt x="8675370" y="2540"/>
                  </a:lnTo>
                  <a:lnTo>
                    <a:pt x="8675370" y="140970"/>
                  </a:lnTo>
                  <a:lnTo>
                    <a:pt x="3810" y="140970"/>
                  </a:lnTo>
                  <a:lnTo>
                    <a:pt x="3810" y="2540"/>
                  </a:lnTo>
                  <a:lnTo>
                    <a:pt x="8675370" y="2540"/>
                  </a:lnTo>
                  <a:lnTo>
                    <a:pt x="86753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8679180" y="144780"/>
                  </a:lnTo>
                  <a:lnTo>
                    <a:pt x="8679180" y="140970"/>
                  </a:lnTo>
                  <a:lnTo>
                    <a:pt x="8679180" y="2540"/>
                  </a:lnTo>
                  <a:lnTo>
                    <a:pt x="8679180" y="0"/>
                  </a:lnTo>
                  <a:close/>
                </a:path>
              </a:pathLst>
            </a:custGeom>
            <a:solidFill>
              <a:srgbClr val="9696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236220" y="463549"/>
              <a:ext cx="8671560" cy="138430"/>
            </a:xfrm>
            <a:custGeom>
              <a:avLst/>
              <a:gdLst/>
              <a:ahLst/>
              <a:cxnLst/>
              <a:rect l="l" t="t" r="r" b="b"/>
              <a:pathLst>
                <a:path w="8671560" h="138429">
                  <a:moveTo>
                    <a:pt x="8671560" y="0"/>
                  </a:moveTo>
                  <a:lnTo>
                    <a:pt x="8667750" y="0"/>
                  </a:lnTo>
                  <a:lnTo>
                    <a:pt x="8667750" y="3810"/>
                  </a:lnTo>
                  <a:lnTo>
                    <a:pt x="8667750" y="134620"/>
                  </a:lnTo>
                  <a:lnTo>
                    <a:pt x="3810" y="134620"/>
                  </a:lnTo>
                  <a:lnTo>
                    <a:pt x="3810" y="3810"/>
                  </a:lnTo>
                  <a:lnTo>
                    <a:pt x="8667750" y="3810"/>
                  </a:lnTo>
                  <a:lnTo>
                    <a:pt x="8667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4620"/>
                  </a:lnTo>
                  <a:lnTo>
                    <a:pt x="0" y="138430"/>
                  </a:lnTo>
                  <a:lnTo>
                    <a:pt x="8671560" y="138430"/>
                  </a:lnTo>
                  <a:lnTo>
                    <a:pt x="8671560" y="134620"/>
                  </a:lnTo>
                  <a:lnTo>
                    <a:pt x="8671560" y="3810"/>
                  </a:lnTo>
                  <a:lnTo>
                    <a:pt x="8671560" y="0"/>
                  </a:lnTo>
                  <a:close/>
                </a:path>
              </a:pathLst>
            </a:custGeom>
            <a:solidFill>
              <a:srgbClr val="9494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240030" y="467359"/>
              <a:ext cx="8663940" cy="130810"/>
            </a:xfrm>
            <a:custGeom>
              <a:avLst/>
              <a:gdLst/>
              <a:ahLst/>
              <a:cxnLst/>
              <a:rect l="l" t="t" r="r" b="b"/>
              <a:pathLst>
                <a:path w="8663940" h="130809">
                  <a:moveTo>
                    <a:pt x="8663940" y="0"/>
                  </a:moveTo>
                  <a:lnTo>
                    <a:pt x="8660130" y="0"/>
                  </a:lnTo>
                  <a:lnTo>
                    <a:pt x="8660130" y="3810"/>
                  </a:lnTo>
                  <a:lnTo>
                    <a:pt x="8660130" y="127000"/>
                  </a:lnTo>
                  <a:lnTo>
                    <a:pt x="2540" y="127000"/>
                  </a:lnTo>
                  <a:lnTo>
                    <a:pt x="2540" y="3810"/>
                  </a:lnTo>
                  <a:lnTo>
                    <a:pt x="8660130" y="3810"/>
                  </a:lnTo>
                  <a:lnTo>
                    <a:pt x="8660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7000"/>
                  </a:lnTo>
                  <a:lnTo>
                    <a:pt x="0" y="130810"/>
                  </a:lnTo>
                  <a:lnTo>
                    <a:pt x="8663940" y="130810"/>
                  </a:lnTo>
                  <a:lnTo>
                    <a:pt x="8663940" y="127000"/>
                  </a:lnTo>
                  <a:lnTo>
                    <a:pt x="8663940" y="3810"/>
                  </a:lnTo>
                  <a:lnTo>
                    <a:pt x="8663940" y="0"/>
                  </a:lnTo>
                  <a:close/>
                </a:path>
              </a:pathLst>
            </a:custGeom>
            <a:solidFill>
              <a:srgbClr val="9393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242570" y="471169"/>
              <a:ext cx="8657590" cy="123189"/>
            </a:xfrm>
            <a:custGeom>
              <a:avLst/>
              <a:gdLst/>
              <a:ahLst/>
              <a:cxnLst/>
              <a:rect l="l" t="t" r="r" b="b"/>
              <a:pathLst>
                <a:path w="8657590" h="123190">
                  <a:moveTo>
                    <a:pt x="8657590" y="0"/>
                  </a:moveTo>
                  <a:lnTo>
                    <a:pt x="8655050" y="0"/>
                  </a:lnTo>
                  <a:lnTo>
                    <a:pt x="8655050" y="3810"/>
                  </a:lnTo>
                  <a:lnTo>
                    <a:pt x="8655050" y="119380"/>
                  </a:lnTo>
                  <a:lnTo>
                    <a:pt x="3810" y="119380"/>
                  </a:lnTo>
                  <a:lnTo>
                    <a:pt x="3810" y="3810"/>
                  </a:lnTo>
                  <a:lnTo>
                    <a:pt x="8655050" y="3810"/>
                  </a:lnTo>
                  <a:lnTo>
                    <a:pt x="8655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9380"/>
                  </a:lnTo>
                  <a:lnTo>
                    <a:pt x="0" y="123190"/>
                  </a:lnTo>
                  <a:lnTo>
                    <a:pt x="8657590" y="123190"/>
                  </a:lnTo>
                  <a:lnTo>
                    <a:pt x="8657590" y="119380"/>
                  </a:lnTo>
                  <a:lnTo>
                    <a:pt x="8657590" y="3810"/>
                  </a:lnTo>
                  <a:lnTo>
                    <a:pt x="8657590" y="0"/>
                  </a:lnTo>
                  <a:close/>
                </a:path>
              </a:pathLst>
            </a:custGeom>
            <a:solidFill>
              <a:srgbClr val="9191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246380" y="474979"/>
              <a:ext cx="8651240" cy="115570"/>
            </a:xfrm>
            <a:custGeom>
              <a:avLst/>
              <a:gdLst/>
              <a:ahLst/>
              <a:cxnLst/>
              <a:rect l="l" t="t" r="r" b="b"/>
              <a:pathLst>
                <a:path w="8651240" h="115570">
                  <a:moveTo>
                    <a:pt x="8651240" y="0"/>
                  </a:moveTo>
                  <a:lnTo>
                    <a:pt x="8647430" y="0"/>
                  </a:lnTo>
                  <a:lnTo>
                    <a:pt x="8647430" y="3810"/>
                  </a:lnTo>
                  <a:lnTo>
                    <a:pt x="8647430" y="111760"/>
                  </a:lnTo>
                  <a:lnTo>
                    <a:pt x="3810" y="111760"/>
                  </a:lnTo>
                  <a:lnTo>
                    <a:pt x="3810" y="3810"/>
                  </a:lnTo>
                  <a:lnTo>
                    <a:pt x="8647430" y="3810"/>
                  </a:lnTo>
                  <a:lnTo>
                    <a:pt x="8647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760"/>
                  </a:lnTo>
                  <a:lnTo>
                    <a:pt x="0" y="115570"/>
                  </a:lnTo>
                  <a:lnTo>
                    <a:pt x="8651240" y="115570"/>
                  </a:lnTo>
                  <a:lnTo>
                    <a:pt x="8651240" y="111760"/>
                  </a:lnTo>
                  <a:lnTo>
                    <a:pt x="8651240" y="3810"/>
                  </a:lnTo>
                  <a:lnTo>
                    <a:pt x="8651240" y="0"/>
                  </a:lnTo>
                  <a:close/>
                </a:path>
              </a:pathLst>
            </a:custGeom>
            <a:solidFill>
              <a:srgbClr val="9090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250190" y="478789"/>
              <a:ext cx="8643620" cy="107950"/>
            </a:xfrm>
            <a:custGeom>
              <a:avLst/>
              <a:gdLst/>
              <a:ahLst/>
              <a:cxnLst/>
              <a:rect l="l" t="t" r="r" b="b"/>
              <a:pathLst>
                <a:path w="8643620" h="107950">
                  <a:moveTo>
                    <a:pt x="8643620" y="0"/>
                  </a:moveTo>
                  <a:lnTo>
                    <a:pt x="8639810" y="0"/>
                  </a:lnTo>
                  <a:lnTo>
                    <a:pt x="8639810" y="3810"/>
                  </a:lnTo>
                  <a:lnTo>
                    <a:pt x="8639810" y="104140"/>
                  </a:lnTo>
                  <a:lnTo>
                    <a:pt x="3810" y="104140"/>
                  </a:lnTo>
                  <a:lnTo>
                    <a:pt x="3810" y="3810"/>
                  </a:lnTo>
                  <a:lnTo>
                    <a:pt x="8639810" y="3810"/>
                  </a:lnTo>
                  <a:lnTo>
                    <a:pt x="8639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4140"/>
                  </a:lnTo>
                  <a:lnTo>
                    <a:pt x="0" y="107950"/>
                  </a:lnTo>
                  <a:lnTo>
                    <a:pt x="8643620" y="107950"/>
                  </a:lnTo>
                  <a:lnTo>
                    <a:pt x="8643620" y="104140"/>
                  </a:lnTo>
                  <a:lnTo>
                    <a:pt x="8643620" y="3810"/>
                  </a:lnTo>
                  <a:lnTo>
                    <a:pt x="8643620" y="0"/>
                  </a:lnTo>
                  <a:close/>
                </a:path>
              </a:pathLst>
            </a:custGeom>
            <a:solidFill>
              <a:srgbClr val="8E8E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254000" y="482599"/>
              <a:ext cx="8636000" cy="100330"/>
            </a:xfrm>
            <a:custGeom>
              <a:avLst/>
              <a:gdLst/>
              <a:ahLst/>
              <a:cxnLst/>
              <a:rect l="l" t="t" r="r" b="b"/>
              <a:pathLst>
                <a:path w="8636000" h="100329">
                  <a:moveTo>
                    <a:pt x="8636000" y="0"/>
                  </a:moveTo>
                  <a:lnTo>
                    <a:pt x="8632190" y="0"/>
                  </a:lnTo>
                  <a:lnTo>
                    <a:pt x="8632190" y="2540"/>
                  </a:lnTo>
                  <a:lnTo>
                    <a:pt x="8632190" y="97790"/>
                  </a:lnTo>
                  <a:lnTo>
                    <a:pt x="3810" y="97790"/>
                  </a:lnTo>
                  <a:lnTo>
                    <a:pt x="3810" y="2540"/>
                  </a:lnTo>
                  <a:lnTo>
                    <a:pt x="8632190" y="2540"/>
                  </a:lnTo>
                  <a:lnTo>
                    <a:pt x="86321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7790"/>
                  </a:lnTo>
                  <a:lnTo>
                    <a:pt x="0" y="100330"/>
                  </a:lnTo>
                  <a:lnTo>
                    <a:pt x="8636000" y="100330"/>
                  </a:lnTo>
                  <a:lnTo>
                    <a:pt x="8636000" y="97790"/>
                  </a:lnTo>
                  <a:lnTo>
                    <a:pt x="8636000" y="2540"/>
                  </a:lnTo>
                  <a:lnTo>
                    <a:pt x="8636000" y="0"/>
                  </a:lnTo>
                  <a:close/>
                </a:path>
              </a:pathLst>
            </a:custGeom>
            <a:solidFill>
              <a:srgbClr val="8C8C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257810" y="485139"/>
              <a:ext cx="8628380" cy="95250"/>
            </a:xfrm>
            <a:custGeom>
              <a:avLst/>
              <a:gdLst/>
              <a:ahLst/>
              <a:cxnLst/>
              <a:rect l="l" t="t" r="r" b="b"/>
              <a:pathLst>
                <a:path w="8628380" h="95250">
                  <a:moveTo>
                    <a:pt x="8628380" y="0"/>
                  </a:moveTo>
                  <a:lnTo>
                    <a:pt x="8624570" y="0"/>
                  </a:lnTo>
                  <a:lnTo>
                    <a:pt x="8624570" y="3810"/>
                  </a:lnTo>
                  <a:lnTo>
                    <a:pt x="8624570" y="91440"/>
                  </a:lnTo>
                  <a:lnTo>
                    <a:pt x="3810" y="91440"/>
                  </a:lnTo>
                  <a:lnTo>
                    <a:pt x="3810" y="3810"/>
                  </a:lnTo>
                  <a:lnTo>
                    <a:pt x="8624570" y="3810"/>
                  </a:lnTo>
                  <a:lnTo>
                    <a:pt x="8624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440"/>
                  </a:lnTo>
                  <a:lnTo>
                    <a:pt x="0" y="95250"/>
                  </a:lnTo>
                  <a:lnTo>
                    <a:pt x="8628380" y="95250"/>
                  </a:lnTo>
                  <a:lnTo>
                    <a:pt x="8628380" y="91440"/>
                  </a:lnTo>
                  <a:lnTo>
                    <a:pt x="8628380" y="3810"/>
                  </a:lnTo>
                  <a:lnTo>
                    <a:pt x="8628380" y="0"/>
                  </a:lnTo>
                  <a:close/>
                </a:path>
              </a:pathLst>
            </a:custGeom>
            <a:solidFill>
              <a:srgbClr val="8B8B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261620" y="488949"/>
              <a:ext cx="8620760" cy="87630"/>
            </a:xfrm>
            <a:custGeom>
              <a:avLst/>
              <a:gdLst/>
              <a:ahLst/>
              <a:cxnLst/>
              <a:rect l="l" t="t" r="r" b="b"/>
              <a:pathLst>
                <a:path w="8620760" h="87629">
                  <a:moveTo>
                    <a:pt x="8620760" y="0"/>
                  </a:moveTo>
                  <a:lnTo>
                    <a:pt x="8616950" y="0"/>
                  </a:lnTo>
                  <a:lnTo>
                    <a:pt x="8616950" y="3810"/>
                  </a:lnTo>
                  <a:lnTo>
                    <a:pt x="8616950" y="83820"/>
                  </a:lnTo>
                  <a:lnTo>
                    <a:pt x="2540" y="83820"/>
                  </a:lnTo>
                  <a:lnTo>
                    <a:pt x="2540" y="3810"/>
                  </a:lnTo>
                  <a:lnTo>
                    <a:pt x="8616950" y="3810"/>
                  </a:lnTo>
                  <a:lnTo>
                    <a:pt x="8616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820"/>
                  </a:lnTo>
                  <a:lnTo>
                    <a:pt x="0" y="87630"/>
                  </a:lnTo>
                  <a:lnTo>
                    <a:pt x="8620760" y="87630"/>
                  </a:lnTo>
                  <a:lnTo>
                    <a:pt x="8620760" y="83820"/>
                  </a:lnTo>
                  <a:lnTo>
                    <a:pt x="8620760" y="3810"/>
                  </a:lnTo>
                  <a:lnTo>
                    <a:pt x="8620760" y="0"/>
                  </a:lnTo>
                  <a:close/>
                </a:path>
              </a:pathLst>
            </a:custGeom>
            <a:solidFill>
              <a:srgbClr val="8989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264160" y="492759"/>
              <a:ext cx="8614410" cy="80010"/>
            </a:xfrm>
            <a:custGeom>
              <a:avLst/>
              <a:gdLst/>
              <a:ahLst/>
              <a:cxnLst/>
              <a:rect l="l" t="t" r="r" b="b"/>
              <a:pathLst>
                <a:path w="8614410" h="80009">
                  <a:moveTo>
                    <a:pt x="8614410" y="0"/>
                  </a:moveTo>
                  <a:lnTo>
                    <a:pt x="8610600" y="0"/>
                  </a:lnTo>
                  <a:lnTo>
                    <a:pt x="8610600" y="3810"/>
                  </a:lnTo>
                  <a:lnTo>
                    <a:pt x="8610600" y="76200"/>
                  </a:lnTo>
                  <a:lnTo>
                    <a:pt x="3810" y="76200"/>
                  </a:lnTo>
                  <a:lnTo>
                    <a:pt x="3810" y="3810"/>
                  </a:lnTo>
                  <a:lnTo>
                    <a:pt x="8610600" y="3810"/>
                  </a:lnTo>
                  <a:lnTo>
                    <a:pt x="86106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200"/>
                  </a:lnTo>
                  <a:lnTo>
                    <a:pt x="0" y="80010"/>
                  </a:lnTo>
                  <a:lnTo>
                    <a:pt x="8614410" y="80010"/>
                  </a:lnTo>
                  <a:lnTo>
                    <a:pt x="8614410" y="76200"/>
                  </a:lnTo>
                  <a:lnTo>
                    <a:pt x="8614410" y="3810"/>
                  </a:lnTo>
                  <a:lnTo>
                    <a:pt x="8614410" y="0"/>
                  </a:lnTo>
                  <a:close/>
                </a:path>
              </a:pathLst>
            </a:custGeom>
            <a:solidFill>
              <a:srgbClr val="8787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267970" y="496569"/>
              <a:ext cx="8606790" cy="72390"/>
            </a:xfrm>
            <a:custGeom>
              <a:avLst/>
              <a:gdLst/>
              <a:ahLst/>
              <a:cxnLst/>
              <a:rect l="l" t="t" r="r" b="b"/>
              <a:pathLst>
                <a:path w="8606790" h="72390">
                  <a:moveTo>
                    <a:pt x="8606790" y="0"/>
                  </a:moveTo>
                  <a:lnTo>
                    <a:pt x="8602980" y="0"/>
                  </a:lnTo>
                  <a:lnTo>
                    <a:pt x="8602980" y="3810"/>
                  </a:lnTo>
                  <a:lnTo>
                    <a:pt x="8602980" y="68580"/>
                  </a:lnTo>
                  <a:lnTo>
                    <a:pt x="3810" y="68580"/>
                  </a:lnTo>
                  <a:lnTo>
                    <a:pt x="3810" y="3810"/>
                  </a:lnTo>
                  <a:lnTo>
                    <a:pt x="8602980" y="3810"/>
                  </a:lnTo>
                  <a:lnTo>
                    <a:pt x="8602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580"/>
                  </a:lnTo>
                  <a:lnTo>
                    <a:pt x="0" y="72390"/>
                  </a:lnTo>
                  <a:lnTo>
                    <a:pt x="8606790" y="72390"/>
                  </a:lnTo>
                  <a:lnTo>
                    <a:pt x="8606790" y="68580"/>
                  </a:lnTo>
                  <a:lnTo>
                    <a:pt x="8606790" y="3810"/>
                  </a:lnTo>
                  <a:lnTo>
                    <a:pt x="8606790" y="0"/>
                  </a:lnTo>
                  <a:close/>
                </a:path>
              </a:pathLst>
            </a:custGeom>
            <a:solidFill>
              <a:srgbClr val="8686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271780" y="500379"/>
              <a:ext cx="8599170" cy="64769"/>
            </a:xfrm>
            <a:custGeom>
              <a:avLst/>
              <a:gdLst/>
              <a:ahLst/>
              <a:cxnLst/>
              <a:rect l="l" t="t" r="r" b="b"/>
              <a:pathLst>
                <a:path w="8599170" h="64770">
                  <a:moveTo>
                    <a:pt x="8599170" y="0"/>
                  </a:moveTo>
                  <a:lnTo>
                    <a:pt x="8596630" y="0"/>
                  </a:lnTo>
                  <a:lnTo>
                    <a:pt x="8596630" y="3810"/>
                  </a:lnTo>
                  <a:lnTo>
                    <a:pt x="8596630" y="60960"/>
                  </a:lnTo>
                  <a:lnTo>
                    <a:pt x="3810" y="60960"/>
                  </a:lnTo>
                  <a:lnTo>
                    <a:pt x="3810" y="3810"/>
                  </a:lnTo>
                  <a:lnTo>
                    <a:pt x="8596630" y="3810"/>
                  </a:lnTo>
                  <a:lnTo>
                    <a:pt x="8596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960"/>
                  </a:lnTo>
                  <a:lnTo>
                    <a:pt x="0" y="64770"/>
                  </a:lnTo>
                  <a:lnTo>
                    <a:pt x="8599170" y="64770"/>
                  </a:lnTo>
                  <a:lnTo>
                    <a:pt x="8599170" y="60960"/>
                  </a:lnTo>
                  <a:lnTo>
                    <a:pt x="8599170" y="3810"/>
                  </a:lnTo>
                  <a:lnTo>
                    <a:pt x="8599170" y="0"/>
                  </a:lnTo>
                  <a:close/>
                </a:path>
              </a:pathLst>
            </a:custGeom>
            <a:solidFill>
              <a:srgbClr val="8484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275590" y="504189"/>
              <a:ext cx="8592820" cy="57150"/>
            </a:xfrm>
            <a:custGeom>
              <a:avLst/>
              <a:gdLst/>
              <a:ahLst/>
              <a:cxnLst/>
              <a:rect l="l" t="t" r="r" b="b"/>
              <a:pathLst>
                <a:path w="8592820" h="57150">
                  <a:moveTo>
                    <a:pt x="8592820" y="0"/>
                  </a:moveTo>
                  <a:lnTo>
                    <a:pt x="8589010" y="0"/>
                  </a:lnTo>
                  <a:lnTo>
                    <a:pt x="8589010" y="3810"/>
                  </a:lnTo>
                  <a:lnTo>
                    <a:pt x="8589010" y="53340"/>
                  </a:lnTo>
                  <a:lnTo>
                    <a:pt x="3810" y="53340"/>
                  </a:lnTo>
                  <a:lnTo>
                    <a:pt x="3810" y="3810"/>
                  </a:lnTo>
                  <a:lnTo>
                    <a:pt x="8589010" y="3810"/>
                  </a:lnTo>
                  <a:lnTo>
                    <a:pt x="8589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340"/>
                  </a:lnTo>
                  <a:lnTo>
                    <a:pt x="0" y="57150"/>
                  </a:lnTo>
                  <a:lnTo>
                    <a:pt x="8592820" y="57150"/>
                  </a:lnTo>
                  <a:lnTo>
                    <a:pt x="8592820" y="53340"/>
                  </a:lnTo>
                  <a:lnTo>
                    <a:pt x="8592820" y="3810"/>
                  </a:lnTo>
                  <a:lnTo>
                    <a:pt x="8592820" y="0"/>
                  </a:lnTo>
                  <a:close/>
                </a:path>
              </a:pathLst>
            </a:custGeom>
            <a:solidFill>
              <a:srgbClr val="8383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279400" y="507999"/>
              <a:ext cx="8585200" cy="49530"/>
            </a:xfrm>
            <a:custGeom>
              <a:avLst/>
              <a:gdLst/>
              <a:ahLst/>
              <a:cxnLst/>
              <a:rect l="l" t="t" r="r" b="b"/>
              <a:pathLst>
                <a:path w="8585200" h="49529">
                  <a:moveTo>
                    <a:pt x="8585200" y="0"/>
                  </a:moveTo>
                  <a:lnTo>
                    <a:pt x="8581390" y="0"/>
                  </a:lnTo>
                  <a:lnTo>
                    <a:pt x="8581390" y="3810"/>
                  </a:lnTo>
                  <a:lnTo>
                    <a:pt x="858139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8581390" y="3810"/>
                  </a:lnTo>
                  <a:lnTo>
                    <a:pt x="8581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49530"/>
                  </a:lnTo>
                  <a:lnTo>
                    <a:pt x="8585200" y="49530"/>
                  </a:lnTo>
                  <a:lnTo>
                    <a:pt x="8585200" y="46990"/>
                  </a:lnTo>
                  <a:lnTo>
                    <a:pt x="8585200" y="3810"/>
                  </a:lnTo>
                  <a:lnTo>
                    <a:pt x="8585200" y="0"/>
                  </a:lnTo>
                  <a:close/>
                </a:path>
              </a:pathLst>
            </a:custGeom>
            <a:solidFill>
              <a:srgbClr val="8181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283210" y="511809"/>
              <a:ext cx="8577580" cy="43180"/>
            </a:xfrm>
            <a:custGeom>
              <a:avLst/>
              <a:gdLst/>
              <a:ahLst/>
              <a:cxnLst/>
              <a:rect l="l" t="t" r="r" b="b"/>
              <a:pathLst>
                <a:path w="8577580" h="43179">
                  <a:moveTo>
                    <a:pt x="8577580" y="0"/>
                  </a:moveTo>
                  <a:lnTo>
                    <a:pt x="8573770" y="0"/>
                  </a:lnTo>
                  <a:lnTo>
                    <a:pt x="8573770" y="2540"/>
                  </a:lnTo>
                  <a:lnTo>
                    <a:pt x="8573770" y="39370"/>
                  </a:lnTo>
                  <a:lnTo>
                    <a:pt x="3810" y="39370"/>
                  </a:lnTo>
                  <a:lnTo>
                    <a:pt x="3810" y="2540"/>
                  </a:lnTo>
                  <a:lnTo>
                    <a:pt x="8573770" y="2540"/>
                  </a:lnTo>
                  <a:lnTo>
                    <a:pt x="85737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8577580" y="43180"/>
                  </a:lnTo>
                  <a:lnTo>
                    <a:pt x="8577580" y="39370"/>
                  </a:lnTo>
                  <a:lnTo>
                    <a:pt x="8577580" y="2540"/>
                  </a:lnTo>
                  <a:lnTo>
                    <a:pt x="8577580" y="0"/>
                  </a:lnTo>
                  <a:close/>
                </a:path>
              </a:pathLst>
            </a:custGeom>
            <a:solidFill>
              <a:srgbClr val="7F7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287020" y="514349"/>
              <a:ext cx="8569960" cy="36830"/>
            </a:xfrm>
            <a:custGeom>
              <a:avLst/>
              <a:gdLst/>
              <a:ahLst/>
              <a:cxnLst/>
              <a:rect l="l" t="t" r="r" b="b"/>
              <a:pathLst>
                <a:path w="8569960" h="36829">
                  <a:moveTo>
                    <a:pt x="8569960" y="0"/>
                  </a:moveTo>
                  <a:lnTo>
                    <a:pt x="8566150" y="0"/>
                  </a:lnTo>
                  <a:lnTo>
                    <a:pt x="8566150" y="3810"/>
                  </a:lnTo>
                  <a:lnTo>
                    <a:pt x="8566150" y="33020"/>
                  </a:lnTo>
                  <a:lnTo>
                    <a:pt x="2540" y="33020"/>
                  </a:lnTo>
                  <a:lnTo>
                    <a:pt x="2540" y="3810"/>
                  </a:lnTo>
                  <a:lnTo>
                    <a:pt x="8566150" y="3810"/>
                  </a:lnTo>
                  <a:lnTo>
                    <a:pt x="8566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020"/>
                  </a:lnTo>
                  <a:lnTo>
                    <a:pt x="0" y="36830"/>
                  </a:lnTo>
                  <a:lnTo>
                    <a:pt x="8569960" y="36830"/>
                  </a:lnTo>
                  <a:lnTo>
                    <a:pt x="8569960" y="33020"/>
                  </a:lnTo>
                  <a:lnTo>
                    <a:pt x="8569960" y="3810"/>
                  </a:lnTo>
                  <a:lnTo>
                    <a:pt x="8569960" y="0"/>
                  </a:lnTo>
                  <a:close/>
                </a:path>
              </a:pathLst>
            </a:custGeom>
            <a:solidFill>
              <a:srgbClr val="7E7E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289560" y="518159"/>
              <a:ext cx="8563610" cy="29209"/>
            </a:xfrm>
            <a:custGeom>
              <a:avLst/>
              <a:gdLst/>
              <a:ahLst/>
              <a:cxnLst/>
              <a:rect l="l" t="t" r="r" b="b"/>
              <a:pathLst>
                <a:path w="8563610" h="29209">
                  <a:moveTo>
                    <a:pt x="8563610" y="0"/>
                  </a:moveTo>
                  <a:lnTo>
                    <a:pt x="8559800" y="0"/>
                  </a:lnTo>
                  <a:lnTo>
                    <a:pt x="8559800" y="3810"/>
                  </a:lnTo>
                  <a:lnTo>
                    <a:pt x="8559800" y="25400"/>
                  </a:lnTo>
                  <a:lnTo>
                    <a:pt x="3810" y="25400"/>
                  </a:lnTo>
                  <a:lnTo>
                    <a:pt x="3810" y="3810"/>
                  </a:lnTo>
                  <a:lnTo>
                    <a:pt x="8559800" y="3810"/>
                  </a:lnTo>
                  <a:lnTo>
                    <a:pt x="85598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400"/>
                  </a:lnTo>
                  <a:lnTo>
                    <a:pt x="0" y="29210"/>
                  </a:lnTo>
                  <a:lnTo>
                    <a:pt x="8563610" y="29210"/>
                  </a:lnTo>
                  <a:lnTo>
                    <a:pt x="8563610" y="25400"/>
                  </a:lnTo>
                  <a:lnTo>
                    <a:pt x="8563610" y="3810"/>
                  </a:lnTo>
                  <a:lnTo>
                    <a:pt x="8563610" y="0"/>
                  </a:lnTo>
                  <a:close/>
                </a:path>
              </a:pathLst>
            </a:custGeom>
            <a:solidFill>
              <a:srgbClr val="7C7C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293370" y="521969"/>
              <a:ext cx="8555990" cy="21590"/>
            </a:xfrm>
            <a:custGeom>
              <a:avLst/>
              <a:gdLst/>
              <a:ahLst/>
              <a:cxnLst/>
              <a:rect l="l" t="t" r="r" b="b"/>
              <a:pathLst>
                <a:path w="8555990" h="21590">
                  <a:moveTo>
                    <a:pt x="8555990" y="0"/>
                  </a:moveTo>
                  <a:lnTo>
                    <a:pt x="8553450" y="0"/>
                  </a:lnTo>
                  <a:lnTo>
                    <a:pt x="8553450" y="3810"/>
                  </a:lnTo>
                  <a:lnTo>
                    <a:pt x="8553450" y="17780"/>
                  </a:lnTo>
                  <a:lnTo>
                    <a:pt x="3810" y="17780"/>
                  </a:lnTo>
                  <a:lnTo>
                    <a:pt x="3810" y="3810"/>
                  </a:lnTo>
                  <a:lnTo>
                    <a:pt x="8553450" y="3810"/>
                  </a:lnTo>
                  <a:lnTo>
                    <a:pt x="8553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780"/>
                  </a:lnTo>
                  <a:lnTo>
                    <a:pt x="0" y="21590"/>
                  </a:lnTo>
                  <a:lnTo>
                    <a:pt x="8555990" y="21590"/>
                  </a:lnTo>
                  <a:lnTo>
                    <a:pt x="8555990" y="17780"/>
                  </a:lnTo>
                  <a:lnTo>
                    <a:pt x="8555990" y="3810"/>
                  </a:lnTo>
                  <a:lnTo>
                    <a:pt x="8555990" y="0"/>
                  </a:lnTo>
                  <a:close/>
                </a:path>
              </a:pathLst>
            </a:custGeom>
            <a:solidFill>
              <a:srgbClr val="7A7A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297180" y="525779"/>
              <a:ext cx="8549640" cy="13970"/>
            </a:xfrm>
            <a:custGeom>
              <a:avLst/>
              <a:gdLst/>
              <a:ahLst/>
              <a:cxnLst/>
              <a:rect l="l" t="t" r="r" b="b"/>
              <a:pathLst>
                <a:path w="8549640" h="13970">
                  <a:moveTo>
                    <a:pt x="8549640" y="0"/>
                  </a:moveTo>
                  <a:lnTo>
                    <a:pt x="8545830" y="0"/>
                  </a:lnTo>
                  <a:lnTo>
                    <a:pt x="8545830" y="3810"/>
                  </a:lnTo>
                  <a:lnTo>
                    <a:pt x="8545830" y="10160"/>
                  </a:lnTo>
                  <a:lnTo>
                    <a:pt x="3810" y="10160"/>
                  </a:lnTo>
                  <a:lnTo>
                    <a:pt x="3810" y="3810"/>
                  </a:lnTo>
                  <a:lnTo>
                    <a:pt x="8545830" y="3810"/>
                  </a:lnTo>
                  <a:lnTo>
                    <a:pt x="8545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160"/>
                  </a:lnTo>
                  <a:lnTo>
                    <a:pt x="0" y="13970"/>
                  </a:lnTo>
                  <a:lnTo>
                    <a:pt x="8549640" y="13970"/>
                  </a:lnTo>
                  <a:lnTo>
                    <a:pt x="8549640" y="10160"/>
                  </a:lnTo>
                  <a:lnTo>
                    <a:pt x="8549640" y="3810"/>
                  </a:lnTo>
                  <a:lnTo>
                    <a:pt x="8549640" y="0"/>
                  </a:lnTo>
                  <a:close/>
                </a:path>
              </a:pathLst>
            </a:custGeom>
            <a:solidFill>
              <a:srgbClr val="7979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300990" y="529589"/>
              <a:ext cx="8542020" cy="6350"/>
            </a:xfrm>
            <a:custGeom>
              <a:avLst/>
              <a:gdLst/>
              <a:ahLst/>
              <a:cxnLst/>
              <a:rect l="l" t="t" r="r" b="b"/>
              <a:pathLst>
                <a:path w="8542020" h="6350">
                  <a:moveTo>
                    <a:pt x="8542019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8542019" y="6350"/>
                  </a:lnTo>
                  <a:lnTo>
                    <a:pt x="8542019" y="0"/>
                  </a:lnTo>
                  <a:close/>
                </a:path>
              </a:pathLst>
            </a:custGeom>
            <a:solidFill>
              <a:srgbClr val="7575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0" y="838199"/>
              <a:ext cx="9144000" cy="152400"/>
            </a:xfrm>
            <a:custGeom>
              <a:avLst/>
              <a:gdLst/>
              <a:ahLst/>
              <a:cxnLst/>
              <a:rect l="l" t="t" r="r" b="b"/>
              <a:pathLst>
                <a:path w="9144000" h="152400">
                  <a:moveTo>
                    <a:pt x="9144000" y="0"/>
                  </a:moveTo>
                  <a:lnTo>
                    <a:pt x="0" y="0"/>
                  </a:lnTo>
                  <a:lnTo>
                    <a:pt x="0" y="152400"/>
                  </a:lnTo>
                  <a:lnTo>
                    <a:pt x="4572000" y="152400"/>
                  </a:lnTo>
                  <a:lnTo>
                    <a:pt x="9144000" y="15240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DAD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0" name="object 9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1468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“EQUINODERMOS”</a:t>
            </a:r>
          </a:p>
        </p:txBody>
      </p:sp>
      <p:sp>
        <p:nvSpPr>
          <p:cNvPr id="92" name="Retângulo 91">
            <a:extLst>
              <a:ext uri="{FF2B5EF4-FFF2-40B4-BE49-F238E27FC236}">
                <a16:creationId xmlns:a16="http://schemas.microsoft.com/office/drawing/2014/main" id="{6D682687-A187-9910-2868-54CA5A1C2CFC}"/>
              </a:ext>
            </a:extLst>
          </p:cNvPr>
          <p:cNvSpPr/>
          <p:nvPr/>
        </p:nvSpPr>
        <p:spPr>
          <a:xfrm>
            <a:off x="7254240" y="1037588"/>
            <a:ext cx="1705610" cy="114300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93" name="object 92">
            <a:extLst>
              <a:ext uri="{FF2B5EF4-FFF2-40B4-BE49-F238E27FC236}">
                <a16:creationId xmlns:a16="http://schemas.microsoft.com/office/drawing/2014/main" id="{DC28B004-7228-299F-A109-ADF3929C7B4D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105400" y="4051301"/>
            <a:ext cx="3348990" cy="2715260"/>
          </a:xfrm>
          <a:prstGeom prst="rect">
            <a:avLst/>
          </a:prstGeom>
        </p:spPr>
      </p:pic>
      <p:pic>
        <p:nvPicPr>
          <p:cNvPr id="94" name="object 91">
            <a:extLst>
              <a:ext uri="{FF2B5EF4-FFF2-40B4-BE49-F238E27FC236}">
                <a16:creationId xmlns:a16="http://schemas.microsoft.com/office/drawing/2014/main" id="{BC0F0326-1C73-3D03-60EB-559BC49C262F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97598" y="4051301"/>
            <a:ext cx="3819524" cy="276224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784859" y="5488940"/>
            <a:ext cx="151447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94360" algn="l"/>
                <a:tab pos="1260475" algn="l"/>
              </a:tabLst>
            </a:pPr>
            <a:r>
              <a:rPr sz="2000" spc="-25" dirty="0">
                <a:latin typeface="Times New Roman"/>
                <a:cs typeface="Times New Roman"/>
              </a:rPr>
              <a:t>Ele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20" dirty="0">
                <a:latin typeface="Times New Roman"/>
                <a:cs typeface="Times New Roman"/>
              </a:rPr>
              <a:t>atua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25" dirty="0">
                <a:latin typeface="Times New Roman"/>
                <a:cs typeface="Times New Roman"/>
              </a:rPr>
              <a:t>na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84859" y="5793740"/>
            <a:ext cx="172720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72565" algn="l"/>
              </a:tabLst>
            </a:pPr>
            <a:r>
              <a:rPr sz="2000" spc="-10" dirty="0">
                <a:latin typeface="Times New Roman"/>
                <a:cs typeface="Times New Roman"/>
              </a:rPr>
              <a:t>respiração,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25" dirty="0">
                <a:latin typeface="Times New Roman"/>
                <a:cs typeface="Times New Roman"/>
              </a:rPr>
              <a:t>na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16162" y="5488940"/>
            <a:ext cx="168656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2740" marR="5080" indent="-320675">
              <a:lnSpc>
                <a:spcPct val="100000"/>
              </a:lnSpc>
              <a:spcBef>
                <a:spcPts val="100"/>
              </a:spcBef>
              <a:tabLst>
                <a:tab pos="1431925" algn="l"/>
              </a:tabLst>
            </a:pPr>
            <a:r>
              <a:rPr sz="2000" spc="-10" dirty="0">
                <a:latin typeface="Times New Roman"/>
                <a:cs typeface="Times New Roman"/>
              </a:rPr>
              <a:t>locomoção,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25" dirty="0">
                <a:latin typeface="Times New Roman"/>
                <a:cs typeface="Times New Roman"/>
              </a:rPr>
              <a:t>na </a:t>
            </a:r>
            <a:r>
              <a:rPr sz="2000" spc="-10" dirty="0">
                <a:latin typeface="Times New Roman"/>
                <a:cs typeface="Times New Roman"/>
              </a:rPr>
              <a:t>captura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25" dirty="0">
                <a:latin typeface="Times New Roman"/>
                <a:cs typeface="Times New Roman"/>
              </a:rPr>
              <a:t>de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84859" y="6098540"/>
            <a:ext cx="341693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imes New Roman"/>
                <a:cs typeface="Times New Roman"/>
              </a:rPr>
              <a:t>alimento</a:t>
            </a:r>
            <a:r>
              <a:rPr sz="2000" spc="1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</a:t>
            </a:r>
            <a:r>
              <a:rPr sz="2000" spc="8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também</a:t>
            </a:r>
            <a:r>
              <a:rPr sz="2000" spc="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na</a:t>
            </a:r>
            <a:r>
              <a:rPr sz="2000" spc="8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percepção </a:t>
            </a:r>
            <a:r>
              <a:rPr sz="2000" dirty="0">
                <a:latin typeface="Times New Roman"/>
                <a:cs typeface="Times New Roman"/>
              </a:rPr>
              <a:t>do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ambiente.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270" y="1221739"/>
            <a:ext cx="2476500" cy="152400"/>
          </a:xfrm>
          <a:custGeom>
            <a:avLst/>
            <a:gdLst/>
            <a:ahLst/>
            <a:cxnLst/>
            <a:rect l="l" t="t" r="r" b="b"/>
            <a:pathLst>
              <a:path w="2476500" h="152400">
                <a:moveTo>
                  <a:pt x="2476500" y="0"/>
                </a:moveTo>
                <a:lnTo>
                  <a:pt x="1238250" y="0"/>
                </a:lnTo>
                <a:lnTo>
                  <a:pt x="0" y="0"/>
                </a:lnTo>
                <a:lnTo>
                  <a:pt x="0" y="152400"/>
                </a:lnTo>
                <a:lnTo>
                  <a:pt x="2476500" y="152400"/>
                </a:lnTo>
                <a:lnTo>
                  <a:pt x="2476500" y="0"/>
                </a:lnTo>
                <a:close/>
              </a:path>
            </a:pathLst>
          </a:custGeom>
          <a:solidFill>
            <a:srgbClr val="EDEC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27660" y="1899602"/>
            <a:ext cx="3974465" cy="34470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13030">
              <a:lnSpc>
                <a:spcPct val="100000"/>
              </a:lnSpc>
              <a:spcBef>
                <a:spcPts val="100"/>
              </a:spcBef>
            </a:pPr>
            <a:r>
              <a:rPr sz="2800" b="1" i="1" dirty="0">
                <a:latin typeface="Times New Roman"/>
                <a:cs typeface="Times New Roman"/>
              </a:rPr>
              <a:t>Anatomia</a:t>
            </a:r>
            <a:r>
              <a:rPr sz="2800" b="1" i="1" spc="-30" dirty="0">
                <a:latin typeface="Times New Roman"/>
                <a:cs typeface="Times New Roman"/>
              </a:rPr>
              <a:t> </a:t>
            </a:r>
            <a:r>
              <a:rPr sz="2800" b="1" i="1" dirty="0">
                <a:latin typeface="Times New Roman"/>
                <a:cs typeface="Times New Roman"/>
              </a:rPr>
              <a:t>e</a:t>
            </a:r>
            <a:r>
              <a:rPr sz="2800" b="1" i="1" spc="-40" dirty="0">
                <a:latin typeface="Times New Roman"/>
                <a:cs typeface="Times New Roman"/>
              </a:rPr>
              <a:t> </a:t>
            </a:r>
            <a:r>
              <a:rPr sz="2800" b="1" i="1" dirty="0">
                <a:latin typeface="Times New Roman"/>
                <a:cs typeface="Times New Roman"/>
              </a:rPr>
              <a:t>Fisiologia</a:t>
            </a:r>
            <a:r>
              <a:rPr sz="2800" b="1" i="1" spc="-20" dirty="0">
                <a:latin typeface="Times New Roman"/>
                <a:cs typeface="Times New Roman"/>
              </a:rPr>
              <a:t> </a:t>
            </a:r>
            <a:r>
              <a:rPr sz="2800" b="1" i="1" spc="-25" dirty="0">
                <a:latin typeface="Times New Roman"/>
                <a:cs typeface="Times New Roman"/>
              </a:rPr>
              <a:t>dos </a:t>
            </a:r>
            <a:r>
              <a:rPr sz="2800" b="1" i="1" spc="-10" dirty="0" err="1">
                <a:latin typeface="Times New Roman"/>
                <a:cs typeface="Times New Roman"/>
              </a:rPr>
              <a:t>equinoderm</a:t>
            </a:r>
            <a:r>
              <a:rPr lang="pt-BR" sz="2800" b="1" i="1" spc="-10" dirty="0">
                <a:latin typeface="Times New Roman"/>
                <a:cs typeface="Times New Roman"/>
              </a:rPr>
              <a:t>o</a:t>
            </a:r>
            <a:r>
              <a:rPr sz="2800" b="1" i="1" spc="-10" dirty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  <a:p>
            <a:pPr marL="292100" marR="909955" indent="-182880">
              <a:lnSpc>
                <a:spcPct val="100000"/>
              </a:lnSpc>
              <a:spcBef>
                <a:spcPts val="1050"/>
              </a:spcBef>
              <a:buChar char="•"/>
              <a:tabLst>
                <a:tab pos="292100" algn="l"/>
              </a:tabLst>
            </a:pPr>
            <a:r>
              <a:rPr sz="2400" dirty="0">
                <a:latin typeface="Times New Roman"/>
                <a:cs typeface="Times New Roman"/>
              </a:rPr>
              <a:t>Sistema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ambulácrarios (hidrovascular)</a:t>
            </a:r>
            <a:endParaRPr sz="2400" dirty="0">
              <a:latin typeface="Times New Roman"/>
              <a:cs typeface="Times New Roman"/>
            </a:endParaRPr>
          </a:p>
          <a:p>
            <a:pPr marL="565785" marR="5080" algn="just">
              <a:lnSpc>
                <a:spcPct val="100000"/>
              </a:lnSpc>
              <a:spcBef>
                <a:spcPts val="1240"/>
              </a:spcBef>
            </a:pPr>
            <a:r>
              <a:rPr sz="2000" dirty="0">
                <a:latin typeface="Times New Roman"/>
                <a:cs typeface="Times New Roman"/>
              </a:rPr>
              <a:t>Ele</a:t>
            </a:r>
            <a:r>
              <a:rPr sz="2000" spc="30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é</a:t>
            </a:r>
            <a:r>
              <a:rPr sz="2000" spc="3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formado</a:t>
            </a:r>
            <a:r>
              <a:rPr sz="2000" spc="3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por</a:t>
            </a:r>
            <a:r>
              <a:rPr sz="2000" spc="3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um</a:t>
            </a:r>
            <a:r>
              <a:rPr sz="2000" spc="30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conjunto </a:t>
            </a:r>
            <a:r>
              <a:rPr sz="2000" dirty="0">
                <a:latin typeface="Times New Roman"/>
                <a:cs typeface="Times New Roman"/>
              </a:rPr>
              <a:t>de</a:t>
            </a:r>
            <a:r>
              <a:rPr sz="2000" spc="470" dirty="0">
                <a:latin typeface="Times New Roman"/>
                <a:cs typeface="Times New Roman"/>
              </a:rPr>
              <a:t> </a:t>
            </a:r>
            <a:r>
              <a:rPr sz="2000" dirty="0" err="1">
                <a:latin typeface="Times New Roman"/>
                <a:cs typeface="Times New Roman"/>
              </a:rPr>
              <a:t>tubos</a:t>
            </a:r>
            <a:r>
              <a:rPr sz="2000" spc="475" dirty="0">
                <a:latin typeface="Times New Roman"/>
                <a:cs typeface="Times New Roman"/>
              </a:rPr>
              <a:t> </a:t>
            </a:r>
            <a:r>
              <a:rPr sz="2000" dirty="0" err="1">
                <a:latin typeface="Times New Roman"/>
                <a:cs typeface="Times New Roman"/>
              </a:rPr>
              <a:t>musculares</a:t>
            </a:r>
            <a:r>
              <a:rPr sz="2000" dirty="0">
                <a:latin typeface="Times New Roman"/>
                <a:cs typeface="Times New Roman"/>
              </a:rPr>
              <a:t>,</a:t>
            </a:r>
            <a:r>
              <a:rPr sz="2000" spc="2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internos</a:t>
            </a:r>
            <a:r>
              <a:rPr sz="2000" spc="2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ao</a:t>
            </a:r>
            <a:r>
              <a:rPr sz="2000" spc="229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corpo,</a:t>
            </a:r>
            <a:r>
              <a:rPr sz="2000" spc="225" dirty="0">
                <a:latin typeface="Times New Roman"/>
                <a:cs typeface="Times New Roman"/>
              </a:rPr>
              <a:t> </a:t>
            </a:r>
            <a:r>
              <a:rPr sz="2000" spc="-35" dirty="0" err="1">
                <a:latin typeface="Times New Roman"/>
                <a:cs typeface="Times New Roman"/>
              </a:rPr>
              <a:t>os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pés</a:t>
            </a:r>
            <a:r>
              <a:rPr sz="2000" b="1" spc="204" dirty="0">
                <a:latin typeface="Times New Roman"/>
                <a:cs typeface="Times New Roman"/>
              </a:rPr>
              <a:t>   </a:t>
            </a:r>
            <a:r>
              <a:rPr sz="2000" b="1" dirty="0">
                <a:latin typeface="Times New Roman"/>
                <a:cs typeface="Times New Roman"/>
              </a:rPr>
              <a:t>ambulacrários,</a:t>
            </a:r>
            <a:r>
              <a:rPr sz="2000" b="1" spc="220" dirty="0">
                <a:latin typeface="Times New Roman"/>
                <a:cs typeface="Times New Roman"/>
              </a:rPr>
              <a:t>   </a:t>
            </a:r>
            <a:r>
              <a:rPr sz="2000" dirty="0">
                <a:latin typeface="Times New Roman"/>
                <a:cs typeface="Times New Roman"/>
              </a:rPr>
              <a:t>que</a:t>
            </a:r>
            <a:r>
              <a:rPr sz="2000" spc="204" dirty="0">
                <a:latin typeface="Times New Roman"/>
                <a:cs typeface="Times New Roman"/>
              </a:rPr>
              <a:t>   </a:t>
            </a:r>
            <a:r>
              <a:rPr sz="2000" spc="-25" dirty="0">
                <a:latin typeface="Times New Roman"/>
                <a:cs typeface="Times New Roman"/>
              </a:rPr>
              <a:t>se</a:t>
            </a:r>
            <a:r>
              <a:rPr lang="pt-BR" sz="2000" spc="-25" dirty="0">
                <a:latin typeface="Times New Roman"/>
                <a:cs typeface="Times New Roman"/>
              </a:rPr>
              <a:t> projetam para fora do corpo.</a:t>
            </a:r>
            <a:endParaRPr sz="2000" dirty="0">
              <a:latin typeface="Times New Roman"/>
              <a:cs typeface="Times New Roman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0" y="227329"/>
            <a:ext cx="9144000" cy="763270"/>
            <a:chOff x="0" y="227329"/>
            <a:chExt cx="9144000" cy="763270"/>
          </a:xfrm>
        </p:grpSpPr>
        <p:sp>
          <p:nvSpPr>
            <p:cNvPr id="13" name="object 13"/>
            <p:cNvSpPr/>
            <p:nvPr/>
          </p:nvSpPr>
          <p:spPr>
            <a:xfrm>
              <a:off x="0" y="227329"/>
              <a:ext cx="9144000" cy="610870"/>
            </a:xfrm>
            <a:custGeom>
              <a:avLst/>
              <a:gdLst/>
              <a:ahLst/>
              <a:cxnLst/>
              <a:rect l="l" t="t" r="r" b="b"/>
              <a:pathLst>
                <a:path w="9144000" h="610869">
                  <a:moveTo>
                    <a:pt x="91440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607060"/>
                  </a:lnTo>
                  <a:lnTo>
                    <a:pt x="0" y="610870"/>
                  </a:lnTo>
                  <a:lnTo>
                    <a:pt x="9144000" y="610870"/>
                  </a:lnTo>
                  <a:lnTo>
                    <a:pt x="9144000" y="607060"/>
                  </a:lnTo>
                  <a:lnTo>
                    <a:pt x="9144000" y="3822"/>
                  </a:lnTo>
                  <a:lnTo>
                    <a:pt x="9140190" y="3822"/>
                  </a:lnTo>
                  <a:lnTo>
                    <a:pt x="9140190" y="607060"/>
                  </a:lnTo>
                  <a:lnTo>
                    <a:pt x="3810" y="607060"/>
                  </a:lnTo>
                  <a:lnTo>
                    <a:pt x="3810" y="3810"/>
                  </a:lnTo>
                  <a:lnTo>
                    <a:pt x="9144000" y="381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810" y="231139"/>
              <a:ext cx="9136380" cy="603250"/>
            </a:xfrm>
            <a:custGeom>
              <a:avLst/>
              <a:gdLst/>
              <a:ahLst/>
              <a:cxnLst/>
              <a:rect l="l" t="t" r="r" b="b"/>
              <a:pathLst>
                <a:path w="9136380" h="603250">
                  <a:moveTo>
                    <a:pt x="9136380" y="0"/>
                  </a:moveTo>
                  <a:lnTo>
                    <a:pt x="9132570" y="0"/>
                  </a:lnTo>
                  <a:lnTo>
                    <a:pt x="9132570" y="3810"/>
                  </a:lnTo>
                  <a:lnTo>
                    <a:pt x="9132570" y="599440"/>
                  </a:lnTo>
                  <a:lnTo>
                    <a:pt x="2540" y="599440"/>
                  </a:lnTo>
                  <a:lnTo>
                    <a:pt x="2540" y="3810"/>
                  </a:lnTo>
                  <a:lnTo>
                    <a:pt x="9132570" y="3810"/>
                  </a:lnTo>
                  <a:lnTo>
                    <a:pt x="9132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9440"/>
                  </a:lnTo>
                  <a:lnTo>
                    <a:pt x="0" y="603250"/>
                  </a:lnTo>
                  <a:lnTo>
                    <a:pt x="9136380" y="603250"/>
                  </a:lnTo>
                  <a:lnTo>
                    <a:pt x="9136380" y="599440"/>
                  </a:lnTo>
                  <a:lnTo>
                    <a:pt x="9136380" y="3810"/>
                  </a:lnTo>
                  <a:lnTo>
                    <a:pt x="9136380" y="0"/>
                  </a:lnTo>
                  <a:close/>
                </a:path>
              </a:pathLst>
            </a:custGeom>
            <a:solidFill>
              <a:srgbClr val="FDFD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350" y="234949"/>
              <a:ext cx="9130030" cy="595630"/>
            </a:xfrm>
            <a:custGeom>
              <a:avLst/>
              <a:gdLst/>
              <a:ahLst/>
              <a:cxnLst/>
              <a:rect l="l" t="t" r="r" b="b"/>
              <a:pathLst>
                <a:path w="9130030" h="595630">
                  <a:moveTo>
                    <a:pt x="9130030" y="0"/>
                  </a:moveTo>
                  <a:lnTo>
                    <a:pt x="9126220" y="0"/>
                  </a:lnTo>
                  <a:lnTo>
                    <a:pt x="9126220" y="3810"/>
                  </a:lnTo>
                  <a:lnTo>
                    <a:pt x="9126220" y="591820"/>
                  </a:lnTo>
                  <a:lnTo>
                    <a:pt x="3810" y="591820"/>
                  </a:lnTo>
                  <a:lnTo>
                    <a:pt x="3810" y="3810"/>
                  </a:lnTo>
                  <a:lnTo>
                    <a:pt x="9126220" y="3810"/>
                  </a:lnTo>
                  <a:lnTo>
                    <a:pt x="91262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1820"/>
                  </a:lnTo>
                  <a:lnTo>
                    <a:pt x="0" y="595630"/>
                  </a:lnTo>
                  <a:lnTo>
                    <a:pt x="9130030" y="595630"/>
                  </a:lnTo>
                  <a:lnTo>
                    <a:pt x="9130030" y="591820"/>
                  </a:lnTo>
                  <a:lnTo>
                    <a:pt x="9130030" y="3810"/>
                  </a:lnTo>
                  <a:lnTo>
                    <a:pt x="9130030" y="0"/>
                  </a:lnTo>
                  <a:close/>
                </a:path>
              </a:pathLst>
            </a:custGeom>
            <a:solidFill>
              <a:srgbClr val="FBFB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0160" y="238759"/>
              <a:ext cx="9122410" cy="588010"/>
            </a:xfrm>
            <a:custGeom>
              <a:avLst/>
              <a:gdLst/>
              <a:ahLst/>
              <a:cxnLst/>
              <a:rect l="l" t="t" r="r" b="b"/>
              <a:pathLst>
                <a:path w="9122410" h="588010">
                  <a:moveTo>
                    <a:pt x="9122410" y="0"/>
                  </a:moveTo>
                  <a:lnTo>
                    <a:pt x="9119870" y="0"/>
                  </a:lnTo>
                  <a:lnTo>
                    <a:pt x="9119870" y="3810"/>
                  </a:lnTo>
                  <a:lnTo>
                    <a:pt x="9119870" y="584200"/>
                  </a:lnTo>
                  <a:lnTo>
                    <a:pt x="3810" y="584200"/>
                  </a:lnTo>
                  <a:lnTo>
                    <a:pt x="3810" y="3810"/>
                  </a:lnTo>
                  <a:lnTo>
                    <a:pt x="9119870" y="3810"/>
                  </a:lnTo>
                  <a:lnTo>
                    <a:pt x="9119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4200"/>
                  </a:lnTo>
                  <a:lnTo>
                    <a:pt x="0" y="588010"/>
                  </a:lnTo>
                  <a:lnTo>
                    <a:pt x="9122410" y="588010"/>
                  </a:lnTo>
                  <a:lnTo>
                    <a:pt x="9122410" y="584200"/>
                  </a:lnTo>
                  <a:lnTo>
                    <a:pt x="9122410" y="3810"/>
                  </a:lnTo>
                  <a:lnTo>
                    <a:pt x="9122410" y="0"/>
                  </a:lnTo>
                  <a:close/>
                </a:path>
              </a:pathLst>
            </a:custGeom>
            <a:solidFill>
              <a:srgbClr val="FAFA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3970" y="242569"/>
              <a:ext cx="9116060" cy="580390"/>
            </a:xfrm>
            <a:custGeom>
              <a:avLst/>
              <a:gdLst/>
              <a:ahLst/>
              <a:cxnLst/>
              <a:rect l="l" t="t" r="r" b="b"/>
              <a:pathLst>
                <a:path w="9116060" h="580390">
                  <a:moveTo>
                    <a:pt x="9116060" y="0"/>
                  </a:moveTo>
                  <a:lnTo>
                    <a:pt x="9112250" y="0"/>
                  </a:lnTo>
                  <a:lnTo>
                    <a:pt x="9112250" y="3810"/>
                  </a:lnTo>
                  <a:lnTo>
                    <a:pt x="9112250" y="576580"/>
                  </a:lnTo>
                  <a:lnTo>
                    <a:pt x="3810" y="576580"/>
                  </a:lnTo>
                  <a:lnTo>
                    <a:pt x="3810" y="3810"/>
                  </a:lnTo>
                  <a:lnTo>
                    <a:pt x="9112250" y="3810"/>
                  </a:lnTo>
                  <a:lnTo>
                    <a:pt x="9112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6580"/>
                  </a:lnTo>
                  <a:lnTo>
                    <a:pt x="0" y="580390"/>
                  </a:lnTo>
                  <a:lnTo>
                    <a:pt x="9116060" y="580390"/>
                  </a:lnTo>
                  <a:lnTo>
                    <a:pt x="9116060" y="576580"/>
                  </a:lnTo>
                  <a:lnTo>
                    <a:pt x="9116060" y="3810"/>
                  </a:lnTo>
                  <a:lnTo>
                    <a:pt x="9116060" y="0"/>
                  </a:lnTo>
                  <a:close/>
                </a:path>
              </a:pathLst>
            </a:custGeom>
            <a:solidFill>
              <a:srgbClr val="F8F8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7780" y="246379"/>
              <a:ext cx="9108440" cy="572770"/>
            </a:xfrm>
            <a:custGeom>
              <a:avLst/>
              <a:gdLst/>
              <a:ahLst/>
              <a:cxnLst/>
              <a:rect l="l" t="t" r="r" b="b"/>
              <a:pathLst>
                <a:path w="9108440" h="572769">
                  <a:moveTo>
                    <a:pt x="9108440" y="0"/>
                  </a:moveTo>
                  <a:lnTo>
                    <a:pt x="9104630" y="0"/>
                  </a:lnTo>
                  <a:lnTo>
                    <a:pt x="9104630" y="2540"/>
                  </a:lnTo>
                  <a:lnTo>
                    <a:pt x="9104630" y="570230"/>
                  </a:lnTo>
                  <a:lnTo>
                    <a:pt x="3810" y="570230"/>
                  </a:lnTo>
                  <a:lnTo>
                    <a:pt x="3810" y="2540"/>
                  </a:lnTo>
                  <a:lnTo>
                    <a:pt x="9104630" y="2540"/>
                  </a:lnTo>
                  <a:lnTo>
                    <a:pt x="91046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70230"/>
                  </a:lnTo>
                  <a:lnTo>
                    <a:pt x="0" y="572770"/>
                  </a:lnTo>
                  <a:lnTo>
                    <a:pt x="9108440" y="572770"/>
                  </a:lnTo>
                  <a:lnTo>
                    <a:pt x="9108440" y="570230"/>
                  </a:lnTo>
                  <a:lnTo>
                    <a:pt x="9108440" y="2540"/>
                  </a:lnTo>
                  <a:lnTo>
                    <a:pt x="9108440" y="0"/>
                  </a:lnTo>
                  <a:close/>
                </a:path>
              </a:pathLst>
            </a:custGeom>
            <a:solidFill>
              <a:srgbClr val="F6F6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1590" y="248919"/>
              <a:ext cx="9100820" cy="567690"/>
            </a:xfrm>
            <a:custGeom>
              <a:avLst/>
              <a:gdLst/>
              <a:ahLst/>
              <a:cxnLst/>
              <a:rect l="l" t="t" r="r" b="b"/>
              <a:pathLst>
                <a:path w="9100820" h="567690">
                  <a:moveTo>
                    <a:pt x="9100820" y="0"/>
                  </a:moveTo>
                  <a:lnTo>
                    <a:pt x="9097010" y="0"/>
                  </a:lnTo>
                  <a:lnTo>
                    <a:pt x="9097010" y="3810"/>
                  </a:lnTo>
                  <a:lnTo>
                    <a:pt x="9097010" y="563880"/>
                  </a:lnTo>
                  <a:lnTo>
                    <a:pt x="3810" y="563880"/>
                  </a:lnTo>
                  <a:lnTo>
                    <a:pt x="3810" y="3810"/>
                  </a:lnTo>
                  <a:lnTo>
                    <a:pt x="9097010" y="3810"/>
                  </a:lnTo>
                  <a:lnTo>
                    <a:pt x="9097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3880"/>
                  </a:lnTo>
                  <a:lnTo>
                    <a:pt x="0" y="567690"/>
                  </a:lnTo>
                  <a:lnTo>
                    <a:pt x="9100820" y="567690"/>
                  </a:lnTo>
                  <a:lnTo>
                    <a:pt x="9100820" y="563880"/>
                  </a:lnTo>
                  <a:lnTo>
                    <a:pt x="9100820" y="3810"/>
                  </a:lnTo>
                  <a:lnTo>
                    <a:pt x="9100820" y="0"/>
                  </a:lnTo>
                  <a:close/>
                </a:path>
              </a:pathLst>
            </a:custGeom>
            <a:solidFill>
              <a:srgbClr val="F5F5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5400" y="252729"/>
              <a:ext cx="9093200" cy="560070"/>
            </a:xfrm>
            <a:custGeom>
              <a:avLst/>
              <a:gdLst/>
              <a:ahLst/>
              <a:cxnLst/>
              <a:rect l="l" t="t" r="r" b="b"/>
              <a:pathLst>
                <a:path w="9093200" h="560070">
                  <a:moveTo>
                    <a:pt x="90932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56260"/>
                  </a:lnTo>
                  <a:lnTo>
                    <a:pt x="0" y="560070"/>
                  </a:lnTo>
                  <a:lnTo>
                    <a:pt x="9093200" y="560070"/>
                  </a:lnTo>
                  <a:lnTo>
                    <a:pt x="9093200" y="556260"/>
                  </a:lnTo>
                  <a:lnTo>
                    <a:pt x="9093200" y="3822"/>
                  </a:lnTo>
                  <a:lnTo>
                    <a:pt x="9089390" y="3822"/>
                  </a:lnTo>
                  <a:lnTo>
                    <a:pt x="9089390" y="556260"/>
                  </a:lnTo>
                  <a:lnTo>
                    <a:pt x="2540" y="556260"/>
                  </a:lnTo>
                  <a:lnTo>
                    <a:pt x="2540" y="3810"/>
                  </a:lnTo>
                  <a:lnTo>
                    <a:pt x="9093200" y="3810"/>
                  </a:lnTo>
                  <a:lnTo>
                    <a:pt x="9093200" y="0"/>
                  </a:lnTo>
                  <a:close/>
                </a:path>
              </a:pathLst>
            </a:custGeom>
            <a:solidFill>
              <a:srgbClr val="F3F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7940" y="256539"/>
              <a:ext cx="9086850" cy="552450"/>
            </a:xfrm>
            <a:custGeom>
              <a:avLst/>
              <a:gdLst/>
              <a:ahLst/>
              <a:cxnLst/>
              <a:rect l="l" t="t" r="r" b="b"/>
              <a:pathLst>
                <a:path w="9086850" h="552450">
                  <a:moveTo>
                    <a:pt x="9086850" y="0"/>
                  </a:moveTo>
                  <a:lnTo>
                    <a:pt x="9083040" y="0"/>
                  </a:lnTo>
                  <a:lnTo>
                    <a:pt x="9083040" y="3810"/>
                  </a:lnTo>
                  <a:lnTo>
                    <a:pt x="9083040" y="548640"/>
                  </a:lnTo>
                  <a:lnTo>
                    <a:pt x="3810" y="548640"/>
                  </a:lnTo>
                  <a:lnTo>
                    <a:pt x="3810" y="3810"/>
                  </a:lnTo>
                  <a:lnTo>
                    <a:pt x="9083040" y="3810"/>
                  </a:lnTo>
                  <a:lnTo>
                    <a:pt x="90830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8640"/>
                  </a:lnTo>
                  <a:lnTo>
                    <a:pt x="0" y="552450"/>
                  </a:lnTo>
                  <a:lnTo>
                    <a:pt x="9086850" y="552450"/>
                  </a:lnTo>
                  <a:lnTo>
                    <a:pt x="9086850" y="548640"/>
                  </a:lnTo>
                  <a:lnTo>
                    <a:pt x="9086850" y="3810"/>
                  </a:lnTo>
                  <a:lnTo>
                    <a:pt x="9086850" y="0"/>
                  </a:lnTo>
                  <a:close/>
                </a:path>
              </a:pathLst>
            </a:custGeom>
            <a:solidFill>
              <a:srgbClr val="F1F1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1750" y="260349"/>
              <a:ext cx="9079230" cy="544830"/>
            </a:xfrm>
            <a:custGeom>
              <a:avLst/>
              <a:gdLst/>
              <a:ahLst/>
              <a:cxnLst/>
              <a:rect l="l" t="t" r="r" b="b"/>
              <a:pathLst>
                <a:path w="9079230" h="544830">
                  <a:moveTo>
                    <a:pt x="9079230" y="0"/>
                  </a:moveTo>
                  <a:lnTo>
                    <a:pt x="9076690" y="0"/>
                  </a:lnTo>
                  <a:lnTo>
                    <a:pt x="9076690" y="3810"/>
                  </a:lnTo>
                  <a:lnTo>
                    <a:pt x="9076690" y="541020"/>
                  </a:lnTo>
                  <a:lnTo>
                    <a:pt x="3810" y="541020"/>
                  </a:lnTo>
                  <a:lnTo>
                    <a:pt x="3810" y="3810"/>
                  </a:lnTo>
                  <a:lnTo>
                    <a:pt x="9076690" y="3810"/>
                  </a:lnTo>
                  <a:lnTo>
                    <a:pt x="9076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1020"/>
                  </a:lnTo>
                  <a:lnTo>
                    <a:pt x="0" y="544830"/>
                  </a:lnTo>
                  <a:lnTo>
                    <a:pt x="9079230" y="544830"/>
                  </a:lnTo>
                  <a:lnTo>
                    <a:pt x="9079230" y="541020"/>
                  </a:lnTo>
                  <a:lnTo>
                    <a:pt x="9079230" y="3810"/>
                  </a:lnTo>
                  <a:lnTo>
                    <a:pt x="9079230" y="0"/>
                  </a:lnTo>
                  <a:close/>
                </a:path>
              </a:pathLst>
            </a:custGeom>
            <a:solidFill>
              <a:srgbClr val="F0F0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5560" y="264159"/>
              <a:ext cx="9072880" cy="537210"/>
            </a:xfrm>
            <a:custGeom>
              <a:avLst/>
              <a:gdLst/>
              <a:ahLst/>
              <a:cxnLst/>
              <a:rect l="l" t="t" r="r" b="b"/>
              <a:pathLst>
                <a:path w="9072880" h="537210">
                  <a:moveTo>
                    <a:pt x="9072880" y="0"/>
                  </a:moveTo>
                  <a:lnTo>
                    <a:pt x="9069070" y="0"/>
                  </a:lnTo>
                  <a:lnTo>
                    <a:pt x="9069070" y="3810"/>
                  </a:lnTo>
                  <a:lnTo>
                    <a:pt x="9069070" y="533400"/>
                  </a:lnTo>
                  <a:lnTo>
                    <a:pt x="3810" y="533400"/>
                  </a:lnTo>
                  <a:lnTo>
                    <a:pt x="3810" y="3810"/>
                  </a:lnTo>
                  <a:lnTo>
                    <a:pt x="9069070" y="3810"/>
                  </a:lnTo>
                  <a:lnTo>
                    <a:pt x="9069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3400"/>
                  </a:lnTo>
                  <a:lnTo>
                    <a:pt x="0" y="537210"/>
                  </a:lnTo>
                  <a:lnTo>
                    <a:pt x="9072880" y="537210"/>
                  </a:lnTo>
                  <a:lnTo>
                    <a:pt x="9072880" y="533400"/>
                  </a:lnTo>
                  <a:lnTo>
                    <a:pt x="9072880" y="3810"/>
                  </a:lnTo>
                  <a:lnTo>
                    <a:pt x="9072880" y="0"/>
                  </a:lnTo>
                  <a:close/>
                </a:path>
              </a:pathLst>
            </a:custGeom>
            <a:solidFill>
              <a:srgbClr val="EEE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9370" y="267969"/>
              <a:ext cx="9065260" cy="529590"/>
            </a:xfrm>
            <a:custGeom>
              <a:avLst/>
              <a:gdLst/>
              <a:ahLst/>
              <a:cxnLst/>
              <a:rect l="l" t="t" r="r" b="b"/>
              <a:pathLst>
                <a:path w="9065260" h="529590">
                  <a:moveTo>
                    <a:pt x="9065260" y="0"/>
                  </a:moveTo>
                  <a:lnTo>
                    <a:pt x="9061450" y="0"/>
                  </a:lnTo>
                  <a:lnTo>
                    <a:pt x="9061450" y="3810"/>
                  </a:lnTo>
                  <a:lnTo>
                    <a:pt x="9061450" y="525780"/>
                  </a:lnTo>
                  <a:lnTo>
                    <a:pt x="3810" y="525780"/>
                  </a:lnTo>
                  <a:lnTo>
                    <a:pt x="3810" y="3810"/>
                  </a:lnTo>
                  <a:lnTo>
                    <a:pt x="9061450" y="3810"/>
                  </a:lnTo>
                  <a:lnTo>
                    <a:pt x="9061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5780"/>
                  </a:lnTo>
                  <a:lnTo>
                    <a:pt x="0" y="529590"/>
                  </a:lnTo>
                  <a:lnTo>
                    <a:pt x="9065260" y="529590"/>
                  </a:lnTo>
                  <a:lnTo>
                    <a:pt x="9065260" y="525780"/>
                  </a:lnTo>
                  <a:lnTo>
                    <a:pt x="9065260" y="3810"/>
                  </a:lnTo>
                  <a:lnTo>
                    <a:pt x="9065260" y="0"/>
                  </a:lnTo>
                  <a:close/>
                </a:path>
              </a:pathLst>
            </a:custGeom>
            <a:solidFill>
              <a:srgbClr val="EDED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3180" y="271779"/>
              <a:ext cx="9057640" cy="521970"/>
            </a:xfrm>
            <a:custGeom>
              <a:avLst/>
              <a:gdLst/>
              <a:ahLst/>
              <a:cxnLst/>
              <a:rect l="l" t="t" r="r" b="b"/>
              <a:pathLst>
                <a:path w="9057640" h="521970">
                  <a:moveTo>
                    <a:pt x="90576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18160"/>
                  </a:lnTo>
                  <a:lnTo>
                    <a:pt x="0" y="521970"/>
                  </a:lnTo>
                  <a:lnTo>
                    <a:pt x="9057640" y="521970"/>
                  </a:lnTo>
                  <a:lnTo>
                    <a:pt x="9057640" y="518160"/>
                  </a:lnTo>
                  <a:lnTo>
                    <a:pt x="9057640" y="3822"/>
                  </a:lnTo>
                  <a:lnTo>
                    <a:pt x="9053830" y="3822"/>
                  </a:lnTo>
                  <a:lnTo>
                    <a:pt x="9053830" y="518160"/>
                  </a:lnTo>
                  <a:lnTo>
                    <a:pt x="3810" y="518160"/>
                  </a:lnTo>
                  <a:lnTo>
                    <a:pt x="3810" y="3810"/>
                  </a:lnTo>
                  <a:lnTo>
                    <a:pt x="9057640" y="3810"/>
                  </a:lnTo>
                  <a:lnTo>
                    <a:pt x="9057640" y="0"/>
                  </a:lnTo>
                  <a:close/>
                </a:path>
              </a:pathLst>
            </a:custGeom>
            <a:solidFill>
              <a:srgbClr val="EBEB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6990" y="275589"/>
              <a:ext cx="9050020" cy="514350"/>
            </a:xfrm>
            <a:custGeom>
              <a:avLst/>
              <a:gdLst/>
              <a:ahLst/>
              <a:cxnLst/>
              <a:rect l="l" t="t" r="r" b="b"/>
              <a:pathLst>
                <a:path w="9050020" h="514350">
                  <a:moveTo>
                    <a:pt x="9050020" y="0"/>
                  </a:moveTo>
                  <a:lnTo>
                    <a:pt x="9046210" y="0"/>
                  </a:lnTo>
                  <a:lnTo>
                    <a:pt x="9046210" y="2540"/>
                  </a:lnTo>
                  <a:lnTo>
                    <a:pt x="9046210" y="511810"/>
                  </a:lnTo>
                  <a:lnTo>
                    <a:pt x="3810" y="511810"/>
                  </a:lnTo>
                  <a:lnTo>
                    <a:pt x="3810" y="2540"/>
                  </a:lnTo>
                  <a:lnTo>
                    <a:pt x="9046210" y="2540"/>
                  </a:lnTo>
                  <a:lnTo>
                    <a:pt x="90462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11810"/>
                  </a:lnTo>
                  <a:lnTo>
                    <a:pt x="0" y="514350"/>
                  </a:lnTo>
                  <a:lnTo>
                    <a:pt x="9050020" y="514350"/>
                  </a:lnTo>
                  <a:lnTo>
                    <a:pt x="9050020" y="511810"/>
                  </a:lnTo>
                  <a:lnTo>
                    <a:pt x="9050020" y="2540"/>
                  </a:lnTo>
                  <a:lnTo>
                    <a:pt x="9050020" y="0"/>
                  </a:lnTo>
                  <a:close/>
                </a:path>
              </a:pathLst>
            </a:custGeom>
            <a:solidFill>
              <a:srgbClr val="E9E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0800" y="278129"/>
              <a:ext cx="9042400" cy="509270"/>
            </a:xfrm>
            <a:custGeom>
              <a:avLst/>
              <a:gdLst/>
              <a:ahLst/>
              <a:cxnLst/>
              <a:rect l="l" t="t" r="r" b="b"/>
              <a:pathLst>
                <a:path w="9042400" h="509270">
                  <a:moveTo>
                    <a:pt x="90424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05460"/>
                  </a:lnTo>
                  <a:lnTo>
                    <a:pt x="0" y="509270"/>
                  </a:lnTo>
                  <a:lnTo>
                    <a:pt x="9042400" y="509270"/>
                  </a:lnTo>
                  <a:lnTo>
                    <a:pt x="9042400" y="505460"/>
                  </a:lnTo>
                  <a:lnTo>
                    <a:pt x="9042400" y="3822"/>
                  </a:lnTo>
                  <a:lnTo>
                    <a:pt x="9038590" y="3822"/>
                  </a:lnTo>
                  <a:lnTo>
                    <a:pt x="9038590" y="505460"/>
                  </a:lnTo>
                  <a:lnTo>
                    <a:pt x="3810" y="505460"/>
                  </a:lnTo>
                  <a:lnTo>
                    <a:pt x="3810" y="3810"/>
                  </a:lnTo>
                  <a:lnTo>
                    <a:pt x="9042400" y="3810"/>
                  </a:lnTo>
                  <a:lnTo>
                    <a:pt x="9042400" y="0"/>
                  </a:lnTo>
                  <a:close/>
                </a:path>
              </a:pathLst>
            </a:custGeom>
            <a:solidFill>
              <a:srgbClr val="E8E8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610" y="281939"/>
              <a:ext cx="9034780" cy="501650"/>
            </a:xfrm>
            <a:custGeom>
              <a:avLst/>
              <a:gdLst/>
              <a:ahLst/>
              <a:cxnLst/>
              <a:rect l="l" t="t" r="r" b="b"/>
              <a:pathLst>
                <a:path w="9034780" h="501650">
                  <a:moveTo>
                    <a:pt x="9034780" y="0"/>
                  </a:moveTo>
                  <a:lnTo>
                    <a:pt x="9030970" y="0"/>
                  </a:lnTo>
                  <a:lnTo>
                    <a:pt x="9030970" y="3810"/>
                  </a:lnTo>
                  <a:lnTo>
                    <a:pt x="9030970" y="497840"/>
                  </a:lnTo>
                  <a:lnTo>
                    <a:pt x="2540" y="497840"/>
                  </a:lnTo>
                  <a:lnTo>
                    <a:pt x="2540" y="3810"/>
                  </a:lnTo>
                  <a:lnTo>
                    <a:pt x="9030970" y="3810"/>
                  </a:lnTo>
                  <a:lnTo>
                    <a:pt x="9030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7840"/>
                  </a:lnTo>
                  <a:lnTo>
                    <a:pt x="0" y="501650"/>
                  </a:lnTo>
                  <a:lnTo>
                    <a:pt x="9034780" y="501650"/>
                  </a:lnTo>
                  <a:lnTo>
                    <a:pt x="9034780" y="497840"/>
                  </a:lnTo>
                  <a:lnTo>
                    <a:pt x="9034780" y="3810"/>
                  </a:lnTo>
                  <a:lnTo>
                    <a:pt x="9034780" y="0"/>
                  </a:lnTo>
                  <a:close/>
                </a:path>
              </a:pathLst>
            </a:custGeom>
            <a:solidFill>
              <a:srgbClr val="E6E6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7150" y="285749"/>
              <a:ext cx="9028430" cy="494030"/>
            </a:xfrm>
            <a:custGeom>
              <a:avLst/>
              <a:gdLst/>
              <a:ahLst/>
              <a:cxnLst/>
              <a:rect l="l" t="t" r="r" b="b"/>
              <a:pathLst>
                <a:path w="9028430" h="494030">
                  <a:moveTo>
                    <a:pt x="9028430" y="0"/>
                  </a:moveTo>
                  <a:lnTo>
                    <a:pt x="9025890" y="0"/>
                  </a:lnTo>
                  <a:lnTo>
                    <a:pt x="9025890" y="3810"/>
                  </a:lnTo>
                  <a:lnTo>
                    <a:pt x="9025890" y="490220"/>
                  </a:lnTo>
                  <a:lnTo>
                    <a:pt x="3810" y="490220"/>
                  </a:lnTo>
                  <a:lnTo>
                    <a:pt x="3810" y="3810"/>
                  </a:lnTo>
                  <a:lnTo>
                    <a:pt x="9025890" y="3810"/>
                  </a:lnTo>
                  <a:lnTo>
                    <a:pt x="9025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0220"/>
                  </a:lnTo>
                  <a:lnTo>
                    <a:pt x="0" y="494030"/>
                  </a:lnTo>
                  <a:lnTo>
                    <a:pt x="9028430" y="494030"/>
                  </a:lnTo>
                  <a:lnTo>
                    <a:pt x="9028430" y="490220"/>
                  </a:lnTo>
                  <a:lnTo>
                    <a:pt x="9028430" y="3810"/>
                  </a:lnTo>
                  <a:lnTo>
                    <a:pt x="9028430" y="0"/>
                  </a:lnTo>
                  <a:close/>
                </a:path>
              </a:pathLst>
            </a:custGeom>
            <a:solidFill>
              <a:srgbClr val="E4E4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0960" y="289559"/>
              <a:ext cx="9022080" cy="486409"/>
            </a:xfrm>
            <a:custGeom>
              <a:avLst/>
              <a:gdLst/>
              <a:ahLst/>
              <a:cxnLst/>
              <a:rect l="l" t="t" r="r" b="b"/>
              <a:pathLst>
                <a:path w="9022080" h="486409">
                  <a:moveTo>
                    <a:pt x="9022080" y="0"/>
                  </a:moveTo>
                  <a:lnTo>
                    <a:pt x="9018270" y="0"/>
                  </a:lnTo>
                  <a:lnTo>
                    <a:pt x="9018270" y="3810"/>
                  </a:lnTo>
                  <a:lnTo>
                    <a:pt x="9018270" y="482600"/>
                  </a:lnTo>
                  <a:lnTo>
                    <a:pt x="3810" y="482600"/>
                  </a:lnTo>
                  <a:lnTo>
                    <a:pt x="3810" y="3810"/>
                  </a:lnTo>
                  <a:lnTo>
                    <a:pt x="9018270" y="3810"/>
                  </a:lnTo>
                  <a:lnTo>
                    <a:pt x="9018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2600"/>
                  </a:lnTo>
                  <a:lnTo>
                    <a:pt x="0" y="486410"/>
                  </a:lnTo>
                  <a:lnTo>
                    <a:pt x="9022080" y="486410"/>
                  </a:lnTo>
                  <a:lnTo>
                    <a:pt x="9022080" y="482600"/>
                  </a:lnTo>
                  <a:lnTo>
                    <a:pt x="9022080" y="3810"/>
                  </a:lnTo>
                  <a:lnTo>
                    <a:pt x="9022080" y="0"/>
                  </a:lnTo>
                  <a:close/>
                </a:path>
              </a:pathLst>
            </a:custGeom>
            <a:solidFill>
              <a:srgbClr val="E3E3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64770" y="293369"/>
              <a:ext cx="9014460" cy="478790"/>
            </a:xfrm>
            <a:custGeom>
              <a:avLst/>
              <a:gdLst/>
              <a:ahLst/>
              <a:cxnLst/>
              <a:rect l="l" t="t" r="r" b="b"/>
              <a:pathLst>
                <a:path w="9014460" h="478790">
                  <a:moveTo>
                    <a:pt x="9014460" y="0"/>
                  </a:moveTo>
                  <a:lnTo>
                    <a:pt x="9010650" y="0"/>
                  </a:lnTo>
                  <a:lnTo>
                    <a:pt x="9010650" y="3810"/>
                  </a:lnTo>
                  <a:lnTo>
                    <a:pt x="9010650" y="474980"/>
                  </a:lnTo>
                  <a:lnTo>
                    <a:pt x="3810" y="474980"/>
                  </a:lnTo>
                  <a:lnTo>
                    <a:pt x="3810" y="3810"/>
                  </a:lnTo>
                  <a:lnTo>
                    <a:pt x="9010650" y="3810"/>
                  </a:lnTo>
                  <a:lnTo>
                    <a:pt x="9010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4980"/>
                  </a:lnTo>
                  <a:lnTo>
                    <a:pt x="0" y="478790"/>
                  </a:lnTo>
                  <a:lnTo>
                    <a:pt x="9014460" y="478790"/>
                  </a:lnTo>
                  <a:lnTo>
                    <a:pt x="9014460" y="474980"/>
                  </a:lnTo>
                  <a:lnTo>
                    <a:pt x="9014460" y="3810"/>
                  </a:lnTo>
                  <a:lnTo>
                    <a:pt x="9014460" y="0"/>
                  </a:lnTo>
                  <a:close/>
                </a:path>
              </a:pathLst>
            </a:custGeom>
            <a:solidFill>
              <a:srgbClr val="E1E1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8580" y="297179"/>
              <a:ext cx="9006840" cy="471170"/>
            </a:xfrm>
            <a:custGeom>
              <a:avLst/>
              <a:gdLst/>
              <a:ahLst/>
              <a:cxnLst/>
              <a:rect l="l" t="t" r="r" b="b"/>
              <a:pathLst>
                <a:path w="9006840" h="471170">
                  <a:moveTo>
                    <a:pt x="9006840" y="0"/>
                  </a:moveTo>
                  <a:lnTo>
                    <a:pt x="9003030" y="0"/>
                  </a:lnTo>
                  <a:lnTo>
                    <a:pt x="9003030" y="2540"/>
                  </a:lnTo>
                  <a:lnTo>
                    <a:pt x="9003030" y="468630"/>
                  </a:lnTo>
                  <a:lnTo>
                    <a:pt x="3810" y="468630"/>
                  </a:lnTo>
                  <a:lnTo>
                    <a:pt x="3810" y="2540"/>
                  </a:lnTo>
                  <a:lnTo>
                    <a:pt x="9003030" y="2540"/>
                  </a:lnTo>
                  <a:lnTo>
                    <a:pt x="90030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68630"/>
                  </a:lnTo>
                  <a:lnTo>
                    <a:pt x="0" y="471170"/>
                  </a:lnTo>
                  <a:lnTo>
                    <a:pt x="9006840" y="471170"/>
                  </a:lnTo>
                  <a:lnTo>
                    <a:pt x="9006840" y="468630"/>
                  </a:lnTo>
                  <a:lnTo>
                    <a:pt x="9006840" y="2540"/>
                  </a:lnTo>
                  <a:lnTo>
                    <a:pt x="9006840" y="0"/>
                  </a:lnTo>
                  <a:close/>
                </a:path>
              </a:pathLst>
            </a:custGeom>
            <a:solidFill>
              <a:srgbClr val="E0E0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72390" y="299719"/>
              <a:ext cx="8999220" cy="466090"/>
            </a:xfrm>
            <a:custGeom>
              <a:avLst/>
              <a:gdLst/>
              <a:ahLst/>
              <a:cxnLst/>
              <a:rect l="l" t="t" r="r" b="b"/>
              <a:pathLst>
                <a:path w="8999220" h="466090">
                  <a:moveTo>
                    <a:pt x="8999220" y="0"/>
                  </a:moveTo>
                  <a:lnTo>
                    <a:pt x="8995410" y="0"/>
                  </a:lnTo>
                  <a:lnTo>
                    <a:pt x="8995410" y="3810"/>
                  </a:lnTo>
                  <a:lnTo>
                    <a:pt x="8995410" y="462280"/>
                  </a:lnTo>
                  <a:lnTo>
                    <a:pt x="3810" y="462280"/>
                  </a:lnTo>
                  <a:lnTo>
                    <a:pt x="3810" y="3810"/>
                  </a:lnTo>
                  <a:lnTo>
                    <a:pt x="8995410" y="3810"/>
                  </a:lnTo>
                  <a:lnTo>
                    <a:pt x="8995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2280"/>
                  </a:lnTo>
                  <a:lnTo>
                    <a:pt x="0" y="466090"/>
                  </a:lnTo>
                  <a:lnTo>
                    <a:pt x="8999220" y="466090"/>
                  </a:lnTo>
                  <a:lnTo>
                    <a:pt x="8999220" y="462280"/>
                  </a:lnTo>
                  <a:lnTo>
                    <a:pt x="8999220" y="3810"/>
                  </a:lnTo>
                  <a:lnTo>
                    <a:pt x="8999220" y="0"/>
                  </a:lnTo>
                  <a:close/>
                </a:path>
              </a:pathLst>
            </a:custGeom>
            <a:solidFill>
              <a:srgbClr val="DEDE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76200" y="303529"/>
              <a:ext cx="8991600" cy="458470"/>
            </a:xfrm>
            <a:custGeom>
              <a:avLst/>
              <a:gdLst/>
              <a:ahLst/>
              <a:cxnLst/>
              <a:rect l="l" t="t" r="r" b="b"/>
              <a:pathLst>
                <a:path w="8991600" h="458470">
                  <a:moveTo>
                    <a:pt x="89916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54660"/>
                  </a:lnTo>
                  <a:lnTo>
                    <a:pt x="0" y="458470"/>
                  </a:lnTo>
                  <a:lnTo>
                    <a:pt x="8991600" y="458470"/>
                  </a:lnTo>
                  <a:lnTo>
                    <a:pt x="8991600" y="454660"/>
                  </a:lnTo>
                  <a:lnTo>
                    <a:pt x="8991600" y="3822"/>
                  </a:lnTo>
                  <a:lnTo>
                    <a:pt x="8987790" y="3822"/>
                  </a:lnTo>
                  <a:lnTo>
                    <a:pt x="8987790" y="454660"/>
                  </a:lnTo>
                  <a:lnTo>
                    <a:pt x="3810" y="454660"/>
                  </a:lnTo>
                  <a:lnTo>
                    <a:pt x="3810" y="3810"/>
                  </a:lnTo>
                  <a:lnTo>
                    <a:pt x="8991600" y="3810"/>
                  </a:lnTo>
                  <a:lnTo>
                    <a:pt x="8991600" y="0"/>
                  </a:lnTo>
                  <a:close/>
                </a:path>
              </a:pathLst>
            </a:custGeom>
            <a:solidFill>
              <a:srgbClr val="DCDC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80010" y="307339"/>
              <a:ext cx="8983980" cy="450850"/>
            </a:xfrm>
            <a:custGeom>
              <a:avLst/>
              <a:gdLst/>
              <a:ahLst/>
              <a:cxnLst/>
              <a:rect l="l" t="t" r="r" b="b"/>
              <a:pathLst>
                <a:path w="8983980" h="450850">
                  <a:moveTo>
                    <a:pt x="8983980" y="0"/>
                  </a:moveTo>
                  <a:lnTo>
                    <a:pt x="8980170" y="0"/>
                  </a:lnTo>
                  <a:lnTo>
                    <a:pt x="8980170" y="3810"/>
                  </a:lnTo>
                  <a:lnTo>
                    <a:pt x="8980170" y="447040"/>
                  </a:lnTo>
                  <a:lnTo>
                    <a:pt x="2540" y="447040"/>
                  </a:lnTo>
                  <a:lnTo>
                    <a:pt x="2540" y="3810"/>
                  </a:lnTo>
                  <a:lnTo>
                    <a:pt x="8980170" y="3810"/>
                  </a:lnTo>
                  <a:lnTo>
                    <a:pt x="8980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7040"/>
                  </a:lnTo>
                  <a:lnTo>
                    <a:pt x="0" y="450850"/>
                  </a:lnTo>
                  <a:lnTo>
                    <a:pt x="8983980" y="450850"/>
                  </a:lnTo>
                  <a:lnTo>
                    <a:pt x="8983980" y="447040"/>
                  </a:lnTo>
                  <a:lnTo>
                    <a:pt x="8983980" y="3810"/>
                  </a:lnTo>
                  <a:lnTo>
                    <a:pt x="8983980" y="0"/>
                  </a:lnTo>
                  <a:close/>
                </a:path>
              </a:pathLst>
            </a:custGeom>
            <a:solidFill>
              <a:srgbClr val="DBDB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82550" y="311149"/>
              <a:ext cx="8977630" cy="443230"/>
            </a:xfrm>
            <a:custGeom>
              <a:avLst/>
              <a:gdLst/>
              <a:ahLst/>
              <a:cxnLst/>
              <a:rect l="l" t="t" r="r" b="b"/>
              <a:pathLst>
                <a:path w="8977630" h="443230">
                  <a:moveTo>
                    <a:pt x="8977630" y="0"/>
                  </a:moveTo>
                  <a:lnTo>
                    <a:pt x="8973820" y="0"/>
                  </a:lnTo>
                  <a:lnTo>
                    <a:pt x="8973820" y="3810"/>
                  </a:lnTo>
                  <a:lnTo>
                    <a:pt x="8973820" y="439420"/>
                  </a:lnTo>
                  <a:lnTo>
                    <a:pt x="3810" y="439420"/>
                  </a:lnTo>
                  <a:lnTo>
                    <a:pt x="3810" y="3810"/>
                  </a:lnTo>
                  <a:lnTo>
                    <a:pt x="8973820" y="3810"/>
                  </a:lnTo>
                  <a:lnTo>
                    <a:pt x="8973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9420"/>
                  </a:lnTo>
                  <a:lnTo>
                    <a:pt x="0" y="443230"/>
                  </a:lnTo>
                  <a:lnTo>
                    <a:pt x="8977630" y="443230"/>
                  </a:lnTo>
                  <a:lnTo>
                    <a:pt x="8977630" y="439420"/>
                  </a:lnTo>
                  <a:lnTo>
                    <a:pt x="8977630" y="3810"/>
                  </a:lnTo>
                  <a:lnTo>
                    <a:pt x="8977630" y="0"/>
                  </a:lnTo>
                  <a:close/>
                </a:path>
              </a:pathLst>
            </a:custGeom>
            <a:solidFill>
              <a:srgbClr val="D9D9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86360" y="314959"/>
              <a:ext cx="8970010" cy="435609"/>
            </a:xfrm>
            <a:custGeom>
              <a:avLst/>
              <a:gdLst/>
              <a:ahLst/>
              <a:cxnLst/>
              <a:rect l="l" t="t" r="r" b="b"/>
              <a:pathLst>
                <a:path w="8970010" h="435609">
                  <a:moveTo>
                    <a:pt x="8970010" y="0"/>
                  </a:moveTo>
                  <a:lnTo>
                    <a:pt x="8967470" y="0"/>
                  </a:lnTo>
                  <a:lnTo>
                    <a:pt x="8967470" y="3810"/>
                  </a:lnTo>
                  <a:lnTo>
                    <a:pt x="8967470" y="431800"/>
                  </a:lnTo>
                  <a:lnTo>
                    <a:pt x="3810" y="431800"/>
                  </a:lnTo>
                  <a:lnTo>
                    <a:pt x="3810" y="3810"/>
                  </a:lnTo>
                  <a:lnTo>
                    <a:pt x="8967470" y="3810"/>
                  </a:lnTo>
                  <a:lnTo>
                    <a:pt x="8967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1800"/>
                  </a:lnTo>
                  <a:lnTo>
                    <a:pt x="0" y="435610"/>
                  </a:lnTo>
                  <a:lnTo>
                    <a:pt x="8970010" y="435610"/>
                  </a:lnTo>
                  <a:lnTo>
                    <a:pt x="8970010" y="431800"/>
                  </a:lnTo>
                  <a:lnTo>
                    <a:pt x="8970010" y="3810"/>
                  </a:lnTo>
                  <a:lnTo>
                    <a:pt x="8970010" y="0"/>
                  </a:lnTo>
                  <a:close/>
                </a:path>
              </a:pathLst>
            </a:custGeom>
            <a:solidFill>
              <a:srgbClr val="D7D7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90170" y="318769"/>
              <a:ext cx="8963660" cy="427990"/>
            </a:xfrm>
            <a:custGeom>
              <a:avLst/>
              <a:gdLst/>
              <a:ahLst/>
              <a:cxnLst/>
              <a:rect l="l" t="t" r="r" b="b"/>
              <a:pathLst>
                <a:path w="8963660" h="427990">
                  <a:moveTo>
                    <a:pt x="8963660" y="0"/>
                  </a:moveTo>
                  <a:lnTo>
                    <a:pt x="8959850" y="0"/>
                  </a:lnTo>
                  <a:lnTo>
                    <a:pt x="8959850" y="3810"/>
                  </a:lnTo>
                  <a:lnTo>
                    <a:pt x="8959850" y="424180"/>
                  </a:lnTo>
                  <a:lnTo>
                    <a:pt x="3810" y="424180"/>
                  </a:lnTo>
                  <a:lnTo>
                    <a:pt x="3810" y="3810"/>
                  </a:lnTo>
                  <a:lnTo>
                    <a:pt x="8959850" y="3810"/>
                  </a:lnTo>
                  <a:lnTo>
                    <a:pt x="8959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4180"/>
                  </a:lnTo>
                  <a:lnTo>
                    <a:pt x="0" y="427990"/>
                  </a:lnTo>
                  <a:lnTo>
                    <a:pt x="8963660" y="427990"/>
                  </a:lnTo>
                  <a:lnTo>
                    <a:pt x="8963660" y="424180"/>
                  </a:lnTo>
                  <a:lnTo>
                    <a:pt x="8963660" y="3810"/>
                  </a:lnTo>
                  <a:lnTo>
                    <a:pt x="8963660" y="0"/>
                  </a:lnTo>
                  <a:close/>
                </a:path>
              </a:pathLst>
            </a:custGeom>
            <a:solidFill>
              <a:srgbClr val="D6D6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93980" y="322579"/>
              <a:ext cx="8956040" cy="420370"/>
            </a:xfrm>
            <a:custGeom>
              <a:avLst/>
              <a:gdLst/>
              <a:ahLst/>
              <a:cxnLst/>
              <a:rect l="l" t="t" r="r" b="b"/>
              <a:pathLst>
                <a:path w="8956040" h="420370">
                  <a:moveTo>
                    <a:pt x="89560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17830"/>
                  </a:lnTo>
                  <a:lnTo>
                    <a:pt x="0" y="420370"/>
                  </a:lnTo>
                  <a:lnTo>
                    <a:pt x="8956040" y="420370"/>
                  </a:lnTo>
                  <a:lnTo>
                    <a:pt x="8956040" y="417830"/>
                  </a:lnTo>
                  <a:lnTo>
                    <a:pt x="8956040" y="3822"/>
                  </a:lnTo>
                  <a:lnTo>
                    <a:pt x="8952230" y="3822"/>
                  </a:lnTo>
                  <a:lnTo>
                    <a:pt x="8952230" y="417830"/>
                  </a:lnTo>
                  <a:lnTo>
                    <a:pt x="3810" y="417830"/>
                  </a:lnTo>
                  <a:lnTo>
                    <a:pt x="3810" y="3810"/>
                  </a:lnTo>
                  <a:lnTo>
                    <a:pt x="8956040" y="3810"/>
                  </a:lnTo>
                  <a:lnTo>
                    <a:pt x="8956040" y="0"/>
                  </a:lnTo>
                  <a:close/>
                </a:path>
              </a:pathLst>
            </a:custGeom>
            <a:solidFill>
              <a:srgbClr val="D4D4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97790" y="326389"/>
              <a:ext cx="8948420" cy="414020"/>
            </a:xfrm>
            <a:custGeom>
              <a:avLst/>
              <a:gdLst/>
              <a:ahLst/>
              <a:cxnLst/>
              <a:rect l="l" t="t" r="r" b="b"/>
              <a:pathLst>
                <a:path w="8948420" h="414020">
                  <a:moveTo>
                    <a:pt x="8948420" y="0"/>
                  </a:moveTo>
                  <a:lnTo>
                    <a:pt x="8944610" y="0"/>
                  </a:lnTo>
                  <a:lnTo>
                    <a:pt x="8944610" y="2540"/>
                  </a:lnTo>
                  <a:lnTo>
                    <a:pt x="8944610" y="410210"/>
                  </a:lnTo>
                  <a:lnTo>
                    <a:pt x="3810" y="410210"/>
                  </a:lnTo>
                  <a:lnTo>
                    <a:pt x="3810" y="2540"/>
                  </a:lnTo>
                  <a:lnTo>
                    <a:pt x="8944610" y="2540"/>
                  </a:lnTo>
                  <a:lnTo>
                    <a:pt x="8944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10210"/>
                  </a:lnTo>
                  <a:lnTo>
                    <a:pt x="0" y="414020"/>
                  </a:lnTo>
                  <a:lnTo>
                    <a:pt x="8948420" y="414020"/>
                  </a:lnTo>
                  <a:lnTo>
                    <a:pt x="8948420" y="410210"/>
                  </a:lnTo>
                  <a:lnTo>
                    <a:pt x="8948420" y="2540"/>
                  </a:lnTo>
                  <a:lnTo>
                    <a:pt x="8948420" y="0"/>
                  </a:lnTo>
                  <a:close/>
                </a:path>
              </a:pathLst>
            </a:custGeom>
            <a:solidFill>
              <a:srgbClr val="D2D2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01600" y="328929"/>
              <a:ext cx="8940800" cy="407670"/>
            </a:xfrm>
            <a:custGeom>
              <a:avLst/>
              <a:gdLst/>
              <a:ahLst/>
              <a:cxnLst/>
              <a:rect l="l" t="t" r="r" b="b"/>
              <a:pathLst>
                <a:path w="8940800" h="407670">
                  <a:moveTo>
                    <a:pt x="89408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03860"/>
                  </a:lnTo>
                  <a:lnTo>
                    <a:pt x="0" y="407670"/>
                  </a:lnTo>
                  <a:lnTo>
                    <a:pt x="8940800" y="407670"/>
                  </a:lnTo>
                  <a:lnTo>
                    <a:pt x="8940800" y="403860"/>
                  </a:lnTo>
                  <a:lnTo>
                    <a:pt x="8940800" y="3822"/>
                  </a:lnTo>
                  <a:lnTo>
                    <a:pt x="8936990" y="3822"/>
                  </a:lnTo>
                  <a:lnTo>
                    <a:pt x="8936990" y="403860"/>
                  </a:lnTo>
                  <a:lnTo>
                    <a:pt x="2540" y="403860"/>
                  </a:lnTo>
                  <a:lnTo>
                    <a:pt x="2540" y="3810"/>
                  </a:lnTo>
                  <a:lnTo>
                    <a:pt x="8940800" y="3810"/>
                  </a:lnTo>
                  <a:lnTo>
                    <a:pt x="8940800" y="0"/>
                  </a:lnTo>
                  <a:close/>
                </a:path>
              </a:pathLst>
            </a:custGeom>
            <a:solidFill>
              <a:srgbClr val="D1D1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04140" y="332739"/>
              <a:ext cx="8934450" cy="400050"/>
            </a:xfrm>
            <a:custGeom>
              <a:avLst/>
              <a:gdLst/>
              <a:ahLst/>
              <a:cxnLst/>
              <a:rect l="l" t="t" r="r" b="b"/>
              <a:pathLst>
                <a:path w="8934450" h="400050">
                  <a:moveTo>
                    <a:pt x="8934450" y="0"/>
                  </a:moveTo>
                  <a:lnTo>
                    <a:pt x="8930640" y="0"/>
                  </a:lnTo>
                  <a:lnTo>
                    <a:pt x="8930640" y="3810"/>
                  </a:lnTo>
                  <a:lnTo>
                    <a:pt x="8930640" y="396240"/>
                  </a:lnTo>
                  <a:lnTo>
                    <a:pt x="3810" y="396240"/>
                  </a:lnTo>
                  <a:lnTo>
                    <a:pt x="3810" y="3810"/>
                  </a:lnTo>
                  <a:lnTo>
                    <a:pt x="8930640" y="3810"/>
                  </a:lnTo>
                  <a:lnTo>
                    <a:pt x="8930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6240"/>
                  </a:lnTo>
                  <a:lnTo>
                    <a:pt x="0" y="400050"/>
                  </a:lnTo>
                  <a:lnTo>
                    <a:pt x="8934450" y="400050"/>
                  </a:lnTo>
                  <a:lnTo>
                    <a:pt x="8934450" y="396240"/>
                  </a:lnTo>
                  <a:lnTo>
                    <a:pt x="8934450" y="3810"/>
                  </a:lnTo>
                  <a:lnTo>
                    <a:pt x="8934450" y="0"/>
                  </a:lnTo>
                  <a:close/>
                </a:path>
              </a:pathLst>
            </a:custGeom>
            <a:solidFill>
              <a:srgbClr val="CFCF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07950" y="336549"/>
              <a:ext cx="8926830" cy="392430"/>
            </a:xfrm>
            <a:custGeom>
              <a:avLst/>
              <a:gdLst/>
              <a:ahLst/>
              <a:cxnLst/>
              <a:rect l="l" t="t" r="r" b="b"/>
              <a:pathLst>
                <a:path w="8926830" h="392430">
                  <a:moveTo>
                    <a:pt x="8926830" y="0"/>
                  </a:moveTo>
                  <a:lnTo>
                    <a:pt x="8924290" y="0"/>
                  </a:lnTo>
                  <a:lnTo>
                    <a:pt x="8924290" y="3810"/>
                  </a:lnTo>
                  <a:lnTo>
                    <a:pt x="8924290" y="388620"/>
                  </a:lnTo>
                  <a:lnTo>
                    <a:pt x="3810" y="388620"/>
                  </a:lnTo>
                  <a:lnTo>
                    <a:pt x="3810" y="3810"/>
                  </a:lnTo>
                  <a:lnTo>
                    <a:pt x="8924290" y="3810"/>
                  </a:lnTo>
                  <a:lnTo>
                    <a:pt x="8924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8620"/>
                  </a:lnTo>
                  <a:lnTo>
                    <a:pt x="0" y="392430"/>
                  </a:lnTo>
                  <a:lnTo>
                    <a:pt x="8926830" y="392430"/>
                  </a:lnTo>
                  <a:lnTo>
                    <a:pt x="8926830" y="388620"/>
                  </a:lnTo>
                  <a:lnTo>
                    <a:pt x="8926830" y="3810"/>
                  </a:lnTo>
                  <a:lnTo>
                    <a:pt x="8926830" y="0"/>
                  </a:lnTo>
                  <a:close/>
                </a:path>
              </a:pathLst>
            </a:custGeom>
            <a:solidFill>
              <a:srgbClr val="CEC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111760" y="340359"/>
              <a:ext cx="8920480" cy="384810"/>
            </a:xfrm>
            <a:custGeom>
              <a:avLst/>
              <a:gdLst/>
              <a:ahLst/>
              <a:cxnLst/>
              <a:rect l="l" t="t" r="r" b="b"/>
              <a:pathLst>
                <a:path w="8920480" h="384809">
                  <a:moveTo>
                    <a:pt x="8920480" y="0"/>
                  </a:moveTo>
                  <a:lnTo>
                    <a:pt x="8915400" y="0"/>
                  </a:lnTo>
                  <a:lnTo>
                    <a:pt x="8915400" y="3810"/>
                  </a:lnTo>
                  <a:lnTo>
                    <a:pt x="8915400" y="381000"/>
                  </a:lnTo>
                  <a:lnTo>
                    <a:pt x="3810" y="381000"/>
                  </a:lnTo>
                  <a:lnTo>
                    <a:pt x="3810" y="3810"/>
                  </a:lnTo>
                  <a:lnTo>
                    <a:pt x="8915400" y="3810"/>
                  </a:lnTo>
                  <a:lnTo>
                    <a:pt x="89154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1000"/>
                  </a:lnTo>
                  <a:lnTo>
                    <a:pt x="0" y="384810"/>
                  </a:lnTo>
                  <a:lnTo>
                    <a:pt x="8920480" y="384810"/>
                  </a:lnTo>
                  <a:lnTo>
                    <a:pt x="8920480" y="381000"/>
                  </a:lnTo>
                  <a:lnTo>
                    <a:pt x="8920480" y="3810"/>
                  </a:lnTo>
                  <a:lnTo>
                    <a:pt x="8920480" y="0"/>
                  </a:lnTo>
                  <a:close/>
                </a:path>
              </a:pathLst>
            </a:custGeom>
            <a:solidFill>
              <a:srgbClr val="CCCC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15570" y="344169"/>
              <a:ext cx="8911590" cy="377190"/>
            </a:xfrm>
            <a:custGeom>
              <a:avLst/>
              <a:gdLst/>
              <a:ahLst/>
              <a:cxnLst/>
              <a:rect l="l" t="t" r="r" b="b"/>
              <a:pathLst>
                <a:path w="8911590" h="377190">
                  <a:moveTo>
                    <a:pt x="8911590" y="0"/>
                  </a:moveTo>
                  <a:lnTo>
                    <a:pt x="8909050" y="0"/>
                  </a:lnTo>
                  <a:lnTo>
                    <a:pt x="8909050" y="3810"/>
                  </a:lnTo>
                  <a:lnTo>
                    <a:pt x="8909050" y="373380"/>
                  </a:lnTo>
                  <a:lnTo>
                    <a:pt x="3810" y="373380"/>
                  </a:lnTo>
                  <a:lnTo>
                    <a:pt x="3810" y="3810"/>
                  </a:lnTo>
                  <a:lnTo>
                    <a:pt x="8909050" y="3810"/>
                  </a:lnTo>
                  <a:lnTo>
                    <a:pt x="8909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3380"/>
                  </a:lnTo>
                  <a:lnTo>
                    <a:pt x="0" y="377190"/>
                  </a:lnTo>
                  <a:lnTo>
                    <a:pt x="8911590" y="377190"/>
                  </a:lnTo>
                  <a:lnTo>
                    <a:pt x="8911590" y="373380"/>
                  </a:lnTo>
                  <a:lnTo>
                    <a:pt x="8911590" y="3810"/>
                  </a:lnTo>
                  <a:lnTo>
                    <a:pt x="8911590" y="0"/>
                  </a:lnTo>
                  <a:close/>
                </a:path>
              </a:pathLst>
            </a:custGeom>
            <a:solidFill>
              <a:srgbClr val="CACA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19380" y="347979"/>
              <a:ext cx="8905240" cy="369570"/>
            </a:xfrm>
            <a:custGeom>
              <a:avLst/>
              <a:gdLst/>
              <a:ahLst/>
              <a:cxnLst/>
              <a:rect l="l" t="t" r="r" b="b"/>
              <a:pathLst>
                <a:path w="8905240" h="369570">
                  <a:moveTo>
                    <a:pt x="89052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365760"/>
                  </a:lnTo>
                  <a:lnTo>
                    <a:pt x="0" y="369570"/>
                  </a:lnTo>
                  <a:lnTo>
                    <a:pt x="8905240" y="369570"/>
                  </a:lnTo>
                  <a:lnTo>
                    <a:pt x="8905240" y="365760"/>
                  </a:lnTo>
                  <a:lnTo>
                    <a:pt x="8905240" y="3822"/>
                  </a:lnTo>
                  <a:lnTo>
                    <a:pt x="8901430" y="3822"/>
                  </a:lnTo>
                  <a:lnTo>
                    <a:pt x="8901430" y="365760"/>
                  </a:lnTo>
                  <a:lnTo>
                    <a:pt x="3810" y="365760"/>
                  </a:lnTo>
                  <a:lnTo>
                    <a:pt x="3810" y="3810"/>
                  </a:lnTo>
                  <a:lnTo>
                    <a:pt x="8905240" y="3810"/>
                  </a:lnTo>
                  <a:lnTo>
                    <a:pt x="8905240" y="0"/>
                  </a:lnTo>
                  <a:close/>
                </a:path>
              </a:pathLst>
            </a:custGeom>
            <a:solidFill>
              <a:srgbClr val="C9C9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23190" y="351789"/>
              <a:ext cx="8897620" cy="361950"/>
            </a:xfrm>
            <a:custGeom>
              <a:avLst/>
              <a:gdLst/>
              <a:ahLst/>
              <a:cxnLst/>
              <a:rect l="l" t="t" r="r" b="b"/>
              <a:pathLst>
                <a:path w="8897620" h="361950">
                  <a:moveTo>
                    <a:pt x="8897620" y="0"/>
                  </a:moveTo>
                  <a:lnTo>
                    <a:pt x="8893810" y="0"/>
                  </a:lnTo>
                  <a:lnTo>
                    <a:pt x="8893810" y="2540"/>
                  </a:lnTo>
                  <a:lnTo>
                    <a:pt x="8893810" y="359410"/>
                  </a:lnTo>
                  <a:lnTo>
                    <a:pt x="3810" y="359410"/>
                  </a:lnTo>
                  <a:lnTo>
                    <a:pt x="3810" y="2540"/>
                  </a:lnTo>
                  <a:lnTo>
                    <a:pt x="8893810" y="2540"/>
                  </a:lnTo>
                  <a:lnTo>
                    <a:pt x="88938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59410"/>
                  </a:lnTo>
                  <a:lnTo>
                    <a:pt x="0" y="361950"/>
                  </a:lnTo>
                  <a:lnTo>
                    <a:pt x="8897620" y="361950"/>
                  </a:lnTo>
                  <a:lnTo>
                    <a:pt x="8897620" y="359410"/>
                  </a:lnTo>
                  <a:lnTo>
                    <a:pt x="8897620" y="2540"/>
                  </a:lnTo>
                  <a:lnTo>
                    <a:pt x="8897620" y="0"/>
                  </a:lnTo>
                  <a:close/>
                </a:path>
              </a:pathLst>
            </a:custGeom>
            <a:solidFill>
              <a:srgbClr val="C7C7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27000" y="354329"/>
              <a:ext cx="8890000" cy="356870"/>
            </a:xfrm>
            <a:custGeom>
              <a:avLst/>
              <a:gdLst/>
              <a:ahLst/>
              <a:cxnLst/>
              <a:rect l="l" t="t" r="r" b="b"/>
              <a:pathLst>
                <a:path w="8890000" h="356870">
                  <a:moveTo>
                    <a:pt x="8890000" y="0"/>
                  </a:moveTo>
                  <a:lnTo>
                    <a:pt x="8886190" y="0"/>
                  </a:lnTo>
                  <a:lnTo>
                    <a:pt x="8886190" y="3810"/>
                  </a:lnTo>
                  <a:lnTo>
                    <a:pt x="8886190" y="353060"/>
                  </a:lnTo>
                  <a:lnTo>
                    <a:pt x="3810" y="353060"/>
                  </a:lnTo>
                  <a:lnTo>
                    <a:pt x="3810" y="3810"/>
                  </a:lnTo>
                  <a:lnTo>
                    <a:pt x="8886190" y="3810"/>
                  </a:lnTo>
                  <a:lnTo>
                    <a:pt x="8886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3060"/>
                  </a:lnTo>
                  <a:lnTo>
                    <a:pt x="0" y="356870"/>
                  </a:lnTo>
                  <a:lnTo>
                    <a:pt x="8890000" y="356870"/>
                  </a:lnTo>
                  <a:lnTo>
                    <a:pt x="8890000" y="353060"/>
                  </a:lnTo>
                  <a:lnTo>
                    <a:pt x="8890000" y="3810"/>
                  </a:lnTo>
                  <a:lnTo>
                    <a:pt x="8890000" y="0"/>
                  </a:lnTo>
                  <a:close/>
                </a:path>
              </a:pathLst>
            </a:custGeom>
            <a:solidFill>
              <a:srgbClr val="C5C5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30810" y="358139"/>
              <a:ext cx="8882380" cy="349250"/>
            </a:xfrm>
            <a:custGeom>
              <a:avLst/>
              <a:gdLst/>
              <a:ahLst/>
              <a:cxnLst/>
              <a:rect l="l" t="t" r="r" b="b"/>
              <a:pathLst>
                <a:path w="8882380" h="349250">
                  <a:moveTo>
                    <a:pt x="8882380" y="0"/>
                  </a:moveTo>
                  <a:lnTo>
                    <a:pt x="8878570" y="0"/>
                  </a:lnTo>
                  <a:lnTo>
                    <a:pt x="8878570" y="3810"/>
                  </a:lnTo>
                  <a:lnTo>
                    <a:pt x="8878570" y="345440"/>
                  </a:lnTo>
                  <a:lnTo>
                    <a:pt x="2540" y="345440"/>
                  </a:lnTo>
                  <a:lnTo>
                    <a:pt x="2540" y="3810"/>
                  </a:lnTo>
                  <a:lnTo>
                    <a:pt x="8878570" y="3810"/>
                  </a:lnTo>
                  <a:lnTo>
                    <a:pt x="8878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5440"/>
                  </a:lnTo>
                  <a:lnTo>
                    <a:pt x="0" y="349250"/>
                  </a:lnTo>
                  <a:lnTo>
                    <a:pt x="8882380" y="349250"/>
                  </a:lnTo>
                  <a:lnTo>
                    <a:pt x="8882380" y="345440"/>
                  </a:lnTo>
                  <a:lnTo>
                    <a:pt x="8882380" y="3810"/>
                  </a:lnTo>
                  <a:lnTo>
                    <a:pt x="8882380" y="0"/>
                  </a:lnTo>
                  <a:close/>
                </a:path>
              </a:pathLst>
            </a:custGeom>
            <a:solidFill>
              <a:srgbClr val="C4C4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133350" y="361949"/>
              <a:ext cx="8876030" cy="341630"/>
            </a:xfrm>
            <a:custGeom>
              <a:avLst/>
              <a:gdLst/>
              <a:ahLst/>
              <a:cxnLst/>
              <a:rect l="l" t="t" r="r" b="b"/>
              <a:pathLst>
                <a:path w="8876030" h="341630">
                  <a:moveTo>
                    <a:pt x="8876030" y="0"/>
                  </a:moveTo>
                  <a:lnTo>
                    <a:pt x="8872220" y="0"/>
                  </a:lnTo>
                  <a:lnTo>
                    <a:pt x="8872220" y="3810"/>
                  </a:lnTo>
                  <a:lnTo>
                    <a:pt x="8872220" y="337820"/>
                  </a:lnTo>
                  <a:lnTo>
                    <a:pt x="3810" y="337820"/>
                  </a:lnTo>
                  <a:lnTo>
                    <a:pt x="3810" y="3810"/>
                  </a:lnTo>
                  <a:lnTo>
                    <a:pt x="8872220" y="3810"/>
                  </a:lnTo>
                  <a:lnTo>
                    <a:pt x="88722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7820"/>
                  </a:lnTo>
                  <a:lnTo>
                    <a:pt x="0" y="341630"/>
                  </a:lnTo>
                  <a:lnTo>
                    <a:pt x="8876030" y="341630"/>
                  </a:lnTo>
                  <a:lnTo>
                    <a:pt x="8876030" y="337820"/>
                  </a:lnTo>
                  <a:lnTo>
                    <a:pt x="8876030" y="3810"/>
                  </a:lnTo>
                  <a:lnTo>
                    <a:pt x="8876030" y="0"/>
                  </a:lnTo>
                  <a:close/>
                </a:path>
              </a:pathLst>
            </a:custGeom>
            <a:solidFill>
              <a:srgbClr val="C2C2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137160" y="365759"/>
              <a:ext cx="8868410" cy="334010"/>
            </a:xfrm>
            <a:custGeom>
              <a:avLst/>
              <a:gdLst/>
              <a:ahLst/>
              <a:cxnLst/>
              <a:rect l="l" t="t" r="r" b="b"/>
              <a:pathLst>
                <a:path w="8868410" h="334009">
                  <a:moveTo>
                    <a:pt x="8868410" y="0"/>
                  </a:moveTo>
                  <a:lnTo>
                    <a:pt x="8865870" y="0"/>
                  </a:lnTo>
                  <a:lnTo>
                    <a:pt x="8865870" y="3810"/>
                  </a:lnTo>
                  <a:lnTo>
                    <a:pt x="8865870" y="330200"/>
                  </a:lnTo>
                  <a:lnTo>
                    <a:pt x="3810" y="330200"/>
                  </a:lnTo>
                  <a:lnTo>
                    <a:pt x="3810" y="3810"/>
                  </a:lnTo>
                  <a:lnTo>
                    <a:pt x="8865870" y="3810"/>
                  </a:lnTo>
                  <a:lnTo>
                    <a:pt x="8865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0200"/>
                  </a:lnTo>
                  <a:lnTo>
                    <a:pt x="0" y="334010"/>
                  </a:lnTo>
                  <a:lnTo>
                    <a:pt x="8868410" y="334010"/>
                  </a:lnTo>
                  <a:lnTo>
                    <a:pt x="8868410" y="330200"/>
                  </a:lnTo>
                  <a:lnTo>
                    <a:pt x="8868410" y="3810"/>
                  </a:lnTo>
                  <a:lnTo>
                    <a:pt x="8868410" y="0"/>
                  </a:lnTo>
                  <a:close/>
                </a:path>
              </a:pathLst>
            </a:custGeom>
            <a:solidFill>
              <a:srgbClr val="C1C1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40970" y="369569"/>
              <a:ext cx="8862060" cy="326390"/>
            </a:xfrm>
            <a:custGeom>
              <a:avLst/>
              <a:gdLst/>
              <a:ahLst/>
              <a:cxnLst/>
              <a:rect l="l" t="t" r="r" b="b"/>
              <a:pathLst>
                <a:path w="8862060" h="326390">
                  <a:moveTo>
                    <a:pt x="8862060" y="0"/>
                  </a:moveTo>
                  <a:lnTo>
                    <a:pt x="8858250" y="0"/>
                  </a:lnTo>
                  <a:lnTo>
                    <a:pt x="8858250" y="3810"/>
                  </a:lnTo>
                  <a:lnTo>
                    <a:pt x="8858250" y="322580"/>
                  </a:lnTo>
                  <a:lnTo>
                    <a:pt x="3810" y="322580"/>
                  </a:lnTo>
                  <a:lnTo>
                    <a:pt x="3810" y="3810"/>
                  </a:lnTo>
                  <a:lnTo>
                    <a:pt x="8858250" y="3810"/>
                  </a:lnTo>
                  <a:lnTo>
                    <a:pt x="8858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2580"/>
                  </a:lnTo>
                  <a:lnTo>
                    <a:pt x="0" y="326390"/>
                  </a:lnTo>
                  <a:lnTo>
                    <a:pt x="8862060" y="326390"/>
                  </a:lnTo>
                  <a:lnTo>
                    <a:pt x="8862060" y="322580"/>
                  </a:lnTo>
                  <a:lnTo>
                    <a:pt x="8862060" y="3810"/>
                  </a:lnTo>
                  <a:lnTo>
                    <a:pt x="8862060" y="0"/>
                  </a:lnTo>
                  <a:close/>
                </a:path>
              </a:pathLst>
            </a:custGeom>
            <a:solidFill>
              <a:srgbClr val="BFB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44780" y="373379"/>
              <a:ext cx="8854440" cy="318770"/>
            </a:xfrm>
            <a:custGeom>
              <a:avLst/>
              <a:gdLst/>
              <a:ahLst/>
              <a:cxnLst/>
              <a:rect l="l" t="t" r="r" b="b"/>
              <a:pathLst>
                <a:path w="8854440" h="318770">
                  <a:moveTo>
                    <a:pt x="8854440" y="0"/>
                  </a:moveTo>
                  <a:lnTo>
                    <a:pt x="8850630" y="0"/>
                  </a:lnTo>
                  <a:lnTo>
                    <a:pt x="8850630" y="3810"/>
                  </a:lnTo>
                  <a:lnTo>
                    <a:pt x="8850630" y="316230"/>
                  </a:lnTo>
                  <a:lnTo>
                    <a:pt x="3810" y="316230"/>
                  </a:lnTo>
                  <a:lnTo>
                    <a:pt x="3810" y="3810"/>
                  </a:lnTo>
                  <a:lnTo>
                    <a:pt x="8850630" y="3810"/>
                  </a:lnTo>
                  <a:lnTo>
                    <a:pt x="8850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6230"/>
                  </a:lnTo>
                  <a:lnTo>
                    <a:pt x="0" y="318770"/>
                  </a:lnTo>
                  <a:lnTo>
                    <a:pt x="8854440" y="318770"/>
                  </a:lnTo>
                  <a:lnTo>
                    <a:pt x="8854440" y="316230"/>
                  </a:lnTo>
                  <a:lnTo>
                    <a:pt x="8854440" y="3810"/>
                  </a:lnTo>
                  <a:lnTo>
                    <a:pt x="8854440" y="0"/>
                  </a:lnTo>
                  <a:close/>
                </a:path>
              </a:pathLst>
            </a:custGeom>
            <a:solidFill>
              <a:srgbClr val="BDBD4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48590" y="377189"/>
              <a:ext cx="8846820" cy="312420"/>
            </a:xfrm>
            <a:custGeom>
              <a:avLst/>
              <a:gdLst/>
              <a:ahLst/>
              <a:cxnLst/>
              <a:rect l="l" t="t" r="r" b="b"/>
              <a:pathLst>
                <a:path w="8846820" h="312420">
                  <a:moveTo>
                    <a:pt x="8846820" y="0"/>
                  </a:moveTo>
                  <a:lnTo>
                    <a:pt x="8843010" y="0"/>
                  </a:lnTo>
                  <a:lnTo>
                    <a:pt x="8843010" y="2540"/>
                  </a:lnTo>
                  <a:lnTo>
                    <a:pt x="8843010" y="308610"/>
                  </a:lnTo>
                  <a:lnTo>
                    <a:pt x="3810" y="308610"/>
                  </a:lnTo>
                  <a:lnTo>
                    <a:pt x="3810" y="2540"/>
                  </a:lnTo>
                  <a:lnTo>
                    <a:pt x="8843010" y="2540"/>
                  </a:lnTo>
                  <a:lnTo>
                    <a:pt x="88430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08610"/>
                  </a:lnTo>
                  <a:lnTo>
                    <a:pt x="0" y="312420"/>
                  </a:lnTo>
                  <a:lnTo>
                    <a:pt x="8846820" y="312420"/>
                  </a:lnTo>
                  <a:lnTo>
                    <a:pt x="8846820" y="308610"/>
                  </a:lnTo>
                  <a:lnTo>
                    <a:pt x="8846820" y="2540"/>
                  </a:lnTo>
                  <a:lnTo>
                    <a:pt x="8846820" y="0"/>
                  </a:lnTo>
                  <a:close/>
                </a:path>
              </a:pathLst>
            </a:custGeom>
            <a:solidFill>
              <a:srgbClr val="BCBC4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152400" y="379729"/>
              <a:ext cx="8839200" cy="306070"/>
            </a:xfrm>
            <a:custGeom>
              <a:avLst/>
              <a:gdLst/>
              <a:ahLst/>
              <a:cxnLst/>
              <a:rect l="l" t="t" r="r" b="b"/>
              <a:pathLst>
                <a:path w="8839200" h="306070">
                  <a:moveTo>
                    <a:pt x="8839200" y="0"/>
                  </a:moveTo>
                  <a:lnTo>
                    <a:pt x="8835390" y="0"/>
                  </a:lnTo>
                  <a:lnTo>
                    <a:pt x="8835390" y="3810"/>
                  </a:lnTo>
                  <a:lnTo>
                    <a:pt x="8835390" y="302260"/>
                  </a:lnTo>
                  <a:lnTo>
                    <a:pt x="3810" y="302260"/>
                  </a:lnTo>
                  <a:lnTo>
                    <a:pt x="3810" y="3810"/>
                  </a:lnTo>
                  <a:lnTo>
                    <a:pt x="8835390" y="3810"/>
                  </a:lnTo>
                  <a:lnTo>
                    <a:pt x="8835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2260"/>
                  </a:lnTo>
                  <a:lnTo>
                    <a:pt x="0" y="306070"/>
                  </a:lnTo>
                  <a:lnTo>
                    <a:pt x="8839200" y="306070"/>
                  </a:lnTo>
                  <a:lnTo>
                    <a:pt x="8839200" y="302260"/>
                  </a:lnTo>
                  <a:lnTo>
                    <a:pt x="8839200" y="3810"/>
                  </a:lnTo>
                  <a:lnTo>
                    <a:pt x="8839200" y="0"/>
                  </a:lnTo>
                  <a:close/>
                </a:path>
              </a:pathLst>
            </a:custGeom>
            <a:solidFill>
              <a:srgbClr val="BABA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156210" y="383539"/>
              <a:ext cx="8831580" cy="298450"/>
            </a:xfrm>
            <a:custGeom>
              <a:avLst/>
              <a:gdLst/>
              <a:ahLst/>
              <a:cxnLst/>
              <a:rect l="l" t="t" r="r" b="b"/>
              <a:pathLst>
                <a:path w="8831580" h="298450">
                  <a:moveTo>
                    <a:pt x="8831580" y="0"/>
                  </a:moveTo>
                  <a:lnTo>
                    <a:pt x="8827770" y="0"/>
                  </a:lnTo>
                  <a:lnTo>
                    <a:pt x="8827770" y="3810"/>
                  </a:lnTo>
                  <a:lnTo>
                    <a:pt x="8827770" y="294640"/>
                  </a:lnTo>
                  <a:lnTo>
                    <a:pt x="3810" y="294640"/>
                  </a:lnTo>
                  <a:lnTo>
                    <a:pt x="3810" y="3810"/>
                  </a:lnTo>
                  <a:lnTo>
                    <a:pt x="8827770" y="3810"/>
                  </a:lnTo>
                  <a:lnTo>
                    <a:pt x="8827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4640"/>
                  </a:lnTo>
                  <a:lnTo>
                    <a:pt x="0" y="298450"/>
                  </a:lnTo>
                  <a:lnTo>
                    <a:pt x="8831580" y="298450"/>
                  </a:lnTo>
                  <a:lnTo>
                    <a:pt x="8831580" y="294640"/>
                  </a:lnTo>
                  <a:lnTo>
                    <a:pt x="8831580" y="3810"/>
                  </a:lnTo>
                  <a:lnTo>
                    <a:pt x="8831580" y="0"/>
                  </a:lnTo>
                  <a:close/>
                </a:path>
              </a:pathLst>
            </a:custGeom>
            <a:solidFill>
              <a:srgbClr val="B8B8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160020" y="387349"/>
              <a:ext cx="8823960" cy="290830"/>
            </a:xfrm>
            <a:custGeom>
              <a:avLst/>
              <a:gdLst/>
              <a:ahLst/>
              <a:cxnLst/>
              <a:rect l="l" t="t" r="r" b="b"/>
              <a:pathLst>
                <a:path w="8823960" h="290830">
                  <a:moveTo>
                    <a:pt x="8823960" y="0"/>
                  </a:moveTo>
                  <a:lnTo>
                    <a:pt x="8820150" y="0"/>
                  </a:lnTo>
                  <a:lnTo>
                    <a:pt x="8820150" y="3810"/>
                  </a:lnTo>
                  <a:lnTo>
                    <a:pt x="8820150" y="287020"/>
                  </a:lnTo>
                  <a:lnTo>
                    <a:pt x="2540" y="287020"/>
                  </a:lnTo>
                  <a:lnTo>
                    <a:pt x="2540" y="3810"/>
                  </a:lnTo>
                  <a:lnTo>
                    <a:pt x="8820150" y="3810"/>
                  </a:lnTo>
                  <a:lnTo>
                    <a:pt x="8820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7020"/>
                  </a:lnTo>
                  <a:lnTo>
                    <a:pt x="0" y="290830"/>
                  </a:lnTo>
                  <a:lnTo>
                    <a:pt x="8823960" y="290830"/>
                  </a:lnTo>
                  <a:lnTo>
                    <a:pt x="8823960" y="287020"/>
                  </a:lnTo>
                  <a:lnTo>
                    <a:pt x="8823960" y="3810"/>
                  </a:lnTo>
                  <a:lnTo>
                    <a:pt x="8823960" y="0"/>
                  </a:lnTo>
                  <a:close/>
                </a:path>
              </a:pathLst>
            </a:custGeom>
            <a:solidFill>
              <a:srgbClr val="B7B7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162560" y="391159"/>
              <a:ext cx="8817610" cy="283210"/>
            </a:xfrm>
            <a:custGeom>
              <a:avLst/>
              <a:gdLst/>
              <a:ahLst/>
              <a:cxnLst/>
              <a:rect l="l" t="t" r="r" b="b"/>
              <a:pathLst>
                <a:path w="8817610" h="283209">
                  <a:moveTo>
                    <a:pt x="8817610" y="0"/>
                  </a:moveTo>
                  <a:lnTo>
                    <a:pt x="8813800" y="0"/>
                  </a:lnTo>
                  <a:lnTo>
                    <a:pt x="8813800" y="3810"/>
                  </a:lnTo>
                  <a:lnTo>
                    <a:pt x="8813800" y="279400"/>
                  </a:lnTo>
                  <a:lnTo>
                    <a:pt x="3810" y="279400"/>
                  </a:lnTo>
                  <a:lnTo>
                    <a:pt x="3810" y="3810"/>
                  </a:lnTo>
                  <a:lnTo>
                    <a:pt x="8813800" y="3810"/>
                  </a:lnTo>
                  <a:lnTo>
                    <a:pt x="88138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9400"/>
                  </a:lnTo>
                  <a:lnTo>
                    <a:pt x="0" y="283210"/>
                  </a:lnTo>
                  <a:lnTo>
                    <a:pt x="8817610" y="283210"/>
                  </a:lnTo>
                  <a:lnTo>
                    <a:pt x="8817610" y="279400"/>
                  </a:lnTo>
                  <a:lnTo>
                    <a:pt x="8817610" y="3810"/>
                  </a:lnTo>
                  <a:lnTo>
                    <a:pt x="8817610" y="0"/>
                  </a:lnTo>
                  <a:close/>
                </a:path>
              </a:pathLst>
            </a:custGeom>
            <a:solidFill>
              <a:srgbClr val="B5B54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166370" y="394969"/>
              <a:ext cx="8809990" cy="275590"/>
            </a:xfrm>
            <a:custGeom>
              <a:avLst/>
              <a:gdLst/>
              <a:ahLst/>
              <a:cxnLst/>
              <a:rect l="l" t="t" r="r" b="b"/>
              <a:pathLst>
                <a:path w="8809990" h="275590">
                  <a:moveTo>
                    <a:pt x="8809990" y="0"/>
                  </a:moveTo>
                  <a:lnTo>
                    <a:pt x="8807450" y="0"/>
                  </a:lnTo>
                  <a:lnTo>
                    <a:pt x="8807450" y="3810"/>
                  </a:lnTo>
                  <a:lnTo>
                    <a:pt x="8807450" y="271780"/>
                  </a:lnTo>
                  <a:lnTo>
                    <a:pt x="3810" y="271780"/>
                  </a:lnTo>
                  <a:lnTo>
                    <a:pt x="3810" y="3810"/>
                  </a:lnTo>
                  <a:lnTo>
                    <a:pt x="8807450" y="3810"/>
                  </a:lnTo>
                  <a:lnTo>
                    <a:pt x="8807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1780"/>
                  </a:lnTo>
                  <a:lnTo>
                    <a:pt x="0" y="275590"/>
                  </a:lnTo>
                  <a:lnTo>
                    <a:pt x="8809990" y="275590"/>
                  </a:lnTo>
                  <a:lnTo>
                    <a:pt x="8809990" y="271780"/>
                  </a:lnTo>
                  <a:lnTo>
                    <a:pt x="8809990" y="3810"/>
                  </a:lnTo>
                  <a:lnTo>
                    <a:pt x="8809990" y="0"/>
                  </a:lnTo>
                  <a:close/>
                </a:path>
              </a:pathLst>
            </a:custGeom>
            <a:solidFill>
              <a:srgbClr val="B3B3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170180" y="398779"/>
              <a:ext cx="8803640" cy="267970"/>
            </a:xfrm>
            <a:custGeom>
              <a:avLst/>
              <a:gdLst/>
              <a:ahLst/>
              <a:cxnLst/>
              <a:rect l="l" t="t" r="r" b="b"/>
              <a:pathLst>
                <a:path w="8803640" h="267970">
                  <a:moveTo>
                    <a:pt x="8803640" y="0"/>
                  </a:moveTo>
                  <a:lnTo>
                    <a:pt x="8799830" y="0"/>
                  </a:lnTo>
                  <a:lnTo>
                    <a:pt x="8799830" y="3810"/>
                  </a:lnTo>
                  <a:lnTo>
                    <a:pt x="8799830" y="264160"/>
                  </a:lnTo>
                  <a:lnTo>
                    <a:pt x="3810" y="264160"/>
                  </a:lnTo>
                  <a:lnTo>
                    <a:pt x="3810" y="3810"/>
                  </a:lnTo>
                  <a:lnTo>
                    <a:pt x="8799830" y="3810"/>
                  </a:lnTo>
                  <a:lnTo>
                    <a:pt x="8799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4160"/>
                  </a:lnTo>
                  <a:lnTo>
                    <a:pt x="0" y="267970"/>
                  </a:lnTo>
                  <a:lnTo>
                    <a:pt x="8803640" y="267970"/>
                  </a:lnTo>
                  <a:lnTo>
                    <a:pt x="8803640" y="264160"/>
                  </a:lnTo>
                  <a:lnTo>
                    <a:pt x="8803640" y="3810"/>
                  </a:lnTo>
                  <a:lnTo>
                    <a:pt x="8803640" y="0"/>
                  </a:lnTo>
                  <a:close/>
                </a:path>
              </a:pathLst>
            </a:custGeom>
            <a:solidFill>
              <a:srgbClr val="B2B2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173990" y="402589"/>
              <a:ext cx="8796020" cy="260350"/>
            </a:xfrm>
            <a:custGeom>
              <a:avLst/>
              <a:gdLst/>
              <a:ahLst/>
              <a:cxnLst/>
              <a:rect l="l" t="t" r="r" b="b"/>
              <a:pathLst>
                <a:path w="8796020" h="260350">
                  <a:moveTo>
                    <a:pt x="8796020" y="0"/>
                  </a:moveTo>
                  <a:lnTo>
                    <a:pt x="8792210" y="0"/>
                  </a:lnTo>
                  <a:lnTo>
                    <a:pt x="8792210" y="2540"/>
                  </a:lnTo>
                  <a:lnTo>
                    <a:pt x="8792210" y="257810"/>
                  </a:lnTo>
                  <a:lnTo>
                    <a:pt x="3810" y="257810"/>
                  </a:lnTo>
                  <a:lnTo>
                    <a:pt x="3810" y="2540"/>
                  </a:lnTo>
                  <a:lnTo>
                    <a:pt x="8792210" y="2540"/>
                  </a:lnTo>
                  <a:lnTo>
                    <a:pt x="87922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57810"/>
                  </a:lnTo>
                  <a:lnTo>
                    <a:pt x="0" y="260350"/>
                  </a:lnTo>
                  <a:lnTo>
                    <a:pt x="8796020" y="260350"/>
                  </a:lnTo>
                  <a:lnTo>
                    <a:pt x="8796020" y="257810"/>
                  </a:lnTo>
                  <a:lnTo>
                    <a:pt x="8796020" y="2540"/>
                  </a:lnTo>
                  <a:lnTo>
                    <a:pt x="8796020" y="0"/>
                  </a:lnTo>
                  <a:close/>
                </a:path>
              </a:pathLst>
            </a:custGeom>
            <a:solidFill>
              <a:srgbClr val="B0B0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177800" y="405129"/>
              <a:ext cx="8788400" cy="255270"/>
            </a:xfrm>
            <a:custGeom>
              <a:avLst/>
              <a:gdLst/>
              <a:ahLst/>
              <a:cxnLst/>
              <a:rect l="l" t="t" r="r" b="b"/>
              <a:pathLst>
                <a:path w="8788400" h="255270">
                  <a:moveTo>
                    <a:pt x="8788400" y="0"/>
                  </a:moveTo>
                  <a:lnTo>
                    <a:pt x="8784590" y="0"/>
                  </a:lnTo>
                  <a:lnTo>
                    <a:pt x="8784590" y="3810"/>
                  </a:lnTo>
                  <a:lnTo>
                    <a:pt x="8784590" y="251460"/>
                  </a:lnTo>
                  <a:lnTo>
                    <a:pt x="3810" y="251460"/>
                  </a:lnTo>
                  <a:lnTo>
                    <a:pt x="3810" y="3810"/>
                  </a:lnTo>
                  <a:lnTo>
                    <a:pt x="8784590" y="3810"/>
                  </a:lnTo>
                  <a:lnTo>
                    <a:pt x="8784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1460"/>
                  </a:lnTo>
                  <a:lnTo>
                    <a:pt x="0" y="255270"/>
                  </a:lnTo>
                  <a:lnTo>
                    <a:pt x="8788400" y="255270"/>
                  </a:lnTo>
                  <a:lnTo>
                    <a:pt x="8788400" y="251460"/>
                  </a:lnTo>
                  <a:lnTo>
                    <a:pt x="8788400" y="3810"/>
                  </a:lnTo>
                  <a:lnTo>
                    <a:pt x="8788400" y="0"/>
                  </a:lnTo>
                  <a:close/>
                </a:path>
              </a:pathLst>
            </a:custGeom>
            <a:solidFill>
              <a:srgbClr val="AFAF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181610" y="408939"/>
              <a:ext cx="8780780" cy="247650"/>
            </a:xfrm>
            <a:custGeom>
              <a:avLst/>
              <a:gdLst/>
              <a:ahLst/>
              <a:cxnLst/>
              <a:rect l="l" t="t" r="r" b="b"/>
              <a:pathLst>
                <a:path w="8780780" h="247650">
                  <a:moveTo>
                    <a:pt x="8780780" y="0"/>
                  </a:moveTo>
                  <a:lnTo>
                    <a:pt x="8776970" y="0"/>
                  </a:lnTo>
                  <a:lnTo>
                    <a:pt x="8776970" y="3810"/>
                  </a:lnTo>
                  <a:lnTo>
                    <a:pt x="8776970" y="243840"/>
                  </a:lnTo>
                  <a:lnTo>
                    <a:pt x="2540" y="243840"/>
                  </a:lnTo>
                  <a:lnTo>
                    <a:pt x="2540" y="3810"/>
                  </a:lnTo>
                  <a:lnTo>
                    <a:pt x="8776970" y="3810"/>
                  </a:lnTo>
                  <a:lnTo>
                    <a:pt x="8776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3840"/>
                  </a:lnTo>
                  <a:lnTo>
                    <a:pt x="0" y="247650"/>
                  </a:lnTo>
                  <a:lnTo>
                    <a:pt x="8780780" y="247650"/>
                  </a:lnTo>
                  <a:lnTo>
                    <a:pt x="8780780" y="243840"/>
                  </a:lnTo>
                  <a:lnTo>
                    <a:pt x="8780780" y="3810"/>
                  </a:lnTo>
                  <a:lnTo>
                    <a:pt x="8780780" y="0"/>
                  </a:lnTo>
                  <a:close/>
                </a:path>
              </a:pathLst>
            </a:custGeom>
            <a:solidFill>
              <a:srgbClr val="ADAD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184150" y="412749"/>
              <a:ext cx="8774430" cy="240029"/>
            </a:xfrm>
            <a:custGeom>
              <a:avLst/>
              <a:gdLst/>
              <a:ahLst/>
              <a:cxnLst/>
              <a:rect l="l" t="t" r="r" b="b"/>
              <a:pathLst>
                <a:path w="8774430" h="240029">
                  <a:moveTo>
                    <a:pt x="8774430" y="0"/>
                  </a:moveTo>
                  <a:lnTo>
                    <a:pt x="8770620" y="0"/>
                  </a:lnTo>
                  <a:lnTo>
                    <a:pt x="8770620" y="3810"/>
                  </a:lnTo>
                  <a:lnTo>
                    <a:pt x="8770620" y="236220"/>
                  </a:lnTo>
                  <a:lnTo>
                    <a:pt x="3810" y="236220"/>
                  </a:lnTo>
                  <a:lnTo>
                    <a:pt x="3810" y="3810"/>
                  </a:lnTo>
                  <a:lnTo>
                    <a:pt x="8770620" y="3810"/>
                  </a:lnTo>
                  <a:lnTo>
                    <a:pt x="87706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6220"/>
                  </a:lnTo>
                  <a:lnTo>
                    <a:pt x="0" y="240030"/>
                  </a:lnTo>
                  <a:lnTo>
                    <a:pt x="8774430" y="240030"/>
                  </a:lnTo>
                  <a:lnTo>
                    <a:pt x="8774430" y="236220"/>
                  </a:lnTo>
                  <a:lnTo>
                    <a:pt x="8774430" y="3810"/>
                  </a:lnTo>
                  <a:lnTo>
                    <a:pt x="8774430" y="0"/>
                  </a:lnTo>
                  <a:close/>
                </a:path>
              </a:pathLst>
            </a:custGeom>
            <a:solidFill>
              <a:srgbClr val="ABAB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187960" y="416559"/>
              <a:ext cx="8766810" cy="232410"/>
            </a:xfrm>
            <a:custGeom>
              <a:avLst/>
              <a:gdLst/>
              <a:ahLst/>
              <a:cxnLst/>
              <a:rect l="l" t="t" r="r" b="b"/>
              <a:pathLst>
                <a:path w="8766810" h="232409">
                  <a:moveTo>
                    <a:pt x="8766810" y="0"/>
                  </a:moveTo>
                  <a:lnTo>
                    <a:pt x="8763000" y="0"/>
                  </a:lnTo>
                  <a:lnTo>
                    <a:pt x="8763000" y="3810"/>
                  </a:lnTo>
                  <a:lnTo>
                    <a:pt x="8763000" y="228600"/>
                  </a:lnTo>
                  <a:lnTo>
                    <a:pt x="3810" y="228600"/>
                  </a:lnTo>
                  <a:lnTo>
                    <a:pt x="3810" y="3810"/>
                  </a:lnTo>
                  <a:lnTo>
                    <a:pt x="8763000" y="3810"/>
                  </a:lnTo>
                  <a:lnTo>
                    <a:pt x="8763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8600"/>
                  </a:lnTo>
                  <a:lnTo>
                    <a:pt x="0" y="232410"/>
                  </a:lnTo>
                  <a:lnTo>
                    <a:pt x="8766810" y="232410"/>
                  </a:lnTo>
                  <a:lnTo>
                    <a:pt x="8766810" y="228600"/>
                  </a:lnTo>
                  <a:lnTo>
                    <a:pt x="8766810" y="3810"/>
                  </a:lnTo>
                  <a:lnTo>
                    <a:pt x="8766810" y="0"/>
                  </a:lnTo>
                  <a:close/>
                </a:path>
              </a:pathLst>
            </a:custGeom>
            <a:solidFill>
              <a:srgbClr val="AAAA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191770" y="420369"/>
              <a:ext cx="8759190" cy="224790"/>
            </a:xfrm>
            <a:custGeom>
              <a:avLst/>
              <a:gdLst/>
              <a:ahLst/>
              <a:cxnLst/>
              <a:rect l="l" t="t" r="r" b="b"/>
              <a:pathLst>
                <a:path w="8759190" h="224790">
                  <a:moveTo>
                    <a:pt x="8759190" y="0"/>
                  </a:moveTo>
                  <a:lnTo>
                    <a:pt x="8756650" y="0"/>
                  </a:lnTo>
                  <a:lnTo>
                    <a:pt x="8756650" y="3810"/>
                  </a:lnTo>
                  <a:lnTo>
                    <a:pt x="8756650" y="220980"/>
                  </a:lnTo>
                  <a:lnTo>
                    <a:pt x="3810" y="220980"/>
                  </a:lnTo>
                  <a:lnTo>
                    <a:pt x="3810" y="3810"/>
                  </a:lnTo>
                  <a:lnTo>
                    <a:pt x="8756650" y="3810"/>
                  </a:lnTo>
                  <a:lnTo>
                    <a:pt x="8756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0980"/>
                  </a:lnTo>
                  <a:lnTo>
                    <a:pt x="0" y="224790"/>
                  </a:lnTo>
                  <a:lnTo>
                    <a:pt x="8759190" y="224790"/>
                  </a:lnTo>
                  <a:lnTo>
                    <a:pt x="8759190" y="220980"/>
                  </a:lnTo>
                  <a:lnTo>
                    <a:pt x="8759190" y="3810"/>
                  </a:lnTo>
                  <a:lnTo>
                    <a:pt x="8759190" y="0"/>
                  </a:lnTo>
                  <a:close/>
                </a:path>
              </a:pathLst>
            </a:custGeom>
            <a:solidFill>
              <a:srgbClr val="A8A8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195580" y="424179"/>
              <a:ext cx="8752840" cy="217170"/>
            </a:xfrm>
            <a:custGeom>
              <a:avLst/>
              <a:gdLst/>
              <a:ahLst/>
              <a:cxnLst/>
              <a:rect l="l" t="t" r="r" b="b"/>
              <a:pathLst>
                <a:path w="8752840" h="217170">
                  <a:moveTo>
                    <a:pt x="8752840" y="0"/>
                  </a:moveTo>
                  <a:lnTo>
                    <a:pt x="8749030" y="0"/>
                  </a:lnTo>
                  <a:lnTo>
                    <a:pt x="8749030" y="3810"/>
                  </a:lnTo>
                  <a:lnTo>
                    <a:pt x="8749030" y="213360"/>
                  </a:lnTo>
                  <a:lnTo>
                    <a:pt x="3810" y="213360"/>
                  </a:lnTo>
                  <a:lnTo>
                    <a:pt x="3810" y="3810"/>
                  </a:lnTo>
                  <a:lnTo>
                    <a:pt x="8749030" y="3810"/>
                  </a:lnTo>
                  <a:lnTo>
                    <a:pt x="8749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3360"/>
                  </a:lnTo>
                  <a:lnTo>
                    <a:pt x="0" y="217170"/>
                  </a:lnTo>
                  <a:lnTo>
                    <a:pt x="8752840" y="217170"/>
                  </a:lnTo>
                  <a:lnTo>
                    <a:pt x="8752840" y="213360"/>
                  </a:lnTo>
                  <a:lnTo>
                    <a:pt x="8752840" y="3810"/>
                  </a:lnTo>
                  <a:lnTo>
                    <a:pt x="8752840" y="0"/>
                  </a:lnTo>
                  <a:close/>
                </a:path>
              </a:pathLst>
            </a:custGeom>
            <a:solidFill>
              <a:srgbClr val="A6A6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199390" y="427989"/>
              <a:ext cx="8745220" cy="209550"/>
            </a:xfrm>
            <a:custGeom>
              <a:avLst/>
              <a:gdLst/>
              <a:ahLst/>
              <a:cxnLst/>
              <a:rect l="l" t="t" r="r" b="b"/>
              <a:pathLst>
                <a:path w="8745220" h="209550">
                  <a:moveTo>
                    <a:pt x="8745220" y="0"/>
                  </a:moveTo>
                  <a:lnTo>
                    <a:pt x="8741410" y="0"/>
                  </a:lnTo>
                  <a:lnTo>
                    <a:pt x="8741410" y="3810"/>
                  </a:lnTo>
                  <a:lnTo>
                    <a:pt x="8741410" y="205740"/>
                  </a:lnTo>
                  <a:lnTo>
                    <a:pt x="3810" y="205740"/>
                  </a:lnTo>
                  <a:lnTo>
                    <a:pt x="3810" y="3810"/>
                  </a:lnTo>
                  <a:lnTo>
                    <a:pt x="8741410" y="3810"/>
                  </a:lnTo>
                  <a:lnTo>
                    <a:pt x="8741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5740"/>
                  </a:lnTo>
                  <a:lnTo>
                    <a:pt x="0" y="209550"/>
                  </a:lnTo>
                  <a:lnTo>
                    <a:pt x="8745220" y="209550"/>
                  </a:lnTo>
                  <a:lnTo>
                    <a:pt x="8745220" y="205740"/>
                  </a:lnTo>
                  <a:lnTo>
                    <a:pt x="8745220" y="3810"/>
                  </a:lnTo>
                  <a:lnTo>
                    <a:pt x="8745220" y="0"/>
                  </a:lnTo>
                  <a:close/>
                </a:path>
              </a:pathLst>
            </a:custGeom>
            <a:solidFill>
              <a:srgbClr val="A5A5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203200" y="431799"/>
              <a:ext cx="8737600" cy="201930"/>
            </a:xfrm>
            <a:custGeom>
              <a:avLst/>
              <a:gdLst/>
              <a:ahLst/>
              <a:cxnLst/>
              <a:rect l="l" t="t" r="r" b="b"/>
              <a:pathLst>
                <a:path w="8737600" h="201929">
                  <a:moveTo>
                    <a:pt x="8737600" y="0"/>
                  </a:moveTo>
                  <a:lnTo>
                    <a:pt x="8733790" y="0"/>
                  </a:lnTo>
                  <a:lnTo>
                    <a:pt x="8733790" y="2540"/>
                  </a:lnTo>
                  <a:lnTo>
                    <a:pt x="8733790" y="199390"/>
                  </a:lnTo>
                  <a:lnTo>
                    <a:pt x="3810" y="199390"/>
                  </a:lnTo>
                  <a:lnTo>
                    <a:pt x="3810" y="2540"/>
                  </a:lnTo>
                  <a:lnTo>
                    <a:pt x="8733790" y="2540"/>
                  </a:lnTo>
                  <a:lnTo>
                    <a:pt x="8733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99390"/>
                  </a:lnTo>
                  <a:lnTo>
                    <a:pt x="0" y="201930"/>
                  </a:lnTo>
                  <a:lnTo>
                    <a:pt x="8737600" y="201930"/>
                  </a:lnTo>
                  <a:lnTo>
                    <a:pt x="8737600" y="199390"/>
                  </a:lnTo>
                  <a:lnTo>
                    <a:pt x="8737600" y="2540"/>
                  </a:lnTo>
                  <a:lnTo>
                    <a:pt x="8737600" y="0"/>
                  </a:lnTo>
                  <a:close/>
                </a:path>
              </a:pathLst>
            </a:custGeom>
            <a:solidFill>
              <a:srgbClr val="A3A3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207010" y="434339"/>
              <a:ext cx="8729980" cy="196850"/>
            </a:xfrm>
            <a:custGeom>
              <a:avLst/>
              <a:gdLst/>
              <a:ahLst/>
              <a:cxnLst/>
              <a:rect l="l" t="t" r="r" b="b"/>
              <a:pathLst>
                <a:path w="8729980" h="196850">
                  <a:moveTo>
                    <a:pt x="8729980" y="0"/>
                  </a:moveTo>
                  <a:lnTo>
                    <a:pt x="8726170" y="0"/>
                  </a:lnTo>
                  <a:lnTo>
                    <a:pt x="8726170" y="3810"/>
                  </a:lnTo>
                  <a:lnTo>
                    <a:pt x="8726170" y="193040"/>
                  </a:lnTo>
                  <a:lnTo>
                    <a:pt x="3810" y="193040"/>
                  </a:lnTo>
                  <a:lnTo>
                    <a:pt x="3810" y="3810"/>
                  </a:lnTo>
                  <a:lnTo>
                    <a:pt x="8726170" y="3810"/>
                  </a:lnTo>
                  <a:lnTo>
                    <a:pt x="8726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3040"/>
                  </a:lnTo>
                  <a:lnTo>
                    <a:pt x="0" y="196850"/>
                  </a:lnTo>
                  <a:lnTo>
                    <a:pt x="8729980" y="196850"/>
                  </a:lnTo>
                  <a:lnTo>
                    <a:pt x="8729980" y="193040"/>
                  </a:lnTo>
                  <a:lnTo>
                    <a:pt x="8729980" y="3810"/>
                  </a:lnTo>
                  <a:lnTo>
                    <a:pt x="8729980" y="0"/>
                  </a:lnTo>
                  <a:close/>
                </a:path>
              </a:pathLst>
            </a:custGeom>
            <a:solidFill>
              <a:srgbClr val="A2A2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210820" y="438149"/>
              <a:ext cx="8722360" cy="189230"/>
            </a:xfrm>
            <a:custGeom>
              <a:avLst/>
              <a:gdLst/>
              <a:ahLst/>
              <a:cxnLst/>
              <a:rect l="l" t="t" r="r" b="b"/>
              <a:pathLst>
                <a:path w="8722360" h="189229">
                  <a:moveTo>
                    <a:pt x="8722360" y="0"/>
                  </a:moveTo>
                  <a:lnTo>
                    <a:pt x="8718550" y="0"/>
                  </a:lnTo>
                  <a:lnTo>
                    <a:pt x="8718550" y="3810"/>
                  </a:lnTo>
                  <a:lnTo>
                    <a:pt x="8718550" y="185420"/>
                  </a:lnTo>
                  <a:lnTo>
                    <a:pt x="2540" y="185420"/>
                  </a:lnTo>
                  <a:lnTo>
                    <a:pt x="2540" y="3810"/>
                  </a:lnTo>
                  <a:lnTo>
                    <a:pt x="8718550" y="3810"/>
                  </a:lnTo>
                  <a:lnTo>
                    <a:pt x="8718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5420"/>
                  </a:lnTo>
                  <a:lnTo>
                    <a:pt x="0" y="189230"/>
                  </a:lnTo>
                  <a:lnTo>
                    <a:pt x="8722360" y="189230"/>
                  </a:lnTo>
                  <a:lnTo>
                    <a:pt x="8722360" y="185420"/>
                  </a:lnTo>
                  <a:lnTo>
                    <a:pt x="8722360" y="3810"/>
                  </a:lnTo>
                  <a:lnTo>
                    <a:pt x="8722360" y="0"/>
                  </a:lnTo>
                  <a:close/>
                </a:path>
              </a:pathLst>
            </a:custGeom>
            <a:solidFill>
              <a:srgbClr val="A0A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213360" y="441959"/>
              <a:ext cx="8716010" cy="181610"/>
            </a:xfrm>
            <a:custGeom>
              <a:avLst/>
              <a:gdLst/>
              <a:ahLst/>
              <a:cxnLst/>
              <a:rect l="l" t="t" r="r" b="b"/>
              <a:pathLst>
                <a:path w="8716010" h="181609">
                  <a:moveTo>
                    <a:pt x="8716010" y="0"/>
                  </a:moveTo>
                  <a:lnTo>
                    <a:pt x="8713470" y="0"/>
                  </a:lnTo>
                  <a:lnTo>
                    <a:pt x="8713470" y="3810"/>
                  </a:lnTo>
                  <a:lnTo>
                    <a:pt x="8713470" y="177800"/>
                  </a:lnTo>
                  <a:lnTo>
                    <a:pt x="3810" y="177800"/>
                  </a:lnTo>
                  <a:lnTo>
                    <a:pt x="3810" y="3810"/>
                  </a:lnTo>
                  <a:lnTo>
                    <a:pt x="8713470" y="3810"/>
                  </a:lnTo>
                  <a:lnTo>
                    <a:pt x="8713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7800"/>
                  </a:lnTo>
                  <a:lnTo>
                    <a:pt x="0" y="181610"/>
                  </a:lnTo>
                  <a:lnTo>
                    <a:pt x="8716010" y="181610"/>
                  </a:lnTo>
                  <a:lnTo>
                    <a:pt x="8716010" y="177800"/>
                  </a:lnTo>
                  <a:lnTo>
                    <a:pt x="8716010" y="3810"/>
                  </a:lnTo>
                  <a:lnTo>
                    <a:pt x="8716010" y="0"/>
                  </a:lnTo>
                  <a:close/>
                </a:path>
              </a:pathLst>
            </a:custGeom>
            <a:solidFill>
              <a:srgbClr val="9E9E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217170" y="445769"/>
              <a:ext cx="8709660" cy="173990"/>
            </a:xfrm>
            <a:custGeom>
              <a:avLst/>
              <a:gdLst/>
              <a:ahLst/>
              <a:cxnLst/>
              <a:rect l="l" t="t" r="r" b="b"/>
              <a:pathLst>
                <a:path w="8709660" h="173990">
                  <a:moveTo>
                    <a:pt x="8709660" y="0"/>
                  </a:moveTo>
                  <a:lnTo>
                    <a:pt x="8705850" y="0"/>
                  </a:lnTo>
                  <a:lnTo>
                    <a:pt x="8705850" y="3810"/>
                  </a:lnTo>
                  <a:lnTo>
                    <a:pt x="8705850" y="170180"/>
                  </a:lnTo>
                  <a:lnTo>
                    <a:pt x="3810" y="170180"/>
                  </a:lnTo>
                  <a:lnTo>
                    <a:pt x="3810" y="3810"/>
                  </a:lnTo>
                  <a:lnTo>
                    <a:pt x="8705850" y="3810"/>
                  </a:lnTo>
                  <a:lnTo>
                    <a:pt x="8705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0180"/>
                  </a:lnTo>
                  <a:lnTo>
                    <a:pt x="0" y="173990"/>
                  </a:lnTo>
                  <a:lnTo>
                    <a:pt x="8709660" y="173990"/>
                  </a:lnTo>
                  <a:lnTo>
                    <a:pt x="8709660" y="170180"/>
                  </a:lnTo>
                  <a:lnTo>
                    <a:pt x="8709660" y="3810"/>
                  </a:lnTo>
                  <a:lnTo>
                    <a:pt x="8709660" y="0"/>
                  </a:lnTo>
                  <a:close/>
                </a:path>
              </a:pathLst>
            </a:custGeom>
            <a:solidFill>
              <a:srgbClr val="9D9D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220980" y="449579"/>
              <a:ext cx="8702040" cy="166370"/>
            </a:xfrm>
            <a:custGeom>
              <a:avLst/>
              <a:gdLst/>
              <a:ahLst/>
              <a:cxnLst/>
              <a:rect l="l" t="t" r="r" b="b"/>
              <a:pathLst>
                <a:path w="8702040" h="166370">
                  <a:moveTo>
                    <a:pt x="8702040" y="0"/>
                  </a:moveTo>
                  <a:lnTo>
                    <a:pt x="8698230" y="0"/>
                  </a:lnTo>
                  <a:lnTo>
                    <a:pt x="8698230" y="3810"/>
                  </a:lnTo>
                  <a:lnTo>
                    <a:pt x="8698230" y="162560"/>
                  </a:lnTo>
                  <a:lnTo>
                    <a:pt x="3810" y="162560"/>
                  </a:lnTo>
                  <a:lnTo>
                    <a:pt x="3810" y="3810"/>
                  </a:lnTo>
                  <a:lnTo>
                    <a:pt x="8698230" y="3810"/>
                  </a:lnTo>
                  <a:lnTo>
                    <a:pt x="8698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2560"/>
                  </a:lnTo>
                  <a:lnTo>
                    <a:pt x="0" y="166370"/>
                  </a:lnTo>
                  <a:lnTo>
                    <a:pt x="8702040" y="166370"/>
                  </a:lnTo>
                  <a:lnTo>
                    <a:pt x="8702040" y="162560"/>
                  </a:lnTo>
                  <a:lnTo>
                    <a:pt x="8702040" y="3810"/>
                  </a:lnTo>
                  <a:lnTo>
                    <a:pt x="8702040" y="0"/>
                  </a:lnTo>
                  <a:close/>
                </a:path>
              </a:pathLst>
            </a:custGeom>
            <a:solidFill>
              <a:srgbClr val="9B9B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224790" y="453389"/>
              <a:ext cx="8694420" cy="158750"/>
            </a:xfrm>
            <a:custGeom>
              <a:avLst/>
              <a:gdLst/>
              <a:ahLst/>
              <a:cxnLst/>
              <a:rect l="l" t="t" r="r" b="b"/>
              <a:pathLst>
                <a:path w="8694420" h="158750">
                  <a:moveTo>
                    <a:pt x="8694420" y="0"/>
                  </a:moveTo>
                  <a:lnTo>
                    <a:pt x="8690610" y="0"/>
                  </a:lnTo>
                  <a:lnTo>
                    <a:pt x="8690610" y="2540"/>
                  </a:lnTo>
                  <a:lnTo>
                    <a:pt x="8690610" y="156210"/>
                  </a:lnTo>
                  <a:lnTo>
                    <a:pt x="3810" y="156210"/>
                  </a:lnTo>
                  <a:lnTo>
                    <a:pt x="3810" y="2540"/>
                  </a:lnTo>
                  <a:lnTo>
                    <a:pt x="8690610" y="2540"/>
                  </a:lnTo>
                  <a:lnTo>
                    <a:pt x="8690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56210"/>
                  </a:lnTo>
                  <a:lnTo>
                    <a:pt x="0" y="158750"/>
                  </a:lnTo>
                  <a:lnTo>
                    <a:pt x="8694420" y="158750"/>
                  </a:lnTo>
                  <a:lnTo>
                    <a:pt x="8694420" y="156210"/>
                  </a:lnTo>
                  <a:lnTo>
                    <a:pt x="8694420" y="2540"/>
                  </a:lnTo>
                  <a:lnTo>
                    <a:pt x="8694420" y="0"/>
                  </a:lnTo>
                  <a:close/>
                </a:path>
              </a:pathLst>
            </a:custGeom>
            <a:solidFill>
              <a:srgbClr val="9999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228600" y="455929"/>
              <a:ext cx="8686800" cy="153670"/>
            </a:xfrm>
            <a:custGeom>
              <a:avLst/>
              <a:gdLst/>
              <a:ahLst/>
              <a:cxnLst/>
              <a:rect l="l" t="t" r="r" b="b"/>
              <a:pathLst>
                <a:path w="8686800" h="153670">
                  <a:moveTo>
                    <a:pt x="8686800" y="0"/>
                  </a:moveTo>
                  <a:lnTo>
                    <a:pt x="8682990" y="0"/>
                  </a:lnTo>
                  <a:lnTo>
                    <a:pt x="8682990" y="5080"/>
                  </a:lnTo>
                  <a:lnTo>
                    <a:pt x="8682990" y="149860"/>
                  </a:lnTo>
                  <a:lnTo>
                    <a:pt x="3810" y="149860"/>
                  </a:lnTo>
                  <a:lnTo>
                    <a:pt x="3810" y="5080"/>
                  </a:lnTo>
                  <a:lnTo>
                    <a:pt x="8682990" y="5080"/>
                  </a:lnTo>
                  <a:lnTo>
                    <a:pt x="868299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149860"/>
                  </a:lnTo>
                  <a:lnTo>
                    <a:pt x="0" y="153670"/>
                  </a:lnTo>
                  <a:lnTo>
                    <a:pt x="8686800" y="153670"/>
                  </a:lnTo>
                  <a:lnTo>
                    <a:pt x="8686800" y="149860"/>
                  </a:lnTo>
                  <a:lnTo>
                    <a:pt x="8686800" y="5080"/>
                  </a:lnTo>
                  <a:lnTo>
                    <a:pt x="8686800" y="0"/>
                  </a:lnTo>
                  <a:close/>
                </a:path>
              </a:pathLst>
            </a:custGeom>
            <a:solidFill>
              <a:srgbClr val="9999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232410" y="461009"/>
              <a:ext cx="8679180" cy="144780"/>
            </a:xfrm>
            <a:custGeom>
              <a:avLst/>
              <a:gdLst/>
              <a:ahLst/>
              <a:cxnLst/>
              <a:rect l="l" t="t" r="r" b="b"/>
              <a:pathLst>
                <a:path w="8679180" h="144779">
                  <a:moveTo>
                    <a:pt x="8679180" y="0"/>
                  </a:moveTo>
                  <a:lnTo>
                    <a:pt x="8675370" y="0"/>
                  </a:lnTo>
                  <a:lnTo>
                    <a:pt x="8675370" y="2540"/>
                  </a:lnTo>
                  <a:lnTo>
                    <a:pt x="8675370" y="140970"/>
                  </a:lnTo>
                  <a:lnTo>
                    <a:pt x="3810" y="140970"/>
                  </a:lnTo>
                  <a:lnTo>
                    <a:pt x="3810" y="2540"/>
                  </a:lnTo>
                  <a:lnTo>
                    <a:pt x="8675370" y="2540"/>
                  </a:lnTo>
                  <a:lnTo>
                    <a:pt x="86753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8679180" y="144780"/>
                  </a:lnTo>
                  <a:lnTo>
                    <a:pt x="8679180" y="140970"/>
                  </a:lnTo>
                  <a:lnTo>
                    <a:pt x="8679180" y="2540"/>
                  </a:lnTo>
                  <a:lnTo>
                    <a:pt x="8679180" y="0"/>
                  </a:lnTo>
                  <a:close/>
                </a:path>
              </a:pathLst>
            </a:custGeom>
            <a:solidFill>
              <a:srgbClr val="9696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236220" y="463549"/>
              <a:ext cx="8671560" cy="138430"/>
            </a:xfrm>
            <a:custGeom>
              <a:avLst/>
              <a:gdLst/>
              <a:ahLst/>
              <a:cxnLst/>
              <a:rect l="l" t="t" r="r" b="b"/>
              <a:pathLst>
                <a:path w="8671560" h="138429">
                  <a:moveTo>
                    <a:pt x="8671560" y="0"/>
                  </a:moveTo>
                  <a:lnTo>
                    <a:pt x="8667750" y="0"/>
                  </a:lnTo>
                  <a:lnTo>
                    <a:pt x="8667750" y="3810"/>
                  </a:lnTo>
                  <a:lnTo>
                    <a:pt x="8667750" y="134620"/>
                  </a:lnTo>
                  <a:lnTo>
                    <a:pt x="3810" y="134620"/>
                  </a:lnTo>
                  <a:lnTo>
                    <a:pt x="3810" y="3810"/>
                  </a:lnTo>
                  <a:lnTo>
                    <a:pt x="8667750" y="3810"/>
                  </a:lnTo>
                  <a:lnTo>
                    <a:pt x="8667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4620"/>
                  </a:lnTo>
                  <a:lnTo>
                    <a:pt x="0" y="138430"/>
                  </a:lnTo>
                  <a:lnTo>
                    <a:pt x="8671560" y="138430"/>
                  </a:lnTo>
                  <a:lnTo>
                    <a:pt x="8671560" y="134620"/>
                  </a:lnTo>
                  <a:lnTo>
                    <a:pt x="8671560" y="3810"/>
                  </a:lnTo>
                  <a:lnTo>
                    <a:pt x="8671560" y="0"/>
                  </a:lnTo>
                  <a:close/>
                </a:path>
              </a:pathLst>
            </a:custGeom>
            <a:solidFill>
              <a:srgbClr val="9494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240030" y="467359"/>
              <a:ext cx="8663940" cy="130810"/>
            </a:xfrm>
            <a:custGeom>
              <a:avLst/>
              <a:gdLst/>
              <a:ahLst/>
              <a:cxnLst/>
              <a:rect l="l" t="t" r="r" b="b"/>
              <a:pathLst>
                <a:path w="8663940" h="130809">
                  <a:moveTo>
                    <a:pt x="8663940" y="0"/>
                  </a:moveTo>
                  <a:lnTo>
                    <a:pt x="8660130" y="0"/>
                  </a:lnTo>
                  <a:lnTo>
                    <a:pt x="8660130" y="3810"/>
                  </a:lnTo>
                  <a:lnTo>
                    <a:pt x="8660130" y="127000"/>
                  </a:lnTo>
                  <a:lnTo>
                    <a:pt x="2540" y="127000"/>
                  </a:lnTo>
                  <a:lnTo>
                    <a:pt x="2540" y="3810"/>
                  </a:lnTo>
                  <a:lnTo>
                    <a:pt x="8660130" y="3810"/>
                  </a:lnTo>
                  <a:lnTo>
                    <a:pt x="8660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7000"/>
                  </a:lnTo>
                  <a:lnTo>
                    <a:pt x="0" y="130810"/>
                  </a:lnTo>
                  <a:lnTo>
                    <a:pt x="8663940" y="130810"/>
                  </a:lnTo>
                  <a:lnTo>
                    <a:pt x="8663940" y="127000"/>
                  </a:lnTo>
                  <a:lnTo>
                    <a:pt x="8663940" y="3810"/>
                  </a:lnTo>
                  <a:lnTo>
                    <a:pt x="8663940" y="0"/>
                  </a:lnTo>
                  <a:close/>
                </a:path>
              </a:pathLst>
            </a:custGeom>
            <a:solidFill>
              <a:srgbClr val="9393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242570" y="471169"/>
              <a:ext cx="8657590" cy="123189"/>
            </a:xfrm>
            <a:custGeom>
              <a:avLst/>
              <a:gdLst/>
              <a:ahLst/>
              <a:cxnLst/>
              <a:rect l="l" t="t" r="r" b="b"/>
              <a:pathLst>
                <a:path w="8657590" h="123190">
                  <a:moveTo>
                    <a:pt x="8657590" y="0"/>
                  </a:moveTo>
                  <a:lnTo>
                    <a:pt x="8655050" y="0"/>
                  </a:lnTo>
                  <a:lnTo>
                    <a:pt x="8655050" y="3810"/>
                  </a:lnTo>
                  <a:lnTo>
                    <a:pt x="8655050" y="119380"/>
                  </a:lnTo>
                  <a:lnTo>
                    <a:pt x="3810" y="119380"/>
                  </a:lnTo>
                  <a:lnTo>
                    <a:pt x="3810" y="3810"/>
                  </a:lnTo>
                  <a:lnTo>
                    <a:pt x="8655050" y="3810"/>
                  </a:lnTo>
                  <a:lnTo>
                    <a:pt x="8655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9380"/>
                  </a:lnTo>
                  <a:lnTo>
                    <a:pt x="0" y="123190"/>
                  </a:lnTo>
                  <a:lnTo>
                    <a:pt x="8657590" y="123190"/>
                  </a:lnTo>
                  <a:lnTo>
                    <a:pt x="8657590" y="119380"/>
                  </a:lnTo>
                  <a:lnTo>
                    <a:pt x="8657590" y="3810"/>
                  </a:lnTo>
                  <a:lnTo>
                    <a:pt x="8657590" y="0"/>
                  </a:lnTo>
                  <a:close/>
                </a:path>
              </a:pathLst>
            </a:custGeom>
            <a:solidFill>
              <a:srgbClr val="9191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246380" y="474979"/>
              <a:ext cx="8651240" cy="115570"/>
            </a:xfrm>
            <a:custGeom>
              <a:avLst/>
              <a:gdLst/>
              <a:ahLst/>
              <a:cxnLst/>
              <a:rect l="l" t="t" r="r" b="b"/>
              <a:pathLst>
                <a:path w="8651240" h="115570">
                  <a:moveTo>
                    <a:pt x="8651240" y="0"/>
                  </a:moveTo>
                  <a:lnTo>
                    <a:pt x="8647430" y="0"/>
                  </a:lnTo>
                  <a:lnTo>
                    <a:pt x="8647430" y="3810"/>
                  </a:lnTo>
                  <a:lnTo>
                    <a:pt x="8647430" y="111760"/>
                  </a:lnTo>
                  <a:lnTo>
                    <a:pt x="3810" y="111760"/>
                  </a:lnTo>
                  <a:lnTo>
                    <a:pt x="3810" y="3810"/>
                  </a:lnTo>
                  <a:lnTo>
                    <a:pt x="8647430" y="3810"/>
                  </a:lnTo>
                  <a:lnTo>
                    <a:pt x="8647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760"/>
                  </a:lnTo>
                  <a:lnTo>
                    <a:pt x="0" y="115570"/>
                  </a:lnTo>
                  <a:lnTo>
                    <a:pt x="8651240" y="115570"/>
                  </a:lnTo>
                  <a:lnTo>
                    <a:pt x="8651240" y="111760"/>
                  </a:lnTo>
                  <a:lnTo>
                    <a:pt x="8651240" y="3810"/>
                  </a:lnTo>
                  <a:lnTo>
                    <a:pt x="8651240" y="0"/>
                  </a:lnTo>
                  <a:close/>
                </a:path>
              </a:pathLst>
            </a:custGeom>
            <a:solidFill>
              <a:srgbClr val="9090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250190" y="478789"/>
              <a:ext cx="8643620" cy="107950"/>
            </a:xfrm>
            <a:custGeom>
              <a:avLst/>
              <a:gdLst/>
              <a:ahLst/>
              <a:cxnLst/>
              <a:rect l="l" t="t" r="r" b="b"/>
              <a:pathLst>
                <a:path w="8643620" h="107950">
                  <a:moveTo>
                    <a:pt x="8643620" y="0"/>
                  </a:moveTo>
                  <a:lnTo>
                    <a:pt x="8639810" y="0"/>
                  </a:lnTo>
                  <a:lnTo>
                    <a:pt x="8639810" y="3810"/>
                  </a:lnTo>
                  <a:lnTo>
                    <a:pt x="8639810" y="104140"/>
                  </a:lnTo>
                  <a:lnTo>
                    <a:pt x="3810" y="104140"/>
                  </a:lnTo>
                  <a:lnTo>
                    <a:pt x="3810" y="3810"/>
                  </a:lnTo>
                  <a:lnTo>
                    <a:pt x="8639810" y="3810"/>
                  </a:lnTo>
                  <a:lnTo>
                    <a:pt x="8639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4140"/>
                  </a:lnTo>
                  <a:lnTo>
                    <a:pt x="0" y="107950"/>
                  </a:lnTo>
                  <a:lnTo>
                    <a:pt x="8643620" y="107950"/>
                  </a:lnTo>
                  <a:lnTo>
                    <a:pt x="8643620" y="104140"/>
                  </a:lnTo>
                  <a:lnTo>
                    <a:pt x="8643620" y="3810"/>
                  </a:lnTo>
                  <a:lnTo>
                    <a:pt x="8643620" y="0"/>
                  </a:lnTo>
                  <a:close/>
                </a:path>
              </a:pathLst>
            </a:custGeom>
            <a:solidFill>
              <a:srgbClr val="8E8E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254000" y="482599"/>
              <a:ext cx="8636000" cy="100330"/>
            </a:xfrm>
            <a:custGeom>
              <a:avLst/>
              <a:gdLst/>
              <a:ahLst/>
              <a:cxnLst/>
              <a:rect l="l" t="t" r="r" b="b"/>
              <a:pathLst>
                <a:path w="8636000" h="100329">
                  <a:moveTo>
                    <a:pt x="8636000" y="0"/>
                  </a:moveTo>
                  <a:lnTo>
                    <a:pt x="8632190" y="0"/>
                  </a:lnTo>
                  <a:lnTo>
                    <a:pt x="8632190" y="2540"/>
                  </a:lnTo>
                  <a:lnTo>
                    <a:pt x="8632190" y="97790"/>
                  </a:lnTo>
                  <a:lnTo>
                    <a:pt x="3810" y="97790"/>
                  </a:lnTo>
                  <a:lnTo>
                    <a:pt x="3810" y="2540"/>
                  </a:lnTo>
                  <a:lnTo>
                    <a:pt x="8632190" y="2540"/>
                  </a:lnTo>
                  <a:lnTo>
                    <a:pt x="86321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7790"/>
                  </a:lnTo>
                  <a:lnTo>
                    <a:pt x="0" y="100330"/>
                  </a:lnTo>
                  <a:lnTo>
                    <a:pt x="8636000" y="100330"/>
                  </a:lnTo>
                  <a:lnTo>
                    <a:pt x="8636000" y="97790"/>
                  </a:lnTo>
                  <a:lnTo>
                    <a:pt x="8636000" y="2540"/>
                  </a:lnTo>
                  <a:lnTo>
                    <a:pt x="8636000" y="0"/>
                  </a:lnTo>
                  <a:close/>
                </a:path>
              </a:pathLst>
            </a:custGeom>
            <a:solidFill>
              <a:srgbClr val="8C8C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257810" y="485139"/>
              <a:ext cx="8628380" cy="95250"/>
            </a:xfrm>
            <a:custGeom>
              <a:avLst/>
              <a:gdLst/>
              <a:ahLst/>
              <a:cxnLst/>
              <a:rect l="l" t="t" r="r" b="b"/>
              <a:pathLst>
                <a:path w="8628380" h="95250">
                  <a:moveTo>
                    <a:pt x="8628380" y="0"/>
                  </a:moveTo>
                  <a:lnTo>
                    <a:pt x="8624570" y="0"/>
                  </a:lnTo>
                  <a:lnTo>
                    <a:pt x="8624570" y="3810"/>
                  </a:lnTo>
                  <a:lnTo>
                    <a:pt x="8624570" y="91440"/>
                  </a:lnTo>
                  <a:lnTo>
                    <a:pt x="3810" y="91440"/>
                  </a:lnTo>
                  <a:lnTo>
                    <a:pt x="3810" y="3810"/>
                  </a:lnTo>
                  <a:lnTo>
                    <a:pt x="8624570" y="3810"/>
                  </a:lnTo>
                  <a:lnTo>
                    <a:pt x="8624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440"/>
                  </a:lnTo>
                  <a:lnTo>
                    <a:pt x="0" y="95250"/>
                  </a:lnTo>
                  <a:lnTo>
                    <a:pt x="8628380" y="95250"/>
                  </a:lnTo>
                  <a:lnTo>
                    <a:pt x="8628380" y="91440"/>
                  </a:lnTo>
                  <a:lnTo>
                    <a:pt x="8628380" y="3810"/>
                  </a:lnTo>
                  <a:lnTo>
                    <a:pt x="8628380" y="0"/>
                  </a:lnTo>
                  <a:close/>
                </a:path>
              </a:pathLst>
            </a:custGeom>
            <a:solidFill>
              <a:srgbClr val="8B8B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261620" y="488949"/>
              <a:ext cx="8620760" cy="87630"/>
            </a:xfrm>
            <a:custGeom>
              <a:avLst/>
              <a:gdLst/>
              <a:ahLst/>
              <a:cxnLst/>
              <a:rect l="l" t="t" r="r" b="b"/>
              <a:pathLst>
                <a:path w="8620760" h="87629">
                  <a:moveTo>
                    <a:pt x="8620760" y="0"/>
                  </a:moveTo>
                  <a:lnTo>
                    <a:pt x="8616950" y="0"/>
                  </a:lnTo>
                  <a:lnTo>
                    <a:pt x="8616950" y="3810"/>
                  </a:lnTo>
                  <a:lnTo>
                    <a:pt x="8616950" y="83820"/>
                  </a:lnTo>
                  <a:lnTo>
                    <a:pt x="2540" y="83820"/>
                  </a:lnTo>
                  <a:lnTo>
                    <a:pt x="2540" y="3810"/>
                  </a:lnTo>
                  <a:lnTo>
                    <a:pt x="8616950" y="3810"/>
                  </a:lnTo>
                  <a:lnTo>
                    <a:pt x="8616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820"/>
                  </a:lnTo>
                  <a:lnTo>
                    <a:pt x="0" y="87630"/>
                  </a:lnTo>
                  <a:lnTo>
                    <a:pt x="8620760" y="87630"/>
                  </a:lnTo>
                  <a:lnTo>
                    <a:pt x="8620760" y="83820"/>
                  </a:lnTo>
                  <a:lnTo>
                    <a:pt x="8620760" y="3810"/>
                  </a:lnTo>
                  <a:lnTo>
                    <a:pt x="8620760" y="0"/>
                  </a:lnTo>
                  <a:close/>
                </a:path>
              </a:pathLst>
            </a:custGeom>
            <a:solidFill>
              <a:srgbClr val="8989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264160" y="492759"/>
              <a:ext cx="8614410" cy="80010"/>
            </a:xfrm>
            <a:custGeom>
              <a:avLst/>
              <a:gdLst/>
              <a:ahLst/>
              <a:cxnLst/>
              <a:rect l="l" t="t" r="r" b="b"/>
              <a:pathLst>
                <a:path w="8614410" h="80009">
                  <a:moveTo>
                    <a:pt x="8614410" y="0"/>
                  </a:moveTo>
                  <a:lnTo>
                    <a:pt x="8610600" y="0"/>
                  </a:lnTo>
                  <a:lnTo>
                    <a:pt x="8610600" y="3810"/>
                  </a:lnTo>
                  <a:lnTo>
                    <a:pt x="8610600" y="76200"/>
                  </a:lnTo>
                  <a:lnTo>
                    <a:pt x="3810" y="76200"/>
                  </a:lnTo>
                  <a:lnTo>
                    <a:pt x="3810" y="3810"/>
                  </a:lnTo>
                  <a:lnTo>
                    <a:pt x="8610600" y="3810"/>
                  </a:lnTo>
                  <a:lnTo>
                    <a:pt x="86106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200"/>
                  </a:lnTo>
                  <a:lnTo>
                    <a:pt x="0" y="80010"/>
                  </a:lnTo>
                  <a:lnTo>
                    <a:pt x="8614410" y="80010"/>
                  </a:lnTo>
                  <a:lnTo>
                    <a:pt x="8614410" y="76200"/>
                  </a:lnTo>
                  <a:lnTo>
                    <a:pt x="8614410" y="3810"/>
                  </a:lnTo>
                  <a:lnTo>
                    <a:pt x="8614410" y="0"/>
                  </a:lnTo>
                  <a:close/>
                </a:path>
              </a:pathLst>
            </a:custGeom>
            <a:solidFill>
              <a:srgbClr val="8787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267970" y="496569"/>
              <a:ext cx="8606790" cy="72390"/>
            </a:xfrm>
            <a:custGeom>
              <a:avLst/>
              <a:gdLst/>
              <a:ahLst/>
              <a:cxnLst/>
              <a:rect l="l" t="t" r="r" b="b"/>
              <a:pathLst>
                <a:path w="8606790" h="72390">
                  <a:moveTo>
                    <a:pt x="8606790" y="0"/>
                  </a:moveTo>
                  <a:lnTo>
                    <a:pt x="8602980" y="0"/>
                  </a:lnTo>
                  <a:lnTo>
                    <a:pt x="8602980" y="3810"/>
                  </a:lnTo>
                  <a:lnTo>
                    <a:pt x="8602980" y="68580"/>
                  </a:lnTo>
                  <a:lnTo>
                    <a:pt x="3810" y="68580"/>
                  </a:lnTo>
                  <a:lnTo>
                    <a:pt x="3810" y="3810"/>
                  </a:lnTo>
                  <a:lnTo>
                    <a:pt x="8602980" y="3810"/>
                  </a:lnTo>
                  <a:lnTo>
                    <a:pt x="8602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580"/>
                  </a:lnTo>
                  <a:lnTo>
                    <a:pt x="0" y="72390"/>
                  </a:lnTo>
                  <a:lnTo>
                    <a:pt x="8606790" y="72390"/>
                  </a:lnTo>
                  <a:lnTo>
                    <a:pt x="8606790" y="68580"/>
                  </a:lnTo>
                  <a:lnTo>
                    <a:pt x="8606790" y="3810"/>
                  </a:lnTo>
                  <a:lnTo>
                    <a:pt x="8606790" y="0"/>
                  </a:lnTo>
                  <a:close/>
                </a:path>
              </a:pathLst>
            </a:custGeom>
            <a:solidFill>
              <a:srgbClr val="8686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271780" y="500379"/>
              <a:ext cx="8599170" cy="64769"/>
            </a:xfrm>
            <a:custGeom>
              <a:avLst/>
              <a:gdLst/>
              <a:ahLst/>
              <a:cxnLst/>
              <a:rect l="l" t="t" r="r" b="b"/>
              <a:pathLst>
                <a:path w="8599170" h="64770">
                  <a:moveTo>
                    <a:pt x="8599170" y="0"/>
                  </a:moveTo>
                  <a:lnTo>
                    <a:pt x="8596630" y="0"/>
                  </a:lnTo>
                  <a:lnTo>
                    <a:pt x="8596630" y="3810"/>
                  </a:lnTo>
                  <a:lnTo>
                    <a:pt x="8596630" y="60960"/>
                  </a:lnTo>
                  <a:lnTo>
                    <a:pt x="3810" y="60960"/>
                  </a:lnTo>
                  <a:lnTo>
                    <a:pt x="3810" y="3810"/>
                  </a:lnTo>
                  <a:lnTo>
                    <a:pt x="8596630" y="3810"/>
                  </a:lnTo>
                  <a:lnTo>
                    <a:pt x="8596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960"/>
                  </a:lnTo>
                  <a:lnTo>
                    <a:pt x="0" y="64770"/>
                  </a:lnTo>
                  <a:lnTo>
                    <a:pt x="8599170" y="64770"/>
                  </a:lnTo>
                  <a:lnTo>
                    <a:pt x="8599170" y="60960"/>
                  </a:lnTo>
                  <a:lnTo>
                    <a:pt x="8599170" y="3810"/>
                  </a:lnTo>
                  <a:lnTo>
                    <a:pt x="8599170" y="0"/>
                  </a:lnTo>
                  <a:close/>
                </a:path>
              </a:pathLst>
            </a:custGeom>
            <a:solidFill>
              <a:srgbClr val="8484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275590" y="504189"/>
              <a:ext cx="8592820" cy="57150"/>
            </a:xfrm>
            <a:custGeom>
              <a:avLst/>
              <a:gdLst/>
              <a:ahLst/>
              <a:cxnLst/>
              <a:rect l="l" t="t" r="r" b="b"/>
              <a:pathLst>
                <a:path w="8592820" h="57150">
                  <a:moveTo>
                    <a:pt x="8592820" y="0"/>
                  </a:moveTo>
                  <a:lnTo>
                    <a:pt x="8589010" y="0"/>
                  </a:lnTo>
                  <a:lnTo>
                    <a:pt x="8589010" y="3810"/>
                  </a:lnTo>
                  <a:lnTo>
                    <a:pt x="8589010" y="53340"/>
                  </a:lnTo>
                  <a:lnTo>
                    <a:pt x="3810" y="53340"/>
                  </a:lnTo>
                  <a:lnTo>
                    <a:pt x="3810" y="3810"/>
                  </a:lnTo>
                  <a:lnTo>
                    <a:pt x="8589010" y="3810"/>
                  </a:lnTo>
                  <a:lnTo>
                    <a:pt x="8589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340"/>
                  </a:lnTo>
                  <a:lnTo>
                    <a:pt x="0" y="57150"/>
                  </a:lnTo>
                  <a:lnTo>
                    <a:pt x="8592820" y="57150"/>
                  </a:lnTo>
                  <a:lnTo>
                    <a:pt x="8592820" y="53340"/>
                  </a:lnTo>
                  <a:lnTo>
                    <a:pt x="8592820" y="3810"/>
                  </a:lnTo>
                  <a:lnTo>
                    <a:pt x="8592820" y="0"/>
                  </a:lnTo>
                  <a:close/>
                </a:path>
              </a:pathLst>
            </a:custGeom>
            <a:solidFill>
              <a:srgbClr val="8383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279400" y="507999"/>
              <a:ext cx="8585200" cy="49530"/>
            </a:xfrm>
            <a:custGeom>
              <a:avLst/>
              <a:gdLst/>
              <a:ahLst/>
              <a:cxnLst/>
              <a:rect l="l" t="t" r="r" b="b"/>
              <a:pathLst>
                <a:path w="8585200" h="49529">
                  <a:moveTo>
                    <a:pt x="8585200" y="0"/>
                  </a:moveTo>
                  <a:lnTo>
                    <a:pt x="8581390" y="0"/>
                  </a:lnTo>
                  <a:lnTo>
                    <a:pt x="8581390" y="3810"/>
                  </a:lnTo>
                  <a:lnTo>
                    <a:pt x="858139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8581390" y="3810"/>
                  </a:lnTo>
                  <a:lnTo>
                    <a:pt x="8581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49530"/>
                  </a:lnTo>
                  <a:lnTo>
                    <a:pt x="8585200" y="49530"/>
                  </a:lnTo>
                  <a:lnTo>
                    <a:pt x="8585200" y="46990"/>
                  </a:lnTo>
                  <a:lnTo>
                    <a:pt x="8585200" y="3810"/>
                  </a:lnTo>
                  <a:lnTo>
                    <a:pt x="8585200" y="0"/>
                  </a:lnTo>
                  <a:close/>
                </a:path>
              </a:pathLst>
            </a:custGeom>
            <a:solidFill>
              <a:srgbClr val="8181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283210" y="511809"/>
              <a:ext cx="8577580" cy="43180"/>
            </a:xfrm>
            <a:custGeom>
              <a:avLst/>
              <a:gdLst/>
              <a:ahLst/>
              <a:cxnLst/>
              <a:rect l="l" t="t" r="r" b="b"/>
              <a:pathLst>
                <a:path w="8577580" h="43179">
                  <a:moveTo>
                    <a:pt x="8577580" y="0"/>
                  </a:moveTo>
                  <a:lnTo>
                    <a:pt x="8573770" y="0"/>
                  </a:lnTo>
                  <a:lnTo>
                    <a:pt x="8573770" y="2540"/>
                  </a:lnTo>
                  <a:lnTo>
                    <a:pt x="8573770" y="39370"/>
                  </a:lnTo>
                  <a:lnTo>
                    <a:pt x="3810" y="39370"/>
                  </a:lnTo>
                  <a:lnTo>
                    <a:pt x="3810" y="2540"/>
                  </a:lnTo>
                  <a:lnTo>
                    <a:pt x="8573770" y="2540"/>
                  </a:lnTo>
                  <a:lnTo>
                    <a:pt x="85737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8577580" y="43180"/>
                  </a:lnTo>
                  <a:lnTo>
                    <a:pt x="8577580" y="39370"/>
                  </a:lnTo>
                  <a:lnTo>
                    <a:pt x="8577580" y="2540"/>
                  </a:lnTo>
                  <a:lnTo>
                    <a:pt x="8577580" y="0"/>
                  </a:lnTo>
                  <a:close/>
                </a:path>
              </a:pathLst>
            </a:custGeom>
            <a:solidFill>
              <a:srgbClr val="7F7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287020" y="514349"/>
              <a:ext cx="8569960" cy="36830"/>
            </a:xfrm>
            <a:custGeom>
              <a:avLst/>
              <a:gdLst/>
              <a:ahLst/>
              <a:cxnLst/>
              <a:rect l="l" t="t" r="r" b="b"/>
              <a:pathLst>
                <a:path w="8569960" h="36829">
                  <a:moveTo>
                    <a:pt x="8569960" y="0"/>
                  </a:moveTo>
                  <a:lnTo>
                    <a:pt x="8566150" y="0"/>
                  </a:lnTo>
                  <a:lnTo>
                    <a:pt x="8566150" y="3810"/>
                  </a:lnTo>
                  <a:lnTo>
                    <a:pt x="8566150" y="33020"/>
                  </a:lnTo>
                  <a:lnTo>
                    <a:pt x="2540" y="33020"/>
                  </a:lnTo>
                  <a:lnTo>
                    <a:pt x="2540" y="3810"/>
                  </a:lnTo>
                  <a:lnTo>
                    <a:pt x="8566150" y="3810"/>
                  </a:lnTo>
                  <a:lnTo>
                    <a:pt x="8566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020"/>
                  </a:lnTo>
                  <a:lnTo>
                    <a:pt x="0" y="36830"/>
                  </a:lnTo>
                  <a:lnTo>
                    <a:pt x="8569960" y="36830"/>
                  </a:lnTo>
                  <a:lnTo>
                    <a:pt x="8569960" y="33020"/>
                  </a:lnTo>
                  <a:lnTo>
                    <a:pt x="8569960" y="3810"/>
                  </a:lnTo>
                  <a:lnTo>
                    <a:pt x="8569960" y="0"/>
                  </a:lnTo>
                  <a:close/>
                </a:path>
              </a:pathLst>
            </a:custGeom>
            <a:solidFill>
              <a:srgbClr val="7E7E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289560" y="518159"/>
              <a:ext cx="8563610" cy="29209"/>
            </a:xfrm>
            <a:custGeom>
              <a:avLst/>
              <a:gdLst/>
              <a:ahLst/>
              <a:cxnLst/>
              <a:rect l="l" t="t" r="r" b="b"/>
              <a:pathLst>
                <a:path w="8563610" h="29209">
                  <a:moveTo>
                    <a:pt x="8563610" y="0"/>
                  </a:moveTo>
                  <a:lnTo>
                    <a:pt x="8559800" y="0"/>
                  </a:lnTo>
                  <a:lnTo>
                    <a:pt x="8559800" y="3810"/>
                  </a:lnTo>
                  <a:lnTo>
                    <a:pt x="8559800" y="25400"/>
                  </a:lnTo>
                  <a:lnTo>
                    <a:pt x="3810" y="25400"/>
                  </a:lnTo>
                  <a:lnTo>
                    <a:pt x="3810" y="3810"/>
                  </a:lnTo>
                  <a:lnTo>
                    <a:pt x="8559800" y="3810"/>
                  </a:lnTo>
                  <a:lnTo>
                    <a:pt x="85598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400"/>
                  </a:lnTo>
                  <a:lnTo>
                    <a:pt x="0" y="29210"/>
                  </a:lnTo>
                  <a:lnTo>
                    <a:pt x="8563610" y="29210"/>
                  </a:lnTo>
                  <a:lnTo>
                    <a:pt x="8563610" y="25400"/>
                  </a:lnTo>
                  <a:lnTo>
                    <a:pt x="8563610" y="3810"/>
                  </a:lnTo>
                  <a:lnTo>
                    <a:pt x="8563610" y="0"/>
                  </a:lnTo>
                  <a:close/>
                </a:path>
              </a:pathLst>
            </a:custGeom>
            <a:solidFill>
              <a:srgbClr val="7C7C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293370" y="521969"/>
              <a:ext cx="8555990" cy="21590"/>
            </a:xfrm>
            <a:custGeom>
              <a:avLst/>
              <a:gdLst/>
              <a:ahLst/>
              <a:cxnLst/>
              <a:rect l="l" t="t" r="r" b="b"/>
              <a:pathLst>
                <a:path w="8555990" h="21590">
                  <a:moveTo>
                    <a:pt x="8555990" y="0"/>
                  </a:moveTo>
                  <a:lnTo>
                    <a:pt x="8553450" y="0"/>
                  </a:lnTo>
                  <a:lnTo>
                    <a:pt x="8553450" y="3810"/>
                  </a:lnTo>
                  <a:lnTo>
                    <a:pt x="8553450" y="17780"/>
                  </a:lnTo>
                  <a:lnTo>
                    <a:pt x="3810" y="17780"/>
                  </a:lnTo>
                  <a:lnTo>
                    <a:pt x="3810" y="3810"/>
                  </a:lnTo>
                  <a:lnTo>
                    <a:pt x="8553450" y="3810"/>
                  </a:lnTo>
                  <a:lnTo>
                    <a:pt x="8553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780"/>
                  </a:lnTo>
                  <a:lnTo>
                    <a:pt x="0" y="21590"/>
                  </a:lnTo>
                  <a:lnTo>
                    <a:pt x="8555990" y="21590"/>
                  </a:lnTo>
                  <a:lnTo>
                    <a:pt x="8555990" y="17780"/>
                  </a:lnTo>
                  <a:lnTo>
                    <a:pt x="8555990" y="3810"/>
                  </a:lnTo>
                  <a:lnTo>
                    <a:pt x="8555990" y="0"/>
                  </a:lnTo>
                  <a:close/>
                </a:path>
              </a:pathLst>
            </a:custGeom>
            <a:solidFill>
              <a:srgbClr val="7A7A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297180" y="525779"/>
              <a:ext cx="8549640" cy="13970"/>
            </a:xfrm>
            <a:custGeom>
              <a:avLst/>
              <a:gdLst/>
              <a:ahLst/>
              <a:cxnLst/>
              <a:rect l="l" t="t" r="r" b="b"/>
              <a:pathLst>
                <a:path w="8549640" h="13970">
                  <a:moveTo>
                    <a:pt x="8549640" y="0"/>
                  </a:moveTo>
                  <a:lnTo>
                    <a:pt x="8545830" y="0"/>
                  </a:lnTo>
                  <a:lnTo>
                    <a:pt x="8545830" y="3810"/>
                  </a:lnTo>
                  <a:lnTo>
                    <a:pt x="8545830" y="10160"/>
                  </a:lnTo>
                  <a:lnTo>
                    <a:pt x="3810" y="10160"/>
                  </a:lnTo>
                  <a:lnTo>
                    <a:pt x="3810" y="3810"/>
                  </a:lnTo>
                  <a:lnTo>
                    <a:pt x="8545830" y="3810"/>
                  </a:lnTo>
                  <a:lnTo>
                    <a:pt x="8545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160"/>
                  </a:lnTo>
                  <a:lnTo>
                    <a:pt x="0" y="13970"/>
                  </a:lnTo>
                  <a:lnTo>
                    <a:pt x="8549640" y="13970"/>
                  </a:lnTo>
                  <a:lnTo>
                    <a:pt x="8549640" y="10160"/>
                  </a:lnTo>
                  <a:lnTo>
                    <a:pt x="8549640" y="3810"/>
                  </a:lnTo>
                  <a:lnTo>
                    <a:pt x="8549640" y="0"/>
                  </a:lnTo>
                  <a:close/>
                </a:path>
              </a:pathLst>
            </a:custGeom>
            <a:solidFill>
              <a:srgbClr val="7979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300990" y="529589"/>
              <a:ext cx="8542020" cy="6350"/>
            </a:xfrm>
            <a:custGeom>
              <a:avLst/>
              <a:gdLst/>
              <a:ahLst/>
              <a:cxnLst/>
              <a:rect l="l" t="t" r="r" b="b"/>
              <a:pathLst>
                <a:path w="8542020" h="6350">
                  <a:moveTo>
                    <a:pt x="8542019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8542019" y="6350"/>
                  </a:lnTo>
                  <a:lnTo>
                    <a:pt x="8542019" y="0"/>
                  </a:lnTo>
                  <a:close/>
                </a:path>
              </a:pathLst>
            </a:custGeom>
            <a:solidFill>
              <a:srgbClr val="7575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0" y="838199"/>
              <a:ext cx="9144000" cy="152400"/>
            </a:xfrm>
            <a:custGeom>
              <a:avLst/>
              <a:gdLst/>
              <a:ahLst/>
              <a:cxnLst/>
              <a:rect l="l" t="t" r="r" b="b"/>
              <a:pathLst>
                <a:path w="9144000" h="152400">
                  <a:moveTo>
                    <a:pt x="9144000" y="0"/>
                  </a:moveTo>
                  <a:lnTo>
                    <a:pt x="0" y="0"/>
                  </a:lnTo>
                  <a:lnTo>
                    <a:pt x="0" y="152400"/>
                  </a:lnTo>
                  <a:lnTo>
                    <a:pt x="4572000" y="152400"/>
                  </a:lnTo>
                  <a:lnTo>
                    <a:pt x="9144000" y="15240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DAD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8" name="object 9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1468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“EQUINODERMOS”</a:t>
            </a:r>
          </a:p>
        </p:txBody>
      </p:sp>
      <p:pic>
        <p:nvPicPr>
          <p:cNvPr id="99" name="object 9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953000" y="1052830"/>
            <a:ext cx="4155440" cy="2989579"/>
          </a:xfrm>
          <a:prstGeom prst="rect">
            <a:avLst/>
          </a:prstGeom>
        </p:spPr>
      </p:pic>
      <p:pic>
        <p:nvPicPr>
          <p:cNvPr id="100" name="object 10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596380" y="4438650"/>
            <a:ext cx="2448560" cy="24193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270" y="1544319"/>
            <a:ext cx="2476500" cy="152400"/>
          </a:xfrm>
          <a:custGeom>
            <a:avLst/>
            <a:gdLst/>
            <a:ahLst/>
            <a:cxnLst/>
            <a:rect l="l" t="t" r="r" b="b"/>
            <a:pathLst>
              <a:path w="2476500" h="152400">
                <a:moveTo>
                  <a:pt x="2476500" y="0"/>
                </a:moveTo>
                <a:lnTo>
                  <a:pt x="1238250" y="0"/>
                </a:lnTo>
                <a:lnTo>
                  <a:pt x="0" y="0"/>
                </a:lnTo>
                <a:lnTo>
                  <a:pt x="0" y="152400"/>
                </a:lnTo>
                <a:lnTo>
                  <a:pt x="2476500" y="152400"/>
                </a:lnTo>
                <a:lnTo>
                  <a:pt x="2476500" y="0"/>
                </a:lnTo>
                <a:close/>
              </a:path>
            </a:pathLst>
          </a:custGeom>
          <a:solidFill>
            <a:srgbClr val="EDEC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xfrm>
            <a:off x="231140" y="1104687"/>
            <a:ext cx="6093460" cy="2376292"/>
          </a:xfrm>
          <a:prstGeom prst="rect">
            <a:avLst/>
          </a:prstGeom>
        </p:spPr>
        <p:txBody>
          <a:bodyPr vert="horz" wrap="square" lIns="0" tIns="2451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30"/>
              </a:spcBef>
            </a:pPr>
            <a:r>
              <a:rPr dirty="0"/>
              <a:t>Reprodução</a:t>
            </a:r>
            <a:r>
              <a:rPr spc="-20" dirty="0"/>
              <a:t> </a:t>
            </a:r>
            <a:r>
              <a:rPr dirty="0"/>
              <a:t>dos</a:t>
            </a:r>
            <a:r>
              <a:rPr spc="-15" dirty="0"/>
              <a:t> </a:t>
            </a:r>
            <a:r>
              <a:rPr spc="-10" dirty="0"/>
              <a:t>equinodermos</a:t>
            </a:r>
          </a:p>
          <a:p>
            <a:pPr marL="291465" indent="-182245">
              <a:lnSpc>
                <a:spcPct val="100000"/>
              </a:lnSpc>
              <a:spcBef>
                <a:spcPts val="1570"/>
              </a:spcBef>
              <a:buChar char="•"/>
              <a:tabLst>
                <a:tab pos="291465" algn="l"/>
              </a:tabLst>
            </a:pPr>
            <a:r>
              <a:rPr sz="2400" b="0" i="0" spc="-10" dirty="0">
                <a:latin typeface="Times New Roman"/>
                <a:cs typeface="Times New Roman"/>
              </a:rPr>
              <a:t>Dióicos</a:t>
            </a:r>
            <a:endParaRPr sz="2400" dirty="0">
              <a:latin typeface="Times New Roman"/>
              <a:cs typeface="Times New Roman"/>
            </a:endParaRPr>
          </a:p>
          <a:p>
            <a:pPr marL="291465" indent="-182245">
              <a:lnSpc>
                <a:spcPct val="100000"/>
              </a:lnSpc>
              <a:spcBef>
                <a:spcPts val="1500"/>
              </a:spcBef>
              <a:buChar char="•"/>
              <a:tabLst>
                <a:tab pos="291465" algn="l"/>
              </a:tabLst>
            </a:pPr>
            <a:r>
              <a:rPr sz="2400" b="0" i="0" dirty="0">
                <a:latin typeface="Times New Roman"/>
                <a:cs typeface="Times New Roman"/>
              </a:rPr>
              <a:t>Fecundação</a:t>
            </a:r>
            <a:r>
              <a:rPr sz="2400" b="0" i="0" spc="-45" dirty="0">
                <a:latin typeface="Times New Roman"/>
                <a:cs typeface="Times New Roman"/>
              </a:rPr>
              <a:t> </a:t>
            </a:r>
            <a:r>
              <a:rPr sz="2400" b="0" i="0" spc="-10" dirty="0">
                <a:latin typeface="Times New Roman"/>
                <a:cs typeface="Times New Roman"/>
              </a:rPr>
              <a:t>externa</a:t>
            </a:r>
            <a:endParaRPr sz="2400" dirty="0">
              <a:latin typeface="Times New Roman"/>
              <a:cs typeface="Times New Roman"/>
            </a:endParaRPr>
          </a:p>
          <a:p>
            <a:pPr marL="291465" indent="-182245">
              <a:lnSpc>
                <a:spcPct val="100000"/>
              </a:lnSpc>
              <a:spcBef>
                <a:spcPts val="1500"/>
              </a:spcBef>
              <a:buChar char="•"/>
              <a:tabLst>
                <a:tab pos="291465" algn="l"/>
              </a:tabLst>
            </a:pPr>
            <a:r>
              <a:rPr sz="2400" b="0" i="0" dirty="0" err="1">
                <a:latin typeface="Times New Roman"/>
                <a:cs typeface="Times New Roman"/>
              </a:rPr>
              <a:t>Desenvolvimento</a:t>
            </a:r>
            <a:r>
              <a:rPr sz="2400" b="0" i="0" spc="-85" dirty="0">
                <a:latin typeface="Times New Roman"/>
                <a:cs typeface="Times New Roman"/>
              </a:rPr>
              <a:t> </a:t>
            </a:r>
            <a:r>
              <a:rPr sz="2400" b="0" i="0" spc="-10" dirty="0" err="1">
                <a:latin typeface="Times New Roman"/>
                <a:cs typeface="Times New Roman"/>
              </a:rPr>
              <a:t>indireto</a:t>
            </a:r>
            <a:r>
              <a:rPr lang="pt-BR" sz="2400" b="0" i="0" spc="-10" dirty="0"/>
              <a:t> (metamorfose)</a:t>
            </a:r>
            <a:endParaRPr sz="2400" dirty="0">
              <a:latin typeface="Times New Roman"/>
              <a:cs typeface="Times New Roman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0" y="227329"/>
            <a:ext cx="9144000" cy="763270"/>
            <a:chOff x="0" y="227329"/>
            <a:chExt cx="9144000" cy="763270"/>
          </a:xfrm>
        </p:grpSpPr>
        <p:sp>
          <p:nvSpPr>
            <p:cNvPr id="6" name="object 6"/>
            <p:cNvSpPr/>
            <p:nvPr/>
          </p:nvSpPr>
          <p:spPr>
            <a:xfrm>
              <a:off x="0" y="227329"/>
              <a:ext cx="9144000" cy="610870"/>
            </a:xfrm>
            <a:custGeom>
              <a:avLst/>
              <a:gdLst/>
              <a:ahLst/>
              <a:cxnLst/>
              <a:rect l="l" t="t" r="r" b="b"/>
              <a:pathLst>
                <a:path w="9144000" h="610869">
                  <a:moveTo>
                    <a:pt x="91440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607060"/>
                  </a:lnTo>
                  <a:lnTo>
                    <a:pt x="0" y="610870"/>
                  </a:lnTo>
                  <a:lnTo>
                    <a:pt x="9144000" y="610870"/>
                  </a:lnTo>
                  <a:lnTo>
                    <a:pt x="9144000" y="607060"/>
                  </a:lnTo>
                  <a:lnTo>
                    <a:pt x="9144000" y="3822"/>
                  </a:lnTo>
                  <a:lnTo>
                    <a:pt x="9140190" y="3822"/>
                  </a:lnTo>
                  <a:lnTo>
                    <a:pt x="9140190" y="607060"/>
                  </a:lnTo>
                  <a:lnTo>
                    <a:pt x="3810" y="607060"/>
                  </a:lnTo>
                  <a:lnTo>
                    <a:pt x="3810" y="3810"/>
                  </a:lnTo>
                  <a:lnTo>
                    <a:pt x="9144000" y="381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810" y="231139"/>
              <a:ext cx="9136380" cy="603250"/>
            </a:xfrm>
            <a:custGeom>
              <a:avLst/>
              <a:gdLst/>
              <a:ahLst/>
              <a:cxnLst/>
              <a:rect l="l" t="t" r="r" b="b"/>
              <a:pathLst>
                <a:path w="9136380" h="603250">
                  <a:moveTo>
                    <a:pt x="9136380" y="0"/>
                  </a:moveTo>
                  <a:lnTo>
                    <a:pt x="9132570" y="0"/>
                  </a:lnTo>
                  <a:lnTo>
                    <a:pt x="9132570" y="3810"/>
                  </a:lnTo>
                  <a:lnTo>
                    <a:pt x="9132570" y="599440"/>
                  </a:lnTo>
                  <a:lnTo>
                    <a:pt x="2540" y="599440"/>
                  </a:lnTo>
                  <a:lnTo>
                    <a:pt x="2540" y="3810"/>
                  </a:lnTo>
                  <a:lnTo>
                    <a:pt x="9132570" y="3810"/>
                  </a:lnTo>
                  <a:lnTo>
                    <a:pt x="9132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9440"/>
                  </a:lnTo>
                  <a:lnTo>
                    <a:pt x="0" y="603250"/>
                  </a:lnTo>
                  <a:lnTo>
                    <a:pt x="9136380" y="603250"/>
                  </a:lnTo>
                  <a:lnTo>
                    <a:pt x="9136380" y="599440"/>
                  </a:lnTo>
                  <a:lnTo>
                    <a:pt x="9136380" y="3810"/>
                  </a:lnTo>
                  <a:lnTo>
                    <a:pt x="9136380" y="0"/>
                  </a:lnTo>
                  <a:close/>
                </a:path>
              </a:pathLst>
            </a:custGeom>
            <a:solidFill>
              <a:srgbClr val="FDFD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350" y="234949"/>
              <a:ext cx="9130030" cy="595630"/>
            </a:xfrm>
            <a:custGeom>
              <a:avLst/>
              <a:gdLst/>
              <a:ahLst/>
              <a:cxnLst/>
              <a:rect l="l" t="t" r="r" b="b"/>
              <a:pathLst>
                <a:path w="9130030" h="595630">
                  <a:moveTo>
                    <a:pt x="9130030" y="0"/>
                  </a:moveTo>
                  <a:lnTo>
                    <a:pt x="9126220" y="0"/>
                  </a:lnTo>
                  <a:lnTo>
                    <a:pt x="9126220" y="3810"/>
                  </a:lnTo>
                  <a:lnTo>
                    <a:pt x="9126220" y="591820"/>
                  </a:lnTo>
                  <a:lnTo>
                    <a:pt x="3810" y="591820"/>
                  </a:lnTo>
                  <a:lnTo>
                    <a:pt x="3810" y="3810"/>
                  </a:lnTo>
                  <a:lnTo>
                    <a:pt x="9126220" y="3810"/>
                  </a:lnTo>
                  <a:lnTo>
                    <a:pt x="91262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1820"/>
                  </a:lnTo>
                  <a:lnTo>
                    <a:pt x="0" y="595630"/>
                  </a:lnTo>
                  <a:lnTo>
                    <a:pt x="9130030" y="595630"/>
                  </a:lnTo>
                  <a:lnTo>
                    <a:pt x="9130030" y="591820"/>
                  </a:lnTo>
                  <a:lnTo>
                    <a:pt x="9130030" y="3810"/>
                  </a:lnTo>
                  <a:lnTo>
                    <a:pt x="9130030" y="0"/>
                  </a:lnTo>
                  <a:close/>
                </a:path>
              </a:pathLst>
            </a:custGeom>
            <a:solidFill>
              <a:srgbClr val="FBFB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160" y="238759"/>
              <a:ext cx="9122410" cy="588010"/>
            </a:xfrm>
            <a:custGeom>
              <a:avLst/>
              <a:gdLst/>
              <a:ahLst/>
              <a:cxnLst/>
              <a:rect l="l" t="t" r="r" b="b"/>
              <a:pathLst>
                <a:path w="9122410" h="588010">
                  <a:moveTo>
                    <a:pt x="9122410" y="0"/>
                  </a:moveTo>
                  <a:lnTo>
                    <a:pt x="9119870" y="0"/>
                  </a:lnTo>
                  <a:lnTo>
                    <a:pt x="9119870" y="3810"/>
                  </a:lnTo>
                  <a:lnTo>
                    <a:pt x="9119870" y="584200"/>
                  </a:lnTo>
                  <a:lnTo>
                    <a:pt x="3810" y="584200"/>
                  </a:lnTo>
                  <a:lnTo>
                    <a:pt x="3810" y="3810"/>
                  </a:lnTo>
                  <a:lnTo>
                    <a:pt x="9119870" y="3810"/>
                  </a:lnTo>
                  <a:lnTo>
                    <a:pt x="9119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4200"/>
                  </a:lnTo>
                  <a:lnTo>
                    <a:pt x="0" y="588010"/>
                  </a:lnTo>
                  <a:lnTo>
                    <a:pt x="9122410" y="588010"/>
                  </a:lnTo>
                  <a:lnTo>
                    <a:pt x="9122410" y="584200"/>
                  </a:lnTo>
                  <a:lnTo>
                    <a:pt x="9122410" y="3810"/>
                  </a:lnTo>
                  <a:lnTo>
                    <a:pt x="9122410" y="0"/>
                  </a:lnTo>
                  <a:close/>
                </a:path>
              </a:pathLst>
            </a:custGeom>
            <a:solidFill>
              <a:srgbClr val="FAFA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3970" y="242569"/>
              <a:ext cx="9116060" cy="580390"/>
            </a:xfrm>
            <a:custGeom>
              <a:avLst/>
              <a:gdLst/>
              <a:ahLst/>
              <a:cxnLst/>
              <a:rect l="l" t="t" r="r" b="b"/>
              <a:pathLst>
                <a:path w="9116060" h="580390">
                  <a:moveTo>
                    <a:pt x="9116060" y="0"/>
                  </a:moveTo>
                  <a:lnTo>
                    <a:pt x="9112250" y="0"/>
                  </a:lnTo>
                  <a:lnTo>
                    <a:pt x="9112250" y="3810"/>
                  </a:lnTo>
                  <a:lnTo>
                    <a:pt x="9112250" y="576580"/>
                  </a:lnTo>
                  <a:lnTo>
                    <a:pt x="3810" y="576580"/>
                  </a:lnTo>
                  <a:lnTo>
                    <a:pt x="3810" y="3810"/>
                  </a:lnTo>
                  <a:lnTo>
                    <a:pt x="9112250" y="3810"/>
                  </a:lnTo>
                  <a:lnTo>
                    <a:pt x="9112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6580"/>
                  </a:lnTo>
                  <a:lnTo>
                    <a:pt x="0" y="580390"/>
                  </a:lnTo>
                  <a:lnTo>
                    <a:pt x="9116060" y="580390"/>
                  </a:lnTo>
                  <a:lnTo>
                    <a:pt x="9116060" y="576580"/>
                  </a:lnTo>
                  <a:lnTo>
                    <a:pt x="9116060" y="3810"/>
                  </a:lnTo>
                  <a:lnTo>
                    <a:pt x="9116060" y="0"/>
                  </a:lnTo>
                  <a:close/>
                </a:path>
              </a:pathLst>
            </a:custGeom>
            <a:solidFill>
              <a:srgbClr val="F8F8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7780" y="246379"/>
              <a:ext cx="9108440" cy="572770"/>
            </a:xfrm>
            <a:custGeom>
              <a:avLst/>
              <a:gdLst/>
              <a:ahLst/>
              <a:cxnLst/>
              <a:rect l="l" t="t" r="r" b="b"/>
              <a:pathLst>
                <a:path w="9108440" h="572769">
                  <a:moveTo>
                    <a:pt x="9108440" y="0"/>
                  </a:moveTo>
                  <a:lnTo>
                    <a:pt x="9104630" y="0"/>
                  </a:lnTo>
                  <a:lnTo>
                    <a:pt x="9104630" y="2540"/>
                  </a:lnTo>
                  <a:lnTo>
                    <a:pt x="9104630" y="570230"/>
                  </a:lnTo>
                  <a:lnTo>
                    <a:pt x="3810" y="570230"/>
                  </a:lnTo>
                  <a:lnTo>
                    <a:pt x="3810" y="2540"/>
                  </a:lnTo>
                  <a:lnTo>
                    <a:pt x="9104630" y="2540"/>
                  </a:lnTo>
                  <a:lnTo>
                    <a:pt x="91046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70230"/>
                  </a:lnTo>
                  <a:lnTo>
                    <a:pt x="0" y="572770"/>
                  </a:lnTo>
                  <a:lnTo>
                    <a:pt x="9108440" y="572770"/>
                  </a:lnTo>
                  <a:lnTo>
                    <a:pt x="9108440" y="570230"/>
                  </a:lnTo>
                  <a:lnTo>
                    <a:pt x="9108440" y="2540"/>
                  </a:lnTo>
                  <a:lnTo>
                    <a:pt x="9108440" y="0"/>
                  </a:lnTo>
                  <a:close/>
                </a:path>
              </a:pathLst>
            </a:custGeom>
            <a:solidFill>
              <a:srgbClr val="F6F6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1590" y="248919"/>
              <a:ext cx="9100820" cy="567690"/>
            </a:xfrm>
            <a:custGeom>
              <a:avLst/>
              <a:gdLst/>
              <a:ahLst/>
              <a:cxnLst/>
              <a:rect l="l" t="t" r="r" b="b"/>
              <a:pathLst>
                <a:path w="9100820" h="567690">
                  <a:moveTo>
                    <a:pt x="9100820" y="0"/>
                  </a:moveTo>
                  <a:lnTo>
                    <a:pt x="9097010" y="0"/>
                  </a:lnTo>
                  <a:lnTo>
                    <a:pt x="9097010" y="3810"/>
                  </a:lnTo>
                  <a:lnTo>
                    <a:pt x="9097010" y="563880"/>
                  </a:lnTo>
                  <a:lnTo>
                    <a:pt x="3810" y="563880"/>
                  </a:lnTo>
                  <a:lnTo>
                    <a:pt x="3810" y="3810"/>
                  </a:lnTo>
                  <a:lnTo>
                    <a:pt x="9097010" y="3810"/>
                  </a:lnTo>
                  <a:lnTo>
                    <a:pt x="9097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3880"/>
                  </a:lnTo>
                  <a:lnTo>
                    <a:pt x="0" y="567690"/>
                  </a:lnTo>
                  <a:lnTo>
                    <a:pt x="9100820" y="567690"/>
                  </a:lnTo>
                  <a:lnTo>
                    <a:pt x="9100820" y="563880"/>
                  </a:lnTo>
                  <a:lnTo>
                    <a:pt x="9100820" y="3810"/>
                  </a:lnTo>
                  <a:lnTo>
                    <a:pt x="9100820" y="0"/>
                  </a:lnTo>
                  <a:close/>
                </a:path>
              </a:pathLst>
            </a:custGeom>
            <a:solidFill>
              <a:srgbClr val="F5F5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5400" y="252729"/>
              <a:ext cx="9093200" cy="560070"/>
            </a:xfrm>
            <a:custGeom>
              <a:avLst/>
              <a:gdLst/>
              <a:ahLst/>
              <a:cxnLst/>
              <a:rect l="l" t="t" r="r" b="b"/>
              <a:pathLst>
                <a:path w="9093200" h="560070">
                  <a:moveTo>
                    <a:pt x="90932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56260"/>
                  </a:lnTo>
                  <a:lnTo>
                    <a:pt x="0" y="560070"/>
                  </a:lnTo>
                  <a:lnTo>
                    <a:pt x="9093200" y="560070"/>
                  </a:lnTo>
                  <a:lnTo>
                    <a:pt x="9093200" y="556260"/>
                  </a:lnTo>
                  <a:lnTo>
                    <a:pt x="9093200" y="3822"/>
                  </a:lnTo>
                  <a:lnTo>
                    <a:pt x="9089390" y="3822"/>
                  </a:lnTo>
                  <a:lnTo>
                    <a:pt x="9089390" y="556260"/>
                  </a:lnTo>
                  <a:lnTo>
                    <a:pt x="2540" y="556260"/>
                  </a:lnTo>
                  <a:lnTo>
                    <a:pt x="2540" y="3810"/>
                  </a:lnTo>
                  <a:lnTo>
                    <a:pt x="9093200" y="3810"/>
                  </a:lnTo>
                  <a:lnTo>
                    <a:pt x="9093200" y="0"/>
                  </a:lnTo>
                  <a:close/>
                </a:path>
              </a:pathLst>
            </a:custGeom>
            <a:solidFill>
              <a:srgbClr val="F3F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7940" y="256539"/>
              <a:ext cx="9086850" cy="552450"/>
            </a:xfrm>
            <a:custGeom>
              <a:avLst/>
              <a:gdLst/>
              <a:ahLst/>
              <a:cxnLst/>
              <a:rect l="l" t="t" r="r" b="b"/>
              <a:pathLst>
                <a:path w="9086850" h="552450">
                  <a:moveTo>
                    <a:pt x="9086850" y="0"/>
                  </a:moveTo>
                  <a:lnTo>
                    <a:pt x="9083040" y="0"/>
                  </a:lnTo>
                  <a:lnTo>
                    <a:pt x="9083040" y="3810"/>
                  </a:lnTo>
                  <a:lnTo>
                    <a:pt x="9083040" y="548640"/>
                  </a:lnTo>
                  <a:lnTo>
                    <a:pt x="3810" y="548640"/>
                  </a:lnTo>
                  <a:lnTo>
                    <a:pt x="3810" y="3810"/>
                  </a:lnTo>
                  <a:lnTo>
                    <a:pt x="9083040" y="3810"/>
                  </a:lnTo>
                  <a:lnTo>
                    <a:pt x="90830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8640"/>
                  </a:lnTo>
                  <a:lnTo>
                    <a:pt x="0" y="552450"/>
                  </a:lnTo>
                  <a:lnTo>
                    <a:pt x="9086850" y="552450"/>
                  </a:lnTo>
                  <a:lnTo>
                    <a:pt x="9086850" y="548640"/>
                  </a:lnTo>
                  <a:lnTo>
                    <a:pt x="9086850" y="3810"/>
                  </a:lnTo>
                  <a:lnTo>
                    <a:pt x="9086850" y="0"/>
                  </a:lnTo>
                  <a:close/>
                </a:path>
              </a:pathLst>
            </a:custGeom>
            <a:solidFill>
              <a:srgbClr val="F1F1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1750" y="260349"/>
              <a:ext cx="9079230" cy="544830"/>
            </a:xfrm>
            <a:custGeom>
              <a:avLst/>
              <a:gdLst/>
              <a:ahLst/>
              <a:cxnLst/>
              <a:rect l="l" t="t" r="r" b="b"/>
              <a:pathLst>
                <a:path w="9079230" h="544830">
                  <a:moveTo>
                    <a:pt x="9079230" y="0"/>
                  </a:moveTo>
                  <a:lnTo>
                    <a:pt x="9076690" y="0"/>
                  </a:lnTo>
                  <a:lnTo>
                    <a:pt x="9076690" y="3810"/>
                  </a:lnTo>
                  <a:lnTo>
                    <a:pt x="9076690" y="541020"/>
                  </a:lnTo>
                  <a:lnTo>
                    <a:pt x="3810" y="541020"/>
                  </a:lnTo>
                  <a:lnTo>
                    <a:pt x="3810" y="3810"/>
                  </a:lnTo>
                  <a:lnTo>
                    <a:pt x="9076690" y="3810"/>
                  </a:lnTo>
                  <a:lnTo>
                    <a:pt x="9076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1020"/>
                  </a:lnTo>
                  <a:lnTo>
                    <a:pt x="0" y="544830"/>
                  </a:lnTo>
                  <a:lnTo>
                    <a:pt x="9079230" y="544830"/>
                  </a:lnTo>
                  <a:lnTo>
                    <a:pt x="9079230" y="541020"/>
                  </a:lnTo>
                  <a:lnTo>
                    <a:pt x="9079230" y="3810"/>
                  </a:lnTo>
                  <a:lnTo>
                    <a:pt x="9079230" y="0"/>
                  </a:lnTo>
                  <a:close/>
                </a:path>
              </a:pathLst>
            </a:custGeom>
            <a:solidFill>
              <a:srgbClr val="F0F0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5560" y="264159"/>
              <a:ext cx="9072880" cy="537210"/>
            </a:xfrm>
            <a:custGeom>
              <a:avLst/>
              <a:gdLst/>
              <a:ahLst/>
              <a:cxnLst/>
              <a:rect l="l" t="t" r="r" b="b"/>
              <a:pathLst>
                <a:path w="9072880" h="537210">
                  <a:moveTo>
                    <a:pt x="9072880" y="0"/>
                  </a:moveTo>
                  <a:lnTo>
                    <a:pt x="9069070" y="0"/>
                  </a:lnTo>
                  <a:lnTo>
                    <a:pt x="9069070" y="3810"/>
                  </a:lnTo>
                  <a:lnTo>
                    <a:pt x="9069070" y="533400"/>
                  </a:lnTo>
                  <a:lnTo>
                    <a:pt x="3810" y="533400"/>
                  </a:lnTo>
                  <a:lnTo>
                    <a:pt x="3810" y="3810"/>
                  </a:lnTo>
                  <a:lnTo>
                    <a:pt x="9069070" y="3810"/>
                  </a:lnTo>
                  <a:lnTo>
                    <a:pt x="9069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3400"/>
                  </a:lnTo>
                  <a:lnTo>
                    <a:pt x="0" y="537210"/>
                  </a:lnTo>
                  <a:lnTo>
                    <a:pt x="9072880" y="537210"/>
                  </a:lnTo>
                  <a:lnTo>
                    <a:pt x="9072880" y="533400"/>
                  </a:lnTo>
                  <a:lnTo>
                    <a:pt x="9072880" y="3810"/>
                  </a:lnTo>
                  <a:lnTo>
                    <a:pt x="9072880" y="0"/>
                  </a:lnTo>
                  <a:close/>
                </a:path>
              </a:pathLst>
            </a:custGeom>
            <a:solidFill>
              <a:srgbClr val="EEE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9370" y="267969"/>
              <a:ext cx="9065260" cy="529590"/>
            </a:xfrm>
            <a:custGeom>
              <a:avLst/>
              <a:gdLst/>
              <a:ahLst/>
              <a:cxnLst/>
              <a:rect l="l" t="t" r="r" b="b"/>
              <a:pathLst>
                <a:path w="9065260" h="529590">
                  <a:moveTo>
                    <a:pt x="9065260" y="0"/>
                  </a:moveTo>
                  <a:lnTo>
                    <a:pt x="9061450" y="0"/>
                  </a:lnTo>
                  <a:lnTo>
                    <a:pt x="9061450" y="3810"/>
                  </a:lnTo>
                  <a:lnTo>
                    <a:pt x="9061450" y="525780"/>
                  </a:lnTo>
                  <a:lnTo>
                    <a:pt x="3810" y="525780"/>
                  </a:lnTo>
                  <a:lnTo>
                    <a:pt x="3810" y="3810"/>
                  </a:lnTo>
                  <a:lnTo>
                    <a:pt x="9061450" y="3810"/>
                  </a:lnTo>
                  <a:lnTo>
                    <a:pt x="9061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5780"/>
                  </a:lnTo>
                  <a:lnTo>
                    <a:pt x="0" y="529590"/>
                  </a:lnTo>
                  <a:lnTo>
                    <a:pt x="9065260" y="529590"/>
                  </a:lnTo>
                  <a:lnTo>
                    <a:pt x="9065260" y="525780"/>
                  </a:lnTo>
                  <a:lnTo>
                    <a:pt x="9065260" y="3810"/>
                  </a:lnTo>
                  <a:lnTo>
                    <a:pt x="9065260" y="0"/>
                  </a:lnTo>
                  <a:close/>
                </a:path>
              </a:pathLst>
            </a:custGeom>
            <a:solidFill>
              <a:srgbClr val="EDED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3180" y="271779"/>
              <a:ext cx="9057640" cy="521970"/>
            </a:xfrm>
            <a:custGeom>
              <a:avLst/>
              <a:gdLst/>
              <a:ahLst/>
              <a:cxnLst/>
              <a:rect l="l" t="t" r="r" b="b"/>
              <a:pathLst>
                <a:path w="9057640" h="521970">
                  <a:moveTo>
                    <a:pt x="90576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18160"/>
                  </a:lnTo>
                  <a:lnTo>
                    <a:pt x="0" y="521970"/>
                  </a:lnTo>
                  <a:lnTo>
                    <a:pt x="9057640" y="521970"/>
                  </a:lnTo>
                  <a:lnTo>
                    <a:pt x="9057640" y="518160"/>
                  </a:lnTo>
                  <a:lnTo>
                    <a:pt x="9057640" y="3822"/>
                  </a:lnTo>
                  <a:lnTo>
                    <a:pt x="9053830" y="3822"/>
                  </a:lnTo>
                  <a:lnTo>
                    <a:pt x="9053830" y="518160"/>
                  </a:lnTo>
                  <a:lnTo>
                    <a:pt x="3810" y="518160"/>
                  </a:lnTo>
                  <a:lnTo>
                    <a:pt x="3810" y="3810"/>
                  </a:lnTo>
                  <a:lnTo>
                    <a:pt x="9057640" y="3810"/>
                  </a:lnTo>
                  <a:lnTo>
                    <a:pt x="9057640" y="0"/>
                  </a:lnTo>
                  <a:close/>
                </a:path>
              </a:pathLst>
            </a:custGeom>
            <a:solidFill>
              <a:srgbClr val="EBEB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6990" y="275589"/>
              <a:ext cx="9050020" cy="514350"/>
            </a:xfrm>
            <a:custGeom>
              <a:avLst/>
              <a:gdLst/>
              <a:ahLst/>
              <a:cxnLst/>
              <a:rect l="l" t="t" r="r" b="b"/>
              <a:pathLst>
                <a:path w="9050020" h="514350">
                  <a:moveTo>
                    <a:pt x="9050020" y="0"/>
                  </a:moveTo>
                  <a:lnTo>
                    <a:pt x="9046210" y="0"/>
                  </a:lnTo>
                  <a:lnTo>
                    <a:pt x="9046210" y="2540"/>
                  </a:lnTo>
                  <a:lnTo>
                    <a:pt x="9046210" y="511810"/>
                  </a:lnTo>
                  <a:lnTo>
                    <a:pt x="3810" y="511810"/>
                  </a:lnTo>
                  <a:lnTo>
                    <a:pt x="3810" y="2540"/>
                  </a:lnTo>
                  <a:lnTo>
                    <a:pt x="9046210" y="2540"/>
                  </a:lnTo>
                  <a:lnTo>
                    <a:pt x="90462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11810"/>
                  </a:lnTo>
                  <a:lnTo>
                    <a:pt x="0" y="514350"/>
                  </a:lnTo>
                  <a:lnTo>
                    <a:pt x="9050020" y="514350"/>
                  </a:lnTo>
                  <a:lnTo>
                    <a:pt x="9050020" y="511810"/>
                  </a:lnTo>
                  <a:lnTo>
                    <a:pt x="9050020" y="2540"/>
                  </a:lnTo>
                  <a:lnTo>
                    <a:pt x="9050020" y="0"/>
                  </a:lnTo>
                  <a:close/>
                </a:path>
              </a:pathLst>
            </a:custGeom>
            <a:solidFill>
              <a:srgbClr val="E9E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0800" y="278129"/>
              <a:ext cx="9042400" cy="509270"/>
            </a:xfrm>
            <a:custGeom>
              <a:avLst/>
              <a:gdLst/>
              <a:ahLst/>
              <a:cxnLst/>
              <a:rect l="l" t="t" r="r" b="b"/>
              <a:pathLst>
                <a:path w="9042400" h="509270">
                  <a:moveTo>
                    <a:pt x="90424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05460"/>
                  </a:lnTo>
                  <a:lnTo>
                    <a:pt x="0" y="509270"/>
                  </a:lnTo>
                  <a:lnTo>
                    <a:pt x="9042400" y="509270"/>
                  </a:lnTo>
                  <a:lnTo>
                    <a:pt x="9042400" y="505460"/>
                  </a:lnTo>
                  <a:lnTo>
                    <a:pt x="9042400" y="3822"/>
                  </a:lnTo>
                  <a:lnTo>
                    <a:pt x="9038590" y="3822"/>
                  </a:lnTo>
                  <a:lnTo>
                    <a:pt x="9038590" y="505460"/>
                  </a:lnTo>
                  <a:lnTo>
                    <a:pt x="3810" y="505460"/>
                  </a:lnTo>
                  <a:lnTo>
                    <a:pt x="3810" y="3810"/>
                  </a:lnTo>
                  <a:lnTo>
                    <a:pt x="9042400" y="3810"/>
                  </a:lnTo>
                  <a:lnTo>
                    <a:pt x="9042400" y="0"/>
                  </a:lnTo>
                  <a:close/>
                </a:path>
              </a:pathLst>
            </a:custGeom>
            <a:solidFill>
              <a:srgbClr val="E8E8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4610" y="281939"/>
              <a:ext cx="9034780" cy="501650"/>
            </a:xfrm>
            <a:custGeom>
              <a:avLst/>
              <a:gdLst/>
              <a:ahLst/>
              <a:cxnLst/>
              <a:rect l="l" t="t" r="r" b="b"/>
              <a:pathLst>
                <a:path w="9034780" h="501650">
                  <a:moveTo>
                    <a:pt x="9034780" y="0"/>
                  </a:moveTo>
                  <a:lnTo>
                    <a:pt x="9030970" y="0"/>
                  </a:lnTo>
                  <a:lnTo>
                    <a:pt x="9030970" y="3810"/>
                  </a:lnTo>
                  <a:lnTo>
                    <a:pt x="9030970" y="497840"/>
                  </a:lnTo>
                  <a:lnTo>
                    <a:pt x="2540" y="497840"/>
                  </a:lnTo>
                  <a:lnTo>
                    <a:pt x="2540" y="3810"/>
                  </a:lnTo>
                  <a:lnTo>
                    <a:pt x="9030970" y="3810"/>
                  </a:lnTo>
                  <a:lnTo>
                    <a:pt x="9030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7840"/>
                  </a:lnTo>
                  <a:lnTo>
                    <a:pt x="0" y="501650"/>
                  </a:lnTo>
                  <a:lnTo>
                    <a:pt x="9034780" y="501650"/>
                  </a:lnTo>
                  <a:lnTo>
                    <a:pt x="9034780" y="497840"/>
                  </a:lnTo>
                  <a:lnTo>
                    <a:pt x="9034780" y="3810"/>
                  </a:lnTo>
                  <a:lnTo>
                    <a:pt x="9034780" y="0"/>
                  </a:lnTo>
                  <a:close/>
                </a:path>
              </a:pathLst>
            </a:custGeom>
            <a:solidFill>
              <a:srgbClr val="E6E6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7150" y="285749"/>
              <a:ext cx="9028430" cy="494030"/>
            </a:xfrm>
            <a:custGeom>
              <a:avLst/>
              <a:gdLst/>
              <a:ahLst/>
              <a:cxnLst/>
              <a:rect l="l" t="t" r="r" b="b"/>
              <a:pathLst>
                <a:path w="9028430" h="494030">
                  <a:moveTo>
                    <a:pt x="9028430" y="0"/>
                  </a:moveTo>
                  <a:lnTo>
                    <a:pt x="9025890" y="0"/>
                  </a:lnTo>
                  <a:lnTo>
                    <a:pt x="9025890" y="3810"/>
                  </a:lnTo>
                  <a:lnTo>
                    <a:pt x="9025890" y="490220"/>
                  </a:lnTo>
                  <a:lnTo>
                    <a:pt x="3810" y="490220"/>
                  </a:lnTo>
                  <a:lnTo>
                    <a:pt x="3810" y="3810"/>
                  </a:lnTo>
                  <a:lnTo>
                    <a:pt x="9025890" y="3810"/>
                  </a:lnTo>
                  <a:lnTo>
                    <a:pt x="9025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0220"/>
                  </a:lnTo>
                  <a:lnTo>
                    <a:pt x="0" y="494030"/>
                  </a:lnTo>
                  <a:lnTo>
                    <a:pt x="9028430" y="494030"/>
                  </a:lnTo>
                  <a:lnTo>
                    <a:pt x="9028430" y="490220"/>
                  </a:lnTo>
                  <a:lnTo>
                    <a:pt x="9028430" y="3810"/>
                  </a:lnTo>
                  <a:lnTo>
                    <a:pt x="9028430" y="0"/>
                  </a:lnTo>
                  <a:close/>
                </a:path>
              </a:pathLst>
            </a:custGeom>
            <a:solidFill>
              <a:srgbClr val="E4E4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0960" y="289559"/>
              <a:ext cx="9022080" cy="486409"/>
            </a:xfrm>
            <a:custGeom>
              <a:avLst/>
              <a:gdLst/>
              <a:ahLst/>
              <a:cxnLst/>
              <a:rect l="l" t="t" r="r" b="b"/>
              <a:pathLst>
                <a:path w="9022080" h="486409">
                  <a:moveTo>
                    <a:pt x="9022080" y="0"/>
                  </a:moveTo>
                  <a:lnTo>
                    <a:pt x="9018270" y="0"/>
                  </a:lnTo>
                  <a:lnTo>
                    <a:pt x="9018270" y="3810"/>
                  </a:lnTo>
                  <a:lnTo>
                    <a:pt x="9018270" y="482600"/>
                  </a:lnTo>
                  <a:lnTo>
                    <a:pt x="3810" y="482600"/>
                  </a:lnTo>
                  <a:lnTo>
                    <a:pt x="3810" y="3810"/>
                  </a:lnTo>
                  <a:lnTo>
                    <a:pt x="9018270" y="3810"/>
                  </a:lnTo>
                  <a:lnTo>
                    <a:pt x="9018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2600"/>
                  </a:lnTo>
                  <a:lnTo>
                    <a:pt x="0" y="486410"/>
                  </a:lnTo>
                  <a:lnTo>
                    <a:pt x="9022080" y="486410"/>
                  </a:lnTo>
                  <a:lnTo>
                    <a:pt x="9022080" y="482600"/>
                  </a:lnTo>
                  <a:lnTo>
                    <a:pt x="9022080" y="3810"/>
                  </a:lnTo>
                  <a:lnTo>
                    <a:pt x="9022080" y="0"/>
                  </a:lnTo>
                  <a:close/>
                </a:path>
              </a:pathLst>
            </a:custGeom>
            <a:solidFill>
              <a:srgbClr val="E3E3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4770" y="293369"/>
              <a:ext cx="9014460" cy="478790"/>
            </a:xfrm>
            <a:custGeom>
              <a:avLst/>
              <a:gdLst/>
              <a:ahLst/>
              <a:cxnLst/>
              <a:rect l="l" t="t" r="r" b="b"/>
              <a:pathLst>
                <a:path w="9014460" h="478790">
                  <a:moveTo>
                    <a:pt x="9014460" y="0"/>
                  </a:moveTo>
                  <a:lnTo>
                    <a:pt x="9010650" y="0"/>
                  </a:lnTo>
                  <a:lnTo>
                    <a:pt x="9010650" y="3810"/>
                  </a:lnTo>
                  <a:lnTo>
                    <a:pt x="9010650" y="474980"/>
                  </a:lnTo>
                  <a:lnTo>
                    <a:pt x="3810" y="474980"/>
                  </a:lnTo>
                  <a:lnTo>
                    <a:pt x="3810" y="3810"/>
                  </a:lnTo>
                  <a:lnTo>
                    <a:pt x="9010650" y="3810"/>
                  </a:lnTo>
                  <a:lnTo>
                    <a:pt x="9010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4980"/>
                  </a:lnTo>
                  <a:lnTo>
                    <a:pt x="0" y="478790"/>
                  </a:lnTo>
                  <a:lnTo>
                    <a:pt x="9014460" y="478790"/>
                  </a:lnTo>
                  <a:lnTo>
                    <a:pt x="9014460" y="474980"/>
                  </a:lnTo>
                  <a:lnTo>
                    <a:pt x="9014460" y="3810"/>
                  </a:lnTo>
                  <a:lnTo>
                    <a:pt x="9014460" y="0"/>
                  </a:lnTo>
                  <a:close/>
                </a:path>
              </a:pathLst>
            </a:custGeom>
            <a:solidFill>
              <a:srgbClr val="E1E1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8580" y="297179"/>
              <a:ext cx="9006840" cy="471170"/>
            </a:xfrm>
            <a:custGeom>
              <a:avLst/>
              <a:gdLst/>
              <a:ahLst/>
              <a:cxnLst/>
              <a:rect l="l" t="t" r="r" b="b"/>
              <a:pathLst>
                <a:path w="9006840" h="471170">
                  <a:moveTo>
                    <a:pt x="9006840" y="0"/>
                  </a:moveTo>
                  <a:lnTo>
                    <a:pt x="9003030" y="0"/>
                  </a:lnTo>
                  <a:lnTo>
                    <a:pt x="9003030" y="2540"/>
                  </a:lnTo>
                  <a:lnTo>
                    <a:pt x="9003030" y="468630"/>
                  </a:lnTo>
                  <a:lnTo>
                    <a:pt x="3810" y="468630"/>
                  </a:lnTo>
                  <a:lnTo>
                    <a:pt x="3810" y="2540"/>
                  </a:lnTo>
                  <a:lnTo>
                    <a:pt x="9003030" y="2540"/>
                  </a:lnTo>
                  <a:lnTo>
                    <a:pt x="90030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68630"/>
                  </a:lnTo>
                  <a:lnTo>
                    <a:pt x="0" y="471170"/>
                  </a:lnTo>
                  <a:lnTo>
                    <a:pt x="9006840" y="471170"/>
                  </a:lnTo>
                  <a:lnTo>
                    <a:pt x="9006840" y="468630"/>
                  </a:lnTo>
                  <a:lnTo>
                    <a:pt x="9006840" y="2540"/>
                  </a:lnTo>
                  <a:lnTo>
                    <a:pt x="9006840" y="0"/>
                  </a:lnTo>
                  <a:close/>
                </a:path>
              </a:pathLst>
            </a:custGeom>
            <a:solidFill>
              <a:srgbClr val="E0E0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72390" y="299719"/>
              <a:ext cx="8999220" cy="466090"/>
            </a:xfrm>
            <a:custGeom>
              <a:avLst/>
              <a:gdLst/>
              <a:ahLst/>
              <a:cxnLst/>
              <a:rect l="l" t="t" r="r" b="b"/>
              <a:pathLst>
                <a:path w="8999220" h="466090">
                  <a:moveTo>
                    <a:pt x="8999220" y="0"/>
                  </a:moveTo>
                  <a:lnTo>
                    <a:pt x="8995410" y="0"/>
                  </a:lnTo>
                  <a:lnTo>
                    <a:pt x="8995410" y="3810"/>
                  </a:lnTo>
                  <a:lnTo>
                    <a:pt x="8995410" y="462280"/>
                  </a:lnTo>
                  <a:lnTo>
                    <a:pt x="3810" y="462280"/>
                  </a:lnTo>
                  <a:lnTo>
                    <a:pt x="3810" y="3810"/>
                  </a:lnTo>
                  <a:lnTo>
                    <a:pt x="8995410" y="3810"/>
                  </a:lnTo>
                  <a:lnTo>
                    <a:pt x="8995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2280"/>
                  </a:lnTo>
                  <a:lnTo>
                    <a:pt x="0" y="466090"/>
                  </a:lnTo>
                  <a:lnTo>
                    <a:pt x="8999220" y="466090"/>
                  </a:lnTo>
                  <a:lnTo>
                    <a:pt x="8999220" y="462280"/>
                  </a:lnTo>
                  <a:lnTo>
                    <a:pt x="8999220" y="3810"/>
                  </a:lnTo>
                  <a:lnTo>
                    <a:pt x="8999220" y="0"/>
                  </a:lnTo>
                  <a:close/>
                </a:path>
              </a:pathLst>
            </a:custGeom>
            <a:solidFill>
              <a:srgbClr val="DEDE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76200" y="303529"/>
              <a:ext cx="8991600" cy="458470"/>
            </a:xfrm>
            <a:custGeom>
              <a:avLst/>
              <a:gdLst/>
              <a:ahLst/>
              <a:cxnLst/>
              <a:rect l="l" t="t" r="r" b="b"/>
              <a:pathLst>
                <a:path w="8991600" h="458470">
                  <a:moveTo>
                    <a:pt x="89916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54660"/>
                  </a:lnTo>
                  <a:lnTo>
                    <a:pt x="0" y="458470"/>
                  </a:lnTo>
                  <a:lnTo>
                    <a:pt x="8991600" y="458470"/>
                  </a:lnTo>
                  <a:lnTo>
                    <a:pt x="8991600" y="454660"/>
                  </a:lnTo>
                  <a:lnTo>
                    <a:pt x="8991600" y="3822"/>
                  </a:lnTo>
                  <a:lnTo>
                    <a:pt x="8987790" y="3822"/>
                  </a:lnTo>
                  <a:lnTo>
                    <a:pt x="8987790" y="454660"/>
                  </a:lnTo>
                  <a:lnTo>
                    <a:pt x="3810" y="454660"/>
                  </a:lnTo>
                  <a:lnTo>
                    <a:pt x="3810" y="3810"/>
                  </a:lnTo>
                  <a:lnTo>
                    <a:pt x="8991600" y="3810"/>
                  </a:lnTo>
                  <a:lnTo>
                    <a:pt x="8991600" y="0"/>
                  </a:lnTo>
                  <a:close/>
                </a:path>
              </a:pathLst>
            </a:custGeom>
            <a:solidFill>
              <a:srgbClr val="DCDC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80010" y="307339"/>
              <a:ext cx="8983980" cy="450850"/>
            </a:xfrm>
            <a:custGeom>
              <a:avLst/>
              <a:gdLst/>
              <a:ahLst/>
              <a:cxnLst/>
              <a:rect l="l" t="t" r="r" b="b"/>
              <a:pathLst>
                <a:path w="8983980" h="450850">
                  <a:moveTo>
                    <a:pt x="8983980" y="0"/>
                  </a:moveTo>
                  <a:lnTo>
                    <a:pt x="8980170" y="0"/>
                  </a:lnTo>
                  <a:lnTo>
                    <a:pt x="8980170" y="3810"/>
                  </a:lnTo>
                  <a:lnTo>
                    <a:pt x="8980170" y="447040"/>
                  </a:lnTo>
                  <a:lnTo>
                    <a:pt x="2540" y="447040"/>
                  </a:lnTo>
                  <a:lnTo>
                    <a:pt x="2540" y="3810"/>
                  </a:lnTo>
                  <a:lnTo>
                    <a:pt x="8980170" y="3810"/>
                  </a:lnTo>
                  <a:lnTo>
                    <a:pt x="8980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7040"/>
                  </a:lnTo>
                  <a:lnTo>
                    <a:pt x="0" y="450850"/>
                  </a:lnTo>
                  <a:lnTo>
                    <a:pt x="8983980" y="450850"/>
                  </a:lnTo>
                  <a:lnTo>
                    <a:pt x="8983980" y="447040"/>
                  </a:lnTo>
                  <a:lnTo>
                    <a:pt x="8983980" y="3810"/>
                  </a:lnTo>
                  <a:lnTo>
                    <a:pt x="8983980" y="0"/>
                  </a:lnTo>
                  <a:close/>
                </a:path>
              </a:pathLst>
            </a:custGeom>
            <a:solidFill>
              <a:srgbClr val="DBDB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82550" y="311149"/>
              <a:ext cx="8977630" cy="443230"/>
            </a:xfrm>
            <a:custGeom>
              <a:avLst/>
              <a:gdLst/>
              <a:ahLst/>
              <a:cxnLst/>
              <a:rect l="l" t="t" r="r" b="b"/>
              <a:pathLst>
                <a:path w="8977630" h="443230">
                  <a:moveTo>
                    <a:pt x="8977630" y="0"/>
                  </a:moveTo>
                  <a:lnTo>
                    <a:pt x="8973820" y="0"/>
                  </a:lnTo>
                  <a:lnTo>
                    <a:pt x="8973820" y="3810"/>
                  </a:lnTo>
                  <a:lnTo>
                    <a:pt x="8973820" y="439420"/>
                  </a:lnTo>
                  <a:lnTo>
                    <a:pt x="3810" y="439420"/>
                  </a:lnTo>
                  <a:lnTo>
                    <a:pt x="3810" y="3810"/>
                  </a:lnTo>
                  <a:lnTo>
                    <a:pt x="8973820" y="3810"/>
                  </a:lnTo>
                  <a:lnTo>
                    <a:pt x="8973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9420"/>
                  </a:lnTo>
                  <a:lnTo>
                    <a:pt x="0" y="443230"/>
                  </a:lnTo>
                  <a:lnTo>
                    <a:pt x="8977630" y="443230"/>
                  </a:lnTo>
                  <a:lnTo>
                    <a:pt x="8977630" y="439420"/>
                  </a:lnTo>
                  <a:lnTo>
                    <a:pt x="8977630" y="3810"/>
                  </a:lnTo>
                  <a:lnTo>
                    <a:pt x="8977630" y="0"/>
                  </a:lnTo>
                  <a:close/>
                </a:path>
              </a:pathLst>
            </a:custGeom>
            <a:solidFill>
              <a:srgbClr val="D9D9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86360" y="314959"/>
              <a:ext cx="8970010" cy="435609"/>
            </a:xfrm>
            <a:custGeom>
              <a:avLst/>
              <a:gdLst/>
              <a:ahLst/>
              <a:cxnLst/>
              <a:rect l="l" t="t" r="r" b="b"/>
              <a:pathLst>
                <a:path w="8970010" h="435609">
                  <a:moveTo>
                    <a:pt x="8970010" y="0"/>
                  </a:moveTo>
                  <a:lnTo>
                    <a:pt x="8967470" y="0"/>
                  </a:lnTo>
                  <a:lnTo>
                    <a:pt x="8967470" y="3810"/>
                  </a:lnTo>
                  <a:lnTo>
                    <a:pt x="8967470" y="431800"/>
                  </a:lnTo>
                  <a:lnTo>
                    <a:pt x="3810" y="431800"/>
                  </a:lnTo>
                  <a:lnTo>
                    <a:pt x="3810" y="3810"/>
                  </a:lnTo>
                  <a:lnTo>
                    <a:pt x="8967470" y="3810"/>
                  </a:lnTo>
                  <a:lnTo>
                    <a:pt x="8967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1800"/>
                  </a:lnTo>
                  <a:lnTo>
                    <a:pt x="0" y="435610"/>
                  </a:lnTo>
                  <a:lnTo>
                    <a:pt x="8970010" y="435610"/>
                  </a:lnTo>
                  <a:lnTo>
                    <a:pt x="8970010" y="431800"/>
                  </a:lnTo>
                  <a:lnTo>
                    <a:pt x="8970010" y="3810"/>
                  </a:lnTo>
                  <a:lnTo>
                    <a:pt x="8970010" y="0"/>
                  </a:lnTo>
                  <a:close/>
                </a:path>
              </a:pathLst>
            </a:custGeom>
            <a:solidFill>
              <a:srgbClr val="D7D7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90170" y="318769"/>
              <a:ext cx="8963660" cy="427990"/>
            </a:xfrm>
            <a:custGeom>
              <a:avLst/>
              <a:gdLst/>
              <a:ahLst/>
              <a:cxnLst/>
              <a:rect l="l" t="t" r="r" b="b"/>
              <a:pathLst>
                <a:path w="8963660" h="427990">
                  <a:moveTo>
                    <a:pt x="8963660" y="0"/>
                  </a:moveTo>
                  <a:lnTo>
                    <a:pt x="8959850" y="0"/>
                  </a:lnTo>
                  <a:lnTo>
                    <a:pt x="8959850" y="3810"/>
                  </a:lnTo>
                  <a:lnTo>
                    <a:pt x="8959850" y="424180"/>
                  </a:lnTo>
                  <a:lnTo>
                    <a:pt x="3810" y="424180"/>
                  </a:lnTo>
                  <a:lnTo>
                    <a:pt x="3810" y="3810"/>
                  </a:lnTo>
                  <a:lnTo>
                    <a:pt x="8959850" y="3810"/>
                  </a:lnTo>
                  <a:lnTo>
                    <a:pt x="8959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4180"/>
                  </a:lnTo>
                  <a:lnTo>
                    <a:pt x="0" y="427990"/>
                  </a:lnTo>
                  <a:lnTo>
                    <a:pt x="8963660" y="427990"/>
                  </a:lnTo>
                  <a:lnTo>
                    <a:pt x="8963660" y="424180"/>
                  </a:lnTo>
                  <a:lnTo>
                    <a:pt x="8963660" y="3810"/>
                  </a:lnTo>
                  <a:lnTo>
                    <a:pt x="8963660" y="0"/>
                  </a:lnTo>
                  <a:close/>
                </a:path>
              </a:pathLst>
            </a:custGeom>
            <a:solidFill>
              <a:srgbClr val="D6D6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93980" y="322579"/>
              <a:ext cx="8956040" cy="420370"/>
            </a:xfrm>
            <a:custGeom>
              <a:avLst/>
              <a:gdLst/>
              <a:ahLst/>
              <a:cxnLst/>
              <a:rect l="l" t="t" r="r" b="b"/>
              <a:pathLst>
                <a:path w="8956040" h="420370">
                  <a:moveTo>
                    <a:pt x="89560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17830"/>
                  </a:lnTo>
                  <a:lnTo>
                    <a:pt x="0" y="420370"/>
                  </a:lnTo>
                  <a:lnTo>
                    <a:pt x="8956040" y="420370"/>
                  </a:lnTo>
                  <a:lnTo>
                    <a:pt x="8956040" y="417830"/>
                  </a:lnTo>
                  <a:lnTo>
                    <a:pt x="8956040" y="3822"/>
                  </a:lnTo>
                  <a:lnTo>
                    <a:pt x="8952230" y="3822"/>
                  </a:lnTo>
                  <a:lnTo>
                    <a:pt x="8952230" y="417830"/>
                  </a:lnTo>
                  <a:lnTo>
                    <a:pt x="3810" y="417830"/>
                  </a:lnTo>
                  <a:lnTo>
                    <a:pt x="3810" y="3810"/>
                  </a:lnTo>
                  <a:lnTo>
                    <a:pt x="8956040" y="3810"/>
                  </a:lnTo>
                  <a:lnTo>
                    <a:pt x="8956040" y="0"/>
                  </a:lnTo>
                  <a:close/>
                </a:path>
              </a:pathLst>
            </a:custGeom>
            <a:solidFill>
              <a:srgbClr val="D4D4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97790" y="326389"/>
              <a:ext cx="8948420" cy="414020"/>
            </a:xfrm>
            <a:custGeom>
              <a:avLst/>
              <a:gdLst/>
              <a:ahLst/>
              <a:cxnLst/>
              <a:rect l="l" t="t" r="r" b="b"/>
              <a:pathLst>
                <a:path w="8948420" h="414020">
                  <a:moveTo>
                    <a:pt x="8948420" y="0"/>
                  </a:moveTo>
                  <a:lnTo>
                    <a:pt x="8944610" y="0"/>
                  </a:lnTo>
                  <a:lnTo>
                    <a:pt x="8944610" y="2540"/>
                  </a:lnTo>
                  <a:lnTo>
                    <a:pt x="8944610" y="410210"/>
                  </a:lnTo>
                  <a:lnTo>
                    <a:pt x="3810" y="410210"/>
                  </a:lnTo>
                  <a:lnTo>
                    <a:pt x="3810" y="2540"/>
                  </a:lnTo>
                  <a:lnTo>
                    <a:pt x="8944610" y="2540"/>
                  </a:lnTo>
                  <a:lnTo>
                    <a:pt x="8944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10210"/>
                  </a:lnTo>
                  <a:lnTo>
                    <a:pt x="0" y="414020"/>
                  </a:lnTo>
                  <a:lnTo>
                    <a:pt x="8948420" y="414020"/>
                  </a:lnTo>
                  <a:lnTo>
                    <a:pt x="8948420" y="410210"/>
                  </a:lnTo>
                  <a:lnTo>
                    <a:pt x="8948420" y="2540"/>
                  </a:lnTo>
                  <a:lnTo>
                    <a:pt x="8948420" y="0"/>
                  </a:lnTo>
                  <a:close/>
                </a:path>
              </a:pathLst>
            </a:custGeom>
            <a:solidFill>
              <a:srgbClr val="D2D2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01600" y="328929"/>
              <a:ext cx="8940800" cy="407670"/>
            </a:xfrm>
            <a:custGeom>
              <a:avLst/>
              <a:gdLst/>
              <a:ahLst/>
              <a:cxnLst/>
              <a:rect l="l" t="t" r="r" b="b"/>
              <a:pathLst>
                <a:path w="8940800" h="407670">
                  <a:moveTo>
                    <a:pt x="89408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03860"/>
                  </a:lnTo>
                  <a:lnTo>
                    <a:pt x="0" y="407670"/>
                  </a:lnTo>
                  <a:lnTo>
                    <a:pt x="8940800" y="407670"/>
                  </a:lnTo>
                  <a:lnTo>
                    <a:pt x="8940800" y="403860"/>
                  </a:lnTo>
                  <a:lnTo>
                    <a:pt x="8940800" y="3822"/>
                  </a:lnTo>
                  <a:lnTo>
                    <a:pt x="8936990" y="3822"/>
                  </a:lnTo>
                  <a:lnTo>
                    <a:pt x="8936990" y="403860"/>
                  </a:lnTo>
                  <a:lnTo>
                    <a:pt x="2540" y="403860"/>
                  </a:lnTo>
                  <a:lnTo>
                    <a:pt x="2540" y="3810"/>
                  </a:lnTo>
                  <a:lnTo>
                    <a:pt x="8940800" y="3810"/>
                  </a:lnTo>
                  <a:lnTo>
                    <a:pt x="8940800" y="0"/>
                  </a:lnTo>
                  <a:close/>
                </a:path>
              </a:pathLst>
            </a:custGeom>
            <a:solidFill>
              <a:srgbClr val="D1D1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04140" y="332739"/>
              <a:ext cx="8934450" cy="400050"/>
            </a:xfrm>
            <a:custGeom>
              <a:avLst/>
              <a:gdLst/>
              <a:ahLst/>
              <a:cxnLst/>
              <a:rect l="l" t="t" r="r" b="b"/>
              <a:pathLst>
                <a:path w="8934450" h="400050">
                  <a:moveTo>
                    <a:pt x="8934450" y="0"/>
                  </a:moveTo>
                  <a:lnTo>
                    <a:pt x="8930640" y="0"/>
                  </a:lnTo>
                  <a:lnTo>
                    <a:pt x="8930640" y="3810"/>
                  </a:lnTo>
                  <a:lnTo>
                    <a:pt x="8930640" y="396240"/>
                  </a:lnTo>
                  <a:lnTo>
                    <a:pt x="3810" y="396240"/>
                  </a:lnTo>
                  <a:lnTo>
                    <a:pt x="3810" y="3810"/>
                  </a:lnTo>
                  <a:lnTo>
                    <a:pt x="8930640" y="3810"/>
                  </a:lnTo>
                  <a:lnTo>
                    <a:pt x="8930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6240"/>
                  </a:lnTo>
                  <a:lnTo>
                    <a:pt x="0" y="400050"/>
                  </a:lnTo>
                  <a:lnTo>
                    <a:pt x="8934450" y="400050"/>
                  </a:lnTo>
                  <a:lnTo>
                    <a:pt x="8934450" y="396240"/>
                  </a:lnTo>
                  <a:lnTo>
                    <a:pt x="8934450" y="3810"/>
                  </a:lnTo>
                  <a:lnTo>
                    <a:pt x="8934450" y="0"/>
                  </a:lnTo>
                  <a:close/>
                </a:path>
              </a:pathLst>
            </a:custGeom>
            <a:solidFill>
              <a:srgbClr val="CFCF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07950" y="336549"/>
              <a:ext cx="8926830" cy="392430"/>
            </a:xfrm>
            <a:custGeom>
              <a:avLst/>
              <a:gdLst/>
              <a:ahLst/>
              <a:cxnLst/>
              <a:rect l="l" t="t" r="r" b="b"/>
              <a:pathLst>
                <a:path w="8926830" h="392430">
                  <a:moveTo>
                    <a:pt x="8926830" y="0"/>
                  </a:moveTo>
                  <a:lnTo>
                    <a:pt x="8924290" y="0"/>
                  </a:lnTo>
                  <a:lnTo>
                    <a:pt x="8924290" y="3810"/>
                  </a:lnTo>
                  <a:lnTo>
                    <a:pt x="8924290" y="388620"/>
                  </a:lnTo>
                  <a:lnTo>
                    <a:pt x="3810" y="388620"/>
                  </a:lnTo>
                  <a:lnTo>
                    <a:pt x="3810" y="3810"/>
                  </a:lnTo>
                  <a:lnTo>
                    <a:pt x="8924290" y="3810"/>
                  </a:lnTo>
                  <a:lnTo>
                    <a:pt x="8924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8620"/>
                  </a:lnTo>
                  <a:lnTo>
                    <a:pt x="0" y="392430"/>
                  </a:lnTo>
                  <a:lnTo>
                    <a:pt x="8926830" y="392430"/>
                  </a:lnTo>
                  <a:lnTo>
                    <a:pt x="8926830" y="388620"/>
                  </a:lnTo>
                  <a:lnTo>
                    <a:pt x="8926830" y="3810"/>
                  </a:lnTo>
                  <a:lnTo>
                    <a:pt x="8926830" y="0"/>
                  </a:lnTo>
                  <a:close/>
                </a:path>
              </a:pathLst>
            </a:custGeom>
            <a:solidFill>
              <a:srgbClr val="CEC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11760" y="340359"/>
              <a:ext cx="8920480" cy="384810"/>
            </a:xfrm>
            <a:custGeom>
              <a:avLst/>
              <a:gdLst/>
              <a:ahLst/>
              <a:cxnLst/>
              <a:rect l="l" t="t" r="r" b="b"/>
              <a:pathLst>
                <a:path w="8920480" h="384809">
                  <a:moveTo>
                    <a:pt x="8920480" y="0"/>
                  </a:moveTo>
                  <a:lnTo>
                    <a:pt x="8915400" y="0"/>
                  </a:lnTo>
                  <a:lnTo>
                    <a:pt x="8915400" y="3810"/>
                  </a:lnTo>
                  <a:lnTo>
                    <a:pt x="8915400" y="381000"/>
                  </a:lnTo>
                  <a:lnTo>
                    <a:pt x="3810" y="381000"/>
                  </a:lnTo>
                  <a:lnTo>
                    <a:pt x="3810" y="3810"/>
                  </a:lnTo>
                  <a:lnTo>
                    <a:pt x="8915400" y="3810"/>
                  </a:lnTo>
                  <a:lnTo>
                    <a:pt x="89154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1000"/>
                  </a:lnTo>
                  <a:lnTo>
                    <a:pt x="0" y="384810"/>
                  </a:lnTo>
                  <a:lnTo>
                    <a:pt x="8920480" y="384810"/>
                  </a:lnTo>
                  <a:lnTo>
                    <a:pt x="8920480" y="381000"/>
                  </a:lnTo>
                  <a:lnTo>
                    <a:pt x="8920480" y="3810"/>
                  </a:lnTo>
                  <a:lnTo>
                    <a:pt x="8920480" y="0"/>
                  </a:lnTo>
                  <a:close/>
                </a:path>
              </a:pathLst>
            </a:custGeom>
            <a:solidFill>
              <a:srgbClr val="CCCC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15570" y="344169"/>
              <a:ext cx="8911590" cy="377190"/>
            </a:xfrm>
            <a:custGeom>
              <a:avLst/>
              <a:gdLst/>
              <a:ahLst/>
              <a:cxnLst/>
              <a:rect l="l" t="t" r="r" b="b"/>
              <a:pathLst>
                <a:path w="8911590" h="377190">
                  <a:moveTo>
                    <a:pt x="8911590" y="0"/>
                  </a:moveTo>
                  <a:lnTo>
                    <a:pt x="8909050" y="0"/>
                  </a:lnTo>
                  <a:lnTo>
                    <a:pt x="8909050" y="3810"/>
                  </a:lnTo>
                  <a:lnTo>
                    <a:pt x="8909050" y="373380"/>
                  </a:lnTo>
                  <a:lnTo>
                    <a:pt x="3810" y="373380"/>
                  </a:lnTo>
                  <a:lnTo>
                    <a:pt x="3810" y="3810"/>
                  </a:lnTo>
                  <a:lnTo>
                    <a:pt x="8909050" y="3810"/>
                  </a:lnTo>
                  <a:lnTo>
                    <a:pt x="8909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3380"/>
                  </a:lnTo>
                  <a:lnTo>
                    <a:pt x="0" y="377190"/>
                  </a:lnTo>
                  <a:lnTo>
                    <a:pt x="8911590" y="377190"/>
                  </a:lnTo>
                  <a:lnTo>
                    <a:pt x="8911590" y="373380"/>
                  </a:lnTo>
                  <a:lnTo>
                    <a:pt x="8911590" y="3810"/>
                  </a:lnTo>
                  <a:lnTo>
                    <a:pt x="8911590" y="0"/>
                  </a:lnTo>
                  <a:close/>
                </a:path>
              </a:pathLst>
            </a:custGeom>
            <a:solidFill>
              <a:srgbClr val="CACA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19380" y="347979"/>
              <a:ext cx="8905240" cy="369570"/>
            </a:xfrm>
            <a:custGeom>
              <a:avLst/>
              <a:gdLst/>
              <a:ahLst/>
              <a:cxnLst/>
              <a:rect l="l" t="t" r="r" b="b"/>
              <a:pathLst>
                <a:path w="8905240" h="369570">
                  <a:moveTo>
                    <a:pt x="89052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365760"/>
                  </a:lnTo>
                  <a:lnTo>
                    <a:pt x="0" y="369570"/>
                  </a:lnTo>
                  <a:lnTo>
                    <a:pt x="8905240" y="369570"/>
                  </a:lnTo>
                  <a:lnTo>
                    <a:pt x="8905240" y="365760"/>
                  </a:lnTo>
                  <a:lnTo>
                    <a:pt x="8905240" y="3822"/>
                  </a:lnTo>
                  <a:lnTo>
                    <a:pt x="8901430" y="3822"/>
                  </a:lnTo>
                  <a:lnTo>
                    <a:pt x="8901430" y="365760"/>
                  </a:lnTo>
                  <a:lnTo>
                    <a:pt x="3810" y="365760"/>
                  </a:lnTo>
                  <a:lnTo>
                    <a:pt x="3810" y="3810"/>
                  </a:lnTo>
                  <a:lnTo>
                    <a:pt x="8905240" y="3810"/>
                  </a:lnTo>
                  <a:lnTo>
                    <a:pt x="8905240" y="0"/>
                  </a:lnTo>
                  <a:close/>
                </a:path>
              </a:pathLst>
            </a:custGeom>
            <a:solidFill>
              <a:srgbClr val="C9C9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23190" y="351789"/>
              <a:ext cx="8897620" cy="361950"/>
            </a:xfrm>
            <a:custGeom>
              <a:avLst/>
              <a:gdLst/>
              <a:ahLst/>
              <a:cxnLst/>
              <a:rect l="l" t="t" r="r" b="b"/>
              <a:pathLst>
                <a:path w="8897620" h="361950">
                  <a:moveTo>
                    <a:pt x="8897620" y="0"/>
                  </a:moveTo>
                  <a:lnTo>
                    <a:pt x="8893810" y="0"/>
                  </a:lnTo>
                  <a:lnTo>
                    <a:pt x="8893810" y="2540"/>
                  </a:lnTo>
                  <a:lnTo>
                    <a:pt x="8893810" y="359410"/>
                  </a:lnTo>
                  <a:lnTo>
                    <a:pt x="3810" y="359410"/>
                  </a:lnTo>
                  <a:lnTo>
                    <a:pt x="3810" y="2540"/>
                  </a:lnTo>
                  <a:lnTo>
                    <a:pt x="8893810" y="2540"/>
                  </a:lnTo>
                  <a:lnTo>
                    <a:pt x="88938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59410"/>
                  </a:lnTo>
                  <a:lnTo>
                    <a:pt x="0" y="361950"/>
                  </a:lnTo>
                  <a:lnTo>
                    <a:pt x="8897620" y="361950"/>
                  </a:lnTo>
                  <a:lnTo>
                    <a:pt x="8897620" y="359410"/>
                  </a:lnTo>
                  <a:lnTo>
                    <a:pt x="8897620" y="2540"/>
                  </a:lnTo>
                  <a:lnTo>
                    <a:pt x="8897620" y="0"/>
                  </a:lnTo>
                  <a:close/>
                </a:path>
              </a:pathLst>
            </a:custGeom>
            <a:solidFill>
              <a:srgbClr val="C7C7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27000" y="354329"/>
              <a:ext cx="8890000" cy="356870"/>
            </a:xfrm>
            <a:custGeom>
              <a:avLst/>
              <a:gdLst/>
              <a:ahLst/>
              <a:cxnLst/>
              <a:rect l="l" t="t" r="r" b="b"/>
              <a:pathLst>
                <a:path w="8890000" h="356870">
                  <a:moveTo>
                    <a:pt x="8890000" y="0"/>
                  </a:moveTo>
                  <a:lnTo>
                    <a:pt x="8886190" y="0"/>
                  </a:lnTo>
                  <a:lnTo>
                    <a:pt x="8886190" y="3810"/>
                  </a:lnTo>
                  <a:lnTo>
                    <a:pt x="8886190" y="353060"/>
                  </a:lnTo>
                  <a:lnTo>
                    <a:pt x="3810" y="353060"/>
                  </a:lnTo>
                  <a:lnTo>
                    <a:pt x="3810" y="3810"/>
                  </a:lnTo>
                  <a:lnTo>
                    <a:pt x="8886190" y="3810"/>
                  </a:lnTo>
                  <a:lnTo>
                    <a:pt x="8886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3060"/>
                  </a:lnTo>
                  <a:lnTo>
                    <a:pt x="0" y="356870"/>
                  </a:lnTo>
                  <a:lnTo>
                    <a:pt x="8890000" y="356870"/>
                  </a:lnTo>
                  <a:lnTo>
                    <a:pt x="8890000" y="353060"/>
                  </a:lnTo>
                  <a:lnTo>
                    <a:pt x="8890000" y="3810"/>
                  </a:lnTo>
                  <a:lnTo>
                    <a:pt x="8890000" y="0"/>
                  </a:lnTo>
                  <a:close/>
                </a:path>
              </a:pathLst>
            </a:custGeom>
            <a:solidFill>
              <a:srgbClr val="C5C5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30810" y="358139"/>
              <a:ext cx="8882380" cy="349250"/>
            </a:xfrm>
            <a:custGeom>
              <a:avLst/>
              <a:gdLst/>
              <a:ahLst/>
              <a:cxnLst/>
              <a:rect l="l" t="t" r="r" b="b"/>
              <a:pathLst>
                <a:path w="8882380" h="349250">
                  <a:moveTo>
                    <a:pt x="8882380" y="0"/>
                  </a:moveTo>
                  <a:lnTo>
                    <a:pt x="8878570" y="0"/>
                  </a:lnTo>
                  <a:lnTo>
                    <a:pt x="8878570" y="3810"/>
                  </a:lnTo>
                  <a:lnTo>
                    <a:pt x="8878570" y="345440"/>
                  </a:lnTo>
                  <a:lnTo>
                    <a:pt x="2540" y="345440"/>
                  </a:lnTo>
                  <a:lnTo>
                    <a:pt x="2540" y="3810"/>
                  </a:lnTo>
                  <a:lnTo>
                    <a:pt x="8878570" y="3810"/>
                  </a:lnTo>
                  <a:lnTo>
                    <a:pt x="8878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5440"/>
                  </a:lnTo>
                  <a:lnTo>
                    <a:pt x="0" y="349250"/>
                  </a:lnTo>
                  <a:lnTo>
                    <a:pt x="8882380" y="349250"/>
                  </a:lnTo>
                  <a:lnTo>
                    <a:pt x="8882380" y="345440"/>
                  </a:lnTo>
                  <a:lnTo>
                    <a:pt x="8882380" y="3810"/>
                  </a:lnTo>
                  <a:lnTo>
                    <a:pt x="8882380" y="0"/>
                  </a:lnTo>
                  <a:close/>
                </a:path>
              </a:pathLst>
            </a:custGeom>
            <a:solidFill>
              <a:srgbClr val="C4C4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33350" y="361949"/>
              <a:ext cx="8876030" cy="341630"/>
            </a:xfrm>
            <a:custGeom>
              <a:avLst/>
              <a:gdLst/>
              <a:ahLst/>
              <a:cxnLst/>
              <a:rect l="l" t="t" r="r" b="b"/>
              <a:pathLst>
                <a:path w="8876030" h="341630">
                  <a:moveTo>
                    <a:pt x="8876030" y="0"/>
                  </a:moveTo>
                  <a:lnTo>
                    <a:pt x="8872220" y="0"/>
                  </a:lnTo>
                  <a:lnTo>
                    <a:pt x="8872220" y="3810"/>
                  </a:lnTo>
                  <a:lnTo>
                    <a:pt x="8872220" y="337820"/>
                  </a:lnTo>
                  <a:lnTo>
                    <a:pt x="3810" y="337820"/>
                  </a:lnTo>
                  <a:lnTo>
                    <a:pt x="3810" y="3810"/>
                  </a:lnTo>
                  <a:lnTo>
                    <a:pt x="8872220" y="3810"/>
                  </a:lnTo>
                  <a:lnTo>
                    <a:pt x="88722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7820"/>
                  </a:lnTo>
                  <a:lnTo>
                    <a:pt x="0" y="341630"/>
                  </a:lnTo>
                  <a:lnTo>
                    <a:pt x="8876030" y="341630"/>
                  </a:lnTo>
                  <a:lnTo>
                    <a:pt x="8876030" y="337820"/>
                  </a:lnTo>
                  <a:lnTo>
                    <a:pt x="8876030" y="3810"/>
                  </a:lnTo>
                  <a:lnTo>
                    <a:pt x="8876030" y="0"/>
                  </a:lnTo>
                  <a:close/>
                </a:path>
              </a:pathLst>
            </a:custGeom>
            <a:solidFill>
              <a:srgbClr val="C2C2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137160" y="365759"/>
              <a:ext cx="8868410" cy="334010"/>
            </a:xfrm>
            <a:custGeom>
              <a:avLst/>
              <a:gdLst/>
              <a:ahLst/>
              <a:cxnLst/>
              <a:rect l="l" t="t" r="r" b="b"/>
              <a:pathLst>
                <a:path w="8868410" h="334009">
                  <a:moveTo>
                    <a:pt x="8868410" y="0"/>
                  </a:moveTo>
                  <a:lnTo>
                    <a:pt x="8865870" y="0"/>
                  </a:lnTo>
                  <a:lnTo>
                    <a:pt x="8865870" y="3810"/>
                  </a:lnTo>
                  <a:lnTo>
                    <a:pt x="8865870" y="330200"/>
                  </a:lnTo>
                  <a:lnTo>
                    <a:pt x="3810" y="330200"/>
                  </a:lnTo>
                  <a:lnTo>
                    <a:pt x="3810" y="3810"/>
                  </a:lnTo>
                  <a:lnTo>
                    <a:pt x="8865870" y="3810"/>
                  </a:lnTo>
                  <a:lnTo>
                    <a:pt x="8865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0200"/>
                  </a:lnTo>
                  <a:lnTo>
                    <a:pt x="0" y="334010"/>
                  </a:lnTo>
                  <a:lnTo>
                    <a:pt x="8868410" y="334010"/>
                  </a:lnTo>
                  <a:lnTo>
                    <a:pt x="8868410" y="330200"/>
                  </a:lnTo>
                  <a:lnTo>
                    <a:pt x="8868410" y="3810"/>
                  </a:lnTo>
                  <a:lnTo>
                    <a:pt x="8868410" y="0"/>
                  </a:lnTo>
                  <a:close/>
                </a:path>
              </a:pathLst>
            </a:custGeom>
            <a:solidFill>
              <a:srgbClr val="C1C1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40970" y="369569"/>
              <a:ext cx="8862060" cy="326390"/>
            </a:xfrm>
            <a:custGeom>
              <a:avLst/>
              <a:gdLst/>
              <a:ahLst/>
              <a:cxnLst/>
              <a:rect l="l" t="t" r="r" b="b"/>
              <a:pathLst>
                <a:path w="8862060" h="326390">
                  <a:moveTo>
                    <a:pt x="8862060" y="0"/>
                  </a:moveTo>
                  <a:lnTo>
                    <a:pt x="8858250" y="0"/>
                  </a:lnTo>
                  <a:lnTo>
                    <a:pt x="8858250" y="3810"/>
                  </a:lnTo>
                  <a:lnTo>
                    <a:pt x="8858250" y="322580"/>
                  </a:lnTo>
                  <a:lnTo>
                    <a:pt x="3810" y="322580"/>
                  </a:lnTo>
                  <a:lnTo>
                    <a:pt x="3810" y="3810"/>
                  </a:lnTo>
                  <a:lnTo>
                    <a:pt x="8858250" y="3810"/>
                  </a:lnTo>
                  <a:lnTo>
                    <a:pt x="8858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2580"/>
                  </a:lnTo>
                  <a:lnTo>
                    <a:pt x="0" y="326390"/>
                  </a:lnTo>
                  <a:lnTo>
                    <a:pt x="8862060" y="326390"/>
                  </a:lnTo>
                  <a:lnTo>
                    <a:pt x="8862060" y="322580"/>
                  </a:lnTo>
                  <a:lnTo>
                    <a:pt x="8862060" y="3810"/>
                  </a:lnTo>
                  <a:lnTo>
                    <a:pt x="8862060" y="0"/>
                  </a:lnTo>
                  <a:close/>
                </a:path>
              </a:pathLst>
            </a:custGeom>
            <a:solidFill>
              <a:srgbClr val="BFB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44780" y="373379"/>
              <a:ext cx="8854440" cy="318770"/>
            </a:xfrm>
            <a:custGeom>
              <a:avLst/>
              <a:gdLst/>
              <a:ahLst/>
              <a:cxnLst/>
              <a:rect l="l" t="t" r="r" b="b"/>
              <a:pathLst>
                <a:path w="8854440" h="318770">
                  <a:moveTo>
                    <a:pt x="8854440" y="0"/>
                  </a:moveTo>
                  <a:lnTo>
                    <a:pt x="8850630" y="0"/>
                  </a:lnTo>
                  <a:lnTo>
                    <a:pt x="8850630" y="3810"/>
                  </a:lnTo>
                  <a:lnTo>
                    <a:pt x="8850630" y="316230"/>
                  </a:lnTo>
                  <a:lnTo>
                    <a:pt x="3810" y="316230"/>
                  </a:lnTo>
                  <a:lnTo>
                    <a:pt x="3810" y="3810"/>
                  </a:lnTo>
                  <a:lnTo>
                    <a:pt x="8850630" y="3810"/>
                  </a:lnTo>
                  <a:lnTo>
                    <a:pt x="8850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6230"/>
                  </a:lnTo>
                  <a:lnTo>
                    <a:pt x="0" y="318770"/>
                  </a:lnTo>
                  <a:lnTo>
                    <a:pt x="8854440" y="318770"/>
                  </a:lnTo>
                  <a:lnTo>
                    <a:pt x="8854440" y="316230"/>
                  </a:lnTo>
                  <a:lnTo>
                    <a:pt x="8854440" y="3810"/>
                  </a:lnTo>
                  <a:lnTo>
                    <a:pt x="8854440" y="0"/>
                  </a:lnTo>
                  <a:close/>
                </a:path>
              </a:pathLst>
            </a:custGeom>
            <a:solidFill>
              <a:srgbClr val="BDBD4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48590" y="377189"/>
              <a:ext cx="8846820" cy="312420"/>
            </a:xfrm>
            <a:custGeom>
              <a:avLst/>
              <a:gdLst/>
              <a:ahLst/>
              <a:cxnLst/>
              <a:rect l="l" t="t" r="r" b="b"/>
              <a:pathLst>
                <a:path w="8846820" h="312420">
                  <a:moveTo>
                    <a:pt x="8846820" y="0"/>
                  </a:moveTo>
                  <a:lnTo>
                    <a:pt x="8843010" y="0"/>
                  </a:lnTo>
                  <a:lnTo>
                    <a:pt x="8843010" y="2540"/>
                  </a:lnTo>
                  <a:lnTo>
                    <a:pt x="8843010" y="308610"/>
                  </a:lnTo>
                  <a:lnTo>
                    <a:pt x="3810" y="308610"/>
                  </a:lnTo>
                  <a:lnTo>
                    <a:pt x="3810" y="2540"/>
                  </a:lnTo>
                  <a:lnTo>
                    <a:pt x="8843010" y="2540"/>
                  </a:lnTo>
                  <a:lnTo>
                    <a:pt x="88430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08610"/>
                  </a:lnTo>
                  <a:lnTo>
                    <a:pt x="0" y="312420"/>
                  </a:lnTo>
                  <a:lnTo>
                    <a:pt x="8846820" y="312420"/>
                  </a:lnTo>
                  <a:lnTo>
                    <a:pt x="8846820" y="308610"/>
                  </a:lnTo>
                  <a:lnTo>
                    <a:pt x="8846820" y="2540"/>
                  </a:lnTo>
                  <a:lnTo>
                    <a:pt x="8846820" y="0"/>
                  </a:lnTo>
                  <a:close/>
                </a:path>
              </a:pathLst>
            </a:custGeom>
            <a:solidFill>
              <a:srgbClr val="BCBC4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52400" y="379729"/>
              <a:ext cx="8839200" cy="306070"/>
            </a:xfrm>
            <a:custGeom>
              <a:avLst/>
              <a:gdLst/>
              <a:ahLst/>
              <a:cxnLst/>
              <a:rect l="l" t="t" r="r" b="b"/>
              <a:pathLst>
                <a:path w="8839200" h="306070">
                  <a:moveTo>
                    <a:pt x="8839200" y="0"/>
                  </a:moveTo>
                  <a:lnTo>
                    <a:pt x="8835390" y="0"/>
                  </a:lnTo>
                  <a:lnTo>
                    <a:pt x="8835390" y="3810"/>
                  </a:lnTo>
                  <a:lnTo>
                    <a:pt x="8835390" y="302260"/>
                  </a:lnTo>
                  <a:lnTo>
                    <a:pt x="3810" y="302260"/>
                  </a:lnTo>
                  <a:lnTo>
                    <a:pt x="3810" y="3810"/>
                  </a:lnTo>
                  <a:lnTo>
                    <a:pt x="8835390" y="3810"/>
                  </a:lnTo>
                  <a:lnTo>
                    <a:pt x="8835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2260"/>
                  </a:lnTo>
                  <a:lnTo>
                    <a:pt x="0" y="306070"/>
                  </a:lnTo>
                  <a:lnTo>
                    <a:pt x="8839200" y="306070"/>
                  </a:lnTo>
                  <a:lnTo>
                    <a:pt x="8839200" y="302260"/>
                  </a:lnTo>
                  <a:lnTo>
                    <a:pt x="8839200" y="3810"/>
                  </a:lnTo>
                  <a:lnTo>
                    <a:pt x="8839200" y="0"/>
                  </a:lnTo>
                  <a:close/>
                </a:path>
              </a:pathLst>
            </a:custGeom>
            <a:solidFill>
              <a:srgbClr val="BABA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56210" y="383539"/>
              <a:ext cx="8831580" cy="298450"/>
            </a:xfrm>
            <a:custGeom>
              <a:avLst/>
              <a:gdLst/>
              <a:ahLst/>
              <a:cxnLst/>
              <a:rect l="l" t="t" r="r" b="b"/>
              <a:pathLst>
                <a:path w="8831580" h="298450">
                  <a:moveTo>
                    <a:pt x="8831580" y="0"/>
                  </a:moveTo>
                  <a:lnTo>
                    <a:pt x="8827770" y="0"/>
                  </a:lnTo>
                  <a:lnTo>
                    <a:pt x="8827770" y="3810"/>
                  </a:lnTo>
                  <a:lnTo>
                    <a:pt x="8827770" y="294640"/>
                  </a:lnTo>
                  <a:lnTo>
                    <a:pt x="3810" y="294640"/>
                  </a:lnTo>
                  <a:lnTo>
                    <a:pt x="3810" y="3810"/>
                  </a:lnTo>
                  <a:lnTo>
                    <a:pt x="8827770" y="3810"/>
                  </a:lnTo>
                  <a:lnTo>
                    <a:pt x="8827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4640"/>
                  </a:lnTo>
                  <a:lnTo>
                    <a:pt x="0" y="298450"/>
                  </a:lnTo>
                  <a:lnTo>
                    <a:pt x="8831580" y="298450"/>
                  </a:lnTo>
                  <a:lnTo>
                    <a:pt x="8831580" y="294640"/>
                  </a:lnTo>
                  <a:lnTo>
                    <a:pt x="8831580" y="3810"/>
                  </a:lnTo>
                  <a:lnTo>
                    <a:pt x="8831580" y="0"/>
                  </a:lnTo>
                  <a:close/>
                </a:path>
              </a:pathLst>
            </a:custGeom>
            <a:solidFill>
              <a:srgbClr val="B8B8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160020" y="387349"/>
              <a:ext cx="8823960" cy="290830"/>
            </a:xfrm>
            <a:custGeom>
              <a:avLst/>
              <a:gdLst/>
              <a:ahLst/>
              <a:cxnLst/>
              <a:rect l="l" t="t" r="r" b="b"/>
              <a:pathLst>
                <a:path w="8823960" h="290830">
                  <a:moveTo>
                    <a:pt x="8823960" y="0"/>
                  </a:moveTo>
                  <a:lnTo>
                    <a:pt x="8820150" y="0"/>
                  </a:lnTo>
                  <a:lnTo>
                    <a:pt x="8820150" y="3810"/>
                  </a:lnTo>
                  <a:lnTo>
                    <a:pt x="8820150" y="287020"/>
                  </a:lnTo>
                  <a:lnTo>
                    <a:pt x="2540" y="287020"/>
                  </a:lnTo>
                  <a:lnTo>
                    <a:pt x="2540" y="3810"/>
                  </a:lnTo>
                  <a:lnTo>
                    <a:pt x="8820150" y="3810"/>
                  </a:lnTo>
                  <a:lnTo>
                    <a:pt x="8820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7020"/>
                  </a:lnTo>
                  <a:lnTo>
                    <a:pt x="0" y="290830"/>
                  </a:lnTo>
                  <a:lnTo>
                    <a:pt x="8823960" y="290830"/>
                  </a:lnTo>
                  <a:lnTo>
                    <a:pt x="8823960" y="287020"/>
                  </a:lnTo>
                  <a:lnTo>
                    <a:pt x="8823960" y="3810"/>
                  </a:lnTo>
                  <a:lnTo>
                    <a:pt x="8823960" y="0"/>
                  </a:lnTo>
                  <a:close/>
                </a:path>
              </a:pathLst>
            </a:custGeom>
            <a:solidFill>
              <a:srgbClr val="B7B7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162560" y="391159"/>
              <a:ext cx="8817610" cy="283210"/>
            </a:xfrm>
            <a:custGeom>
              <a:avLst/>
              <a:gdLst/>
              <a:ahLst/>
              <a:cxnLst/>
              <a:rect l="l" t="t" r="r" b="b"/>
              <a:pathLst>
                <a:path w="8817610" h="283209">
                  <a:moveTo>
                    <a:pt x="8817610" y="0"/>
                  </a:moveTo>
                  <a:lnTo>
                    <a:pt x="8813800" y="0"/>
                  </a:lnTo>
                  <a:lnTo>
                    <a:pt x="8813800" y="3810"/>
                  </a:lnTo>
                  <a:lnTo>
                    <a:pt x="8813800" y="279400"/>
                  </a:lnTo>
                  <a:lnTo>
                    <a:pt x="3810" y="279400"/>
                  </a:lnTo>
                  <a:lnTo>
                    <a:pt x="3810" y="3810"/>
                  </a:lnTo>
                  <a:lnTo>
                    <a:pt x="8813800" y="3810"/>
                  </a:lnTo>
                  <a:lnTo>
                    <a:pt x="88138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9400"/>
                  </a:lnTo>
                  <a:lnTo>
                    <a:pt x="0" y="283210"/>
                  </a:lnTo>
                  <a:lnTo>
                    <a:pt x="8817610" y="283210"/>
                  </a:lnTo>
                  <a:lnTo>
                    <a:pt x="8817610" y="279400"/>
                  </a:lnTo>
                  <a:lnTo>
                    <a:pt x="8817610" y="3810"/>
                  </a:lnTo>
                  <a:lnTo>
                    <a:pt x="8817610" y="0"/>
                  </a:lnTo>
                  <a:close/>
                </a:path>
              </a:pathLst>
            </a:custGeom>
            <a:solidFill>
              <a:srgbClr val="B5B54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66370" y="394969"/>
              <a:ext cx="8809990" cy="275590"/>
            </a:xfrm>
            <a:custGeom>
              <a:avLst/>
              <a:gdLst/>
              <a:ahLst/>
              <a:cxnLst/>
              <a:rect l="l" t="t" r="r" b="b"/>
              <a:pathLst>
                <a:path w="8809990" h="275590">
                  <a:moveTo>
                    <a:pt x="8809990" y="0"/>
                  </a:moveTo>
                  <a:lnTo>
                    <a:pt x="8807450" y="0"/>
                  </a:lnTo>
                  <a:lnTo>
                    <a:pt x="8807450" y="3810"/>
                  </a:lnTo>
                  <a:lnTo>
                    <a:pt x="8807450" y="271780"/>
                  </a:lnTo>
                  <a:lnTo>
                    <a:pt x="3810" y="271780"/>
                  </a:lnTo>
                  <a:lnTo>
                    <a:pt x="3810" y="3810"/>
                  </a:lnTo>
                  <a:lnTo>
                    <a:pt x="8807450" y="3810"/>
                  </a:lnTo>
                  <a:lnTo>
                    <a:pt x="8807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1780"/>
                  </a:lnTo>
                  <a:lnTo>
                    <a:pt x="0" y="275590"/>
                  </a:lnTo>
                  <a:lnTo>
                    <a:pt x="8809990" y="275590"/>
                  </a:lnTo>
                  <a:lnTo>
                    <a:pt x="8809990" y="271780"/>
                  </a:lnTo>
                  <a:lnTo>
                    <a:pt x="8809990" y="3810"/>
                  </a:lnTo>
                  <a:lnTo>
                    <a:pt x="8809990" y="0"/>
                  </a:lnTo>
                  <a:close/>
                </a:path>
              </a:pathLst>
            </a:custGeom>
            <a:solidFill>
              <a:srgbClr val="B3B3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70180" y="398779"/>
              <a:ext cx="8803640" cy="267970"/>
            </a:xfrm>
            <a:custGeom>
              <a:avLst/>
              <a:gdLst/>
              <a:ahLst/>
              <a:cxnLst/>
              <a:rect l="l" t="t" r="r" b="b"/>
              <a:pathLst>
                <a:path w="8803640" h="267970">
                  <a:moveTo>
                    <a:pt x="8803640" y="0"/>
                  </a:moveTo>
                  <a:lnTo>
                    <a:pt x="8799830" y="0"/>
                  </a:lnTo>
                  <a:lnTo>
                    <a:pt x="8799830" y="3810"/>
                  </a:lnTo>
                  <a:lnTo>
                    <a:pt x="8799830" y="264160"/>
                  </a:lnTo>
                  <a:lnTo>
                    <a:pt x="3810" y="264160"/>
                  </a:lnTo>
                  <a:lnTo>
                    <a:pt x="3810" y="3810"/>
                  </a:lnTo>
                  <a:lnTo>
                    <a:pt x="8799830" y="3810"/>
                  </a:lnTo>
                  <a:lnTo>
                    <a:pt x="8799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4160"/>
                  </a:lnTo>
                  <a:lnTo>
                    <a:pt x="0" y="267970"/>
                  </a:lnTo>
                  <a:lnTo>
                    <a:pt x="8803640" y="267970"/>
                  </a:lnTo>
                  <a:lnTo>
                    <a:pt x="8803640" y="264160"/>
                  </a:lnTo>
                  <a:lnTo>
                    <a:pt x="8803640" y="3810"/>
                  </a:lnTo>
                  <a:lnTo>
                    <a:pt x="8803640" y="0"/>
                  </a:lnTo>
                  <a:close/>
                </a:path>
              </a:pathLst>
            </a:custGeom>
            <a:solidFill>
              <a:srgbClr val="B2B2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73990" y="402589"/>
              <a:ext cx="8796020" cy="260350"/>
            </a:xfrm>
            <a:custGeom>
              <a:avLst/>
              <a:gdLst/>
              <a:ahLst/>
              <a:cxnLst/>
              <a:rect l="l" t="t" r="r" b="b"/>
              <a:pathLst>
                <a:path w="8796020" h="260350">
                  <a:moveTo>
                    <a:pt x="8796020" y="0"/>
                  </a:moveTo>
                  <a:lnTo>
                    <a:pt x="8792210" y="0"/>
                  </a:lnTo>
                  <a:lnTo>
                    <a:pt x="8792210" y="2540"/>
                  </a:lnTo>
                  <a:lnTo>
                    <a:pt x="8792210" y="257810"/>
                  </a:lnTo>
                  <a:lnTo>
                    <a:pt x="3810" y="257810"/>
                  </a:lnTo>
                  <a:lnTo>
                    <a:pt x="3810" y="2540"/>
                  </a:lnTo>
                  <a:lnTo>
                    <a:pt x="8792210" y="2540"/>
                  </a:lnTo>
                  <a:lnTo>
                    <a:pt x="87922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57810"/>
                  </a:lnTo>
                  <a:lnTo>
                    <a:pt x="0" y="260350"/>
                  </a:lnTo>
                  <a:lnTo>
                    <a:pt x="8796020" y="260350"/>
                  </a:lnTo>
                  <a:lnTo>
                    <a:pt x="8796020" y="257810"/>
                  </a:lnTo>
                  <a:lnTo>
                    <a:pt x="8796020" y="2540"/>
                  </a:lnTo>
                  <a:lnTo>
                    <a:pt x="8796020" y="0"/>
                  </a:lnTo>
                  <a:close/>
                </a:path>
              </a:pathLst>
            </a:custGeom>
            <a:solidFill>
              <a:srgbClr val="B0B0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177800" y="405129"/>
              <a:ext cx="8788400" cy="255270"/>
            </a:xfrm>
            <a:custGeom>
              <a:avLst/>
              <a:gdLst/>
              <a:ahLst/>
              <a:cxnLst/>
              <a:rect l="l" t="t" r="r" b="b"/>
              <a:pathLst>
                <a:path w="8788400" h="255270">
                  <a:moveTo>
                    <a:pt x="8788400" y="0"/>
                  </a:moveTo>
                  <a:lnTo>
                    <a:pt x="8784590" y="0"/>
                  </a:lnTo>
                  <a:lnTo>
                    <a:pt x="8784590" y="3810"/>
                  </a:lnTo>
                  <a:lnTo>
                    <a:pt x="8784590" y="251460"/>
                  </a:lnTo>
                  <a:lnTo>
                    <a:pt x="3810" y="251460"/>
                  </a:lnTo>
                  <a:lnTo>
                    <a:pt x="3810" y="3810"/>
                  </a:lnTo>
                  <a:lnTo>
                    <a:pt x="8784590" y="3810"/>
                  </a:lnTo>
                  <a:lnTo>
                    <a:pt x="8784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1460"/>
                  </a:lnTo>
                  <a:lnTo>
                    <a:pt x="0" y="255270"/>
                  </a:lnTo>
                  <a:lnTo>
                    <a:pt x="8788400" y="255270"/>
                  </a:lnTo>
                  <a:lnTo>
                    <a:pt x="8788400" y="251460"/>
                  </a:lnTo>
                  <a:lnTo>
                    <a:pt x="8788400" y="3810"/>
                  </a:lnTo>
                  <a:lnTo>
                    <a:pt x="8788400" y="0"/>
                  </a:lnTo>
                  <a:close/>
                </a:path>
              </a:pathLst>
            </a:custGeom>
            <a:solidFill>
              <a:srgbClr val="AFAF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181610" y="408939"/>
              <a:ext cx="8780780" cy="247650"/>
            </a:xfrm>
            <a:custGeom>
              <a:avLst/>
              <a:gdLst/>
              <a:ahLst/>
              <a:cxnLst/>
              <a:rect l="l" t="t" r="r" b="b"/>
              <a:pathLst>
                <a:path w="8780780" h="247650">
                  <a:moveTo>
                    <a:pt x="8780780" y="0"/>
                  </a:moveTo>
                  <a:lnTo>
                    <a:pt x="8776970" y="0"/>
                  </a:lnTo>
                  <a:lnTo>
                    <a:pt x="8776970" y="3810"/>
                  </a:lnTo>
                  <a:lnTo>
                    <a:pt x="8776970" y="243840"/>
                  </a:lnTo>
                  <a:lnTo>
                    <a:pt x="2540" y="243840"/>
                  </a:lnTo>
                  <a:lnTo>
                    <a:pt x="2540" y="3810"/>
                  </a:lnTo>
                  <a:lnTo>
                    <a:pt x="8776970" y="3810"/>
                  </a:lnTo>
                  <a:lnTo>
                    <a:pt x="8776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3840"/>
                  </a:lnTo>
                  <a:lnTo>
                    <a:pt x="0" y="247650"/>
                  </a:lnTo>
                  <a:lnTo>
                    <a:pt x="8780780" y="247650"/>
                  </a:lnTo>
                  <a:lnTo>
                    <a:pt x="8780780" y="243840"/>
                  </a:lnTo>
                  <a:lnTo>
                    <a:pt x="8780780" y="3810"/>
                  </a:lnTo>
                  <a:lnTo>
                    <a:pt x="8780780" y="0"/>
                  </a:lnTo>
                  <a:close/>
                </a:path>
              </a:pathLst>
            </a:custGeom>
            <a:solidFill>
              <a:srgbClr val="ADAD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184150" y="412749"/>
              <a:ext cx="8774430" cy="240029"/>
            </a:xfrm>
            <a:custGeom>
              <a:avLst/>
              <a:gdLst/>
              <a:ahLst/>
              <a:cxnLst/>
              <a:rect l="l" t="t" r="r" b="b"/>
              <a:pathLst>
                <a:path w="8774430" h="240029">
                  <a:moveTo>
                    <a:pt x="8774430" y="0"/>
                  </a:moveTo>
                  <a:lnTo>
                    <a:pt x="8770620" y="0"/>
                  </a:lnTo>
                  <a:lnTo>
                    <a:pt x="8770620" y="3810"/>
                  </a:lnTo>
                  <a:lnTo>
                    <a:pt x="8770620" y="236220"/>
                  </a:lnTo>
                  <a:lnTo>
                    <a:pt x="3810" y="236220"/>
                  </a:lnTo>
                  <a:lnTo>
                    <a:pt x="3810" y="3810"/>
                  </a:lnTo>
                  <a:lnTo>
                    <a:pt x="8770620" y="3810"/>
                  </a:lnTo>
                  <a:lnTo>
                    <a:pt x="87706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6220"/>
                  </a:lnTo>
                  <a:lnTo>
                    <a:pt x="0" y="240030"/>
                  </a:lnTo>
                  <a:lnTo>
                    <a:pt x="8774430" y="240030"/>
                  </a:lnTo>
                  <a:lnTo>
                    <a:pt x="8774430" y="236220"/>
                  </a:lnTo>
                  <a:lnTo>
                    <a:pt x="8774430" y="3810"/>
                  </a:lnTo>
                  <a:lnTo>
                    <a:pt x="8774430" y="0"/>
                  </a:lnTo>
                  <a:close/>
                </a:path>
              </a:pathLst>
            </a:custGeom>
            <a:solidFill>
              <a:srgbClr val="ABAB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187960" y="416559"/>
              <a:ext cx="8766810" cy="232410"/>
            </a:xfrm>
            <a:custGeom>
              <a:avLst/>
              <a:gdLst/>
              <a:ahLst/>
              <a:cxnLst/>
              <a:rect l="l" t="t" r="r" b="b"/>
              <a:pathLst>
                <a:path w="8766810" h="232409">
                  <a:moveTo>
                    <a:pt x="8766810" y="0"/>
                  </a:moveTo>
                  <a:lnTo>
                    <a:pt x="8763000" y="0"/>
                  </a:lnTo>
                  <a:lnTo>
                    <a:pt x="8763000" y="3810"/>
                  </a:lnTo>
                  <a:lnTo>
                    <a:pt x="8763000" y="228600"/>
                  </a:lnTo>
                  <a:lnTo>
                    <a:pt x="3810" y="228600"/>
                  </a:lnTo>
                  <a:lnTo>
                    <a:pt x="3810" y="3810"/>
                  </a:lnTo>
                  <a:lnTo>
                    <a:pt x="8763000" y="3810"/>
                  </a:lnTo>
                  <a:lnTo>
                    <a:pt x="8763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8600"/>
                  </a:lnTo>
                  <a:lnTo>
                    <a:pt x="0" y="232410"/>
                  </a:lnTo>
                  <a:lnTo>
                    <a:pt x="8766810" y="232410"/>
                  </a:lnTo>
                  <a:lnTo>
                    <a:pt x="8766810" y="228600"/>
                  </a:lnTo>
                  <a:lnTo>
                    <a:pt x="8766810" y="3810"/>
                  </a:lnTo>
                  <a:lnTo>
                    <a:pt x="8766810" y="0"/>
                  </a:lnTo>
                  <a:close/>
                </a:path>
              </a:pathLst>
            </a:custGeom>
            <a:solidFill>
              <a:srgbClr val="AAAA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191770" y="420369"/>
              <a:ext cx="8759190" cy="224790"/>
            </a:xfrm>
            <a:custGeom>
              <a:avLst/>
              <a:gdLst/>
              <a:ahLst/>
              <a:cxnLst/>
              <a:rect l="l" t="t" r="r" b="b"/>
              <a:pathLst>
                <a:path w="8759190" h="224790">
                  <a:moveTo>
                    <a:pt x="8759190" y="0"/>
                  </a:moveTo>
                  <a:lnTo>
                    <a:pt x="8756650" y="0"/>
                  </a:lnTo>
                  <a:lnTo>
                    <a:pt x="8756650" y="3810"/>
                  </a:lnTo>
                  <a:lnTo>
                    <a:pt x="8756650" y="220980"/>
                  </a:lnTo>
                  <a:lnTo>
                    <a:pt x="3810" y="220980"/>
                  </a:lnTo>
                  <a:lnTo>
                    <a:pt x="3810" y="3810"/>
                  </a:lnTo>
                  <a:lnTo>
                    <a:pt x="8756650" y="3810"/>
                  </a:lnTo>
                  <a:lnTo>
                    <a:pt x="8756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0980"/>
                  </a:lnTo>
                  <a:lnTo>
                    <a:pt x="0" y="224790"/>
                  </a:lnTo>
                  <a:lnTo>
                    <a:pt x="8759190" y="224790"/>
                  </a:lnTo>
                  <a:lnTo>
                    <a:pt x="8759190" y="220980"/>
                  </a:lnTo>
                  <a:lnTo>
                    <a:pt x="8759190" y="3810"/>
                  </a:lnTo>
                  <a:lnTo>
                    <a:pt x="8759190" y="0"/>
                  </a:lnTo>
                  <a:close/>
                </a:path>
              </a:pathLst>
            </a:custGeom>
            <a:solidFill>
              <a:srgbClr val="A8A8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195580" y="424179"/>
              <a:ext cx="8752840" cy="217170"/>
            </a:xfrm>
            <a:custGeom>
              <a:avLst/>
              <a:gdLst/>
              <a:ahLst/>
              <a:cxnLst/>
              <a:rect l="l" t="t" r="r" b="b"/>
              <a:pathLst>
                <a:path w="8752840" h="217170">
                  <a:moveTo>
                    <a:pt x="8752840" y="0"/>
                  </a:moveTo>
                  <a:lnTo>
                    <a:pt x="8749030" y="0"/>
                  </a:lnTo>
                  <a:lnTo>
                    <a:pt x="8749030" y="3810"/>
                  </a:lnTo>
                  <a:lnTo>
                    <a:pt x="8749030" y="213360"/>
                  </a:lnTo>
                  <a:lnTo>
                    <a:pt x="3810" y="213360"/>
                  </a:lnTo>
                  <a:lnTo>
                    <a:pt x="3810" y="3810"/>
                  </a:lnTo>
                  <a:lnTo>
                    <a:pt x="8749030" y="3810"/>
                  </a:lnTo>
                  <a:lnTo>
                    <a:pt x="8749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3360"/>
                  </a:lnTo>
                  <a:lnTo>
                    <a:pt x="0" y="217170"/>
                  </a:lnTo>
                  <a:lnTo>
                    <a:pt x="8752840" y="217170"/>
                  </a:lnTo>
                  <a:lnTo>
                    <a:pt x="8752840" y="213360"/>
                  </a:lnTo>
                  <a:lnTo>
                    <a:pt x="8752840" y="3810"/>
                  </a:lnTo>
                  <a:lnTo>
                    <a:pt x="8752840" y="0"/>
                  </a:lnTo>
                  <a:close/>
                </a:path>
              </a:pathLst>
            </a:custGeom>
            <a:solidFill>
              <a:srgbClr val="A6A6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199390" y="427989"/>
              <a:ext cx="8745220" cy="209550"/>
            </a:xfrm>
            <a:custGeom>
              <a:avLst/>
              <a:gdLst/>
              <a:ahLst/>
              <a:cxnLst/>
              <a:rect l="l" t="t" r="r" b="b"/>
              <a:pathLst>
                <a:path w="8745220" h="209550">
                  <a:moveTo>
                    <a:pt x="8745220" y="0"/>
                  </a:moveTo>
                  <a:lnTo>
                    <a:pt x="8741410" y="0"/>
                  </a:lnTo>
                  <a:lnTo>
                    <a:pt x="8741410" y="3810"/>
                  </a:lnTo>
                  <a:lnTo>
                    <a:pt x="8741410" y="205740"/>
                  </a:lnTo>
                  <a:lnTo>
                    <a:pt x="3810" y="205740"/>
                  </a:lnTo>
                  <a:lnTo>
                    <a:pt x="3810" y="3810"/>
                  </a:lnTo>
                  <a:lnTo>
                    <a:pt x="8741410" y="3810"/>
                  </a:lnTo>
                  <a:lnTo>
                    <a:pt x="8741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5740"/>
                  </a:lnTo>
                  <a:lnTo>
                    <a:pt x="0" y="209550"/>
                  </a:lnTo>
                  <a:lnTo>
                    <a:pt x="8745220" y="209550"/>
                  </a:lnTo>
                  <a:lnTo>
                    <a:pt x="8745220" y="205740"/>
                  </a:lnTo>
                  <a:lnTo>
                    <a:pt x="8745220" y="3810"/>
                  </a:lnTo>
                  <a:lnTo>
                    <a:pt x="8745220" y="0"/>
                  </a:lnTo>
                  <a:close/>
                </a:path>
              </a:pathLst>
            </a:custGeom>
            <a:solidFill>
              <a:srgbClr val="A5A5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203200" y="431799"/>
              <a:ext cx="8737600" cy="201930"/>
            </a:xfrm>
            <a:custGeom>
              <a:avLst/>
              <a:gdLst/>
              <a:ahLst/>
              <a:cxnLst/>
              <a:rect l="l" t="t" r="r" b="b"/>
              <a:pathLst>
                <a:path w="8737600" h="201929">
                  <a:moveTo>
                    <a:pt x="8737600" y="0"/>
                  </a:moveTo>
                  <a:lnTo>
                    <a:pt x="8733790" y="0"/>
                  </a:lnTo>
                  <a:lnTo>
                    <a:pt x="8733790" y="2540"/>
                  </a:lnTo>
                  <a:lnTo>
                    <a:pt x="8733790" y="199390"/>
                  </a:lnTo>
                  <a:lnTo>
                    <a:pt x="3810" y="199390"/>
                  </a:lnTo>
                  <a:lnTo>
                    <a:pt x="3810" y="2540"/>
                  </a:lnTo>
                  <a:lnTo>
                    <a:pt x="8733790" y="2540"/>
                  </a:lnTo>
                  <a:lnTo>
                    <a:pt x="8733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99390"/>
                  </a:lnTo>
                  <a:lnTo>
                    <a:pt x="0" y="201930"/>
                  </a:lnTo>
                  <a:lnTo>
                    <a:pt x="8737600" y="201930"/>
                  </a:lnTo>
                  <a:lnTo>
                    <a:pt x="8737600" y="199390"/>
                  </a:lnTo>
                  <a:lnTo>
                    <a:pt x="8737600" y="2540"/>
                  </a:lnTo>
                  <a:lnTo>
                    <a:pt x="8737600" y="0"/>
                  </a:lnTo>
                  <a:close/>
                </a:path>
              </a:pathLst>
            </a:custGeom>
            <a:solidFill>
              <a:srgbClr val="A3A3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207010" y="434339"/>
              <a:ext cx="8729980" cy="196850"/>
            </a:xfrm>
            <a:custGeom>
              <a:avLst/>
              <a:gdLst/>
              <a:ahLst/>
              <a:cxnLst/>
              <a:rect l="l" t="t" r="r" b="b"/>
              <a:pathLst>
                <a:path w="8729980" h="196850">
                  <a:moveTo>
                    <a:pt x="8729980" y="0"/>
                  </a:moveTo>
                  <a:lnTo>
                    <a:pt x="8726170" y="0"/>
                  </a:lnTo>
                  <a:lnTo>
                    <a:pt x="8726170" y="3810"/>
                  </a:lnTo>
                  <a:lnTo>
                    <a:pt x="8726170" y="193040"/>
                  </a:lnTo>
                  <a:lnTo>
                    <a:pt x="3810" y="193040"/>
                  </a:lnTo>
                  <a:lnTo>
                    <a:pt x="3810" y="3810"/>
                  </a:lnTo>
                  <a:lnTo>
                    <a:pt x="8726170" y="3810"/>
                  </a:lnTo>
                  <a:lnTo>
                    <a:pt x="8726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3040"/>
                  </a:lnTo>
                  <a:lnTo>
                    <a:pt x="0" y="196850"/>
                  </a:lnTo>
                  <a:lnTo>
                    <a:pt x="8729980" y="196850"/>
                  </a:lnTo>
                  <a:lnTo>
                    <a:pt x="8729980" y="193040"/>
                  </a:lnTo>
                  <a:lnTo>
                    <a:pt x="8729980" y="3810"/>
                  </a:lnTo>
                  <a:lnTo>
                    <a:pt x="8729980" y="0"/>
                  </a:lnTo>
                  <a:close/>
                </a:path>
              </a:pathLst>
            </a:custGeom>
            <a:solidFill>
              <a:srgbClr val="A2A2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210820" y="438149"/>
              <a:ext cx="8722360" cy="189230"/>
            </a:xfrm>
            <a:custGeom>
              <a:avLst/>
              <a:gdLst/>
              <a:ahLst/>
              <a:cxnLst/>
              <a:rect l="l" t="t" r="r" b="b"/>
              <a:pathLst>
                <a:path w="8722360" h="189229">
                  <a:moveTo>
                    <a:pt x="8722360" y="0"/>
                  </a:moveTo>
                  <a:lnTo>
                    <a:pt x="8718550" y="0"/>
                  </a:lnTo>
                  <a:lnTo>
                    <a:pt x="8718550" y="3810"/>
                  </a:lnTo>
                  <a:lnTo>
                    <a:pt x="8718550" y="185420"/>
                  </a:lnTo>
                  <a:lnTo>
                    <a:pt x="2540" y="185420"/>
                  </a:lnTo>
                  <a:lnTo>
                    <a:pt x="2540" y="3810"/>
                  </a:lnTo>
                  <a:lnTo>
                    <a:pt x="8718550" y="3810"/>
                  </a:lnTo>
                  <a:lnTo>
                    <a:pt x="8718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5420"/>
                  </a:lnTo>
                  <a:lnTo>
                    <a:pt x="0" y="189230"/>
                  </a:lnTo>
                  <a:lnTo>
                    <a:pt x="8722360" y="189230"/>
                  </a:lnTo>
                  <a:lnTo>
                    <a:pt x="8722360" y="185420"/>
                  </a:lnTo>
                  <a:lnTo>
                    <a:pt x="8722360" y="3810"/>
                  </a:lnTo>
                  <a:lnTo>
                    <a:pt x="8722360" y="0"/>
                  </a:lnTo>
                  <a:close/>
                </a:path>
              </a:pathLst>
            </a:custGeom>
            <a:solidFill>
              <a:srgbClr val="A0A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213360" y="441959"/>
              <a:ext cx="8716010" cy="181610"/>
            </a:xfrm>
            <a:custGeom>
              <a:avLst/>
              <a:gdLst/>
              <a:ahLst/>
              <a:cxnLst/>
              <a:rect l="l" t="t" r="r" b="b"/>
              <a:pathLst>
                <a:path w="8716010" h="181609">
                  <a:moveTo>
                    <a:pt x="8716010" y="0"/>
                  </a:moveTo>
                  <a:lnTo>
                    <a:pt x="8713470" y="0"/>
                  </a:lnTo>
                  <a:lnTo>
                    <a:pt x="8713470" y="3810"/>
                  </a:lnTo>
                  <a:lnTo>
                    <a:pt x="8713470" y="177800"/>
                  </a:lnTo>
                  <a:lnTo>
                    <a:pt x="3810" y="177800"/>
                  </a:lnTo>
                  <a:lnTo>
                    <a:pt x="3810" y="3810"/>
                  </a:lnTo>
                  <a:lnTo>
                    <a:pt x="8713470" y="3810"/>
                  </a:lnTo>
                  <a:lnTo>
                    <a:pt x="8713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7800"/>
                  </a:lnTo>
                  <a:lnTo>
                    <a:pt x="0" y="181610"/>
                  </a:lnTo>
                  <a:lnTo>
                    <a:pt x="8716010" y="181610"/>
                  </a:lnTo>
                  <a:lnTo>
                    <a:pt x="8716010" y="177800"/>
                  </a:lnTo>
                  <a:lnTo>
                    <a:pt x="8716010" y="3810"/>
                  </a:lnTo>
                  <a:lnTo>
                    <a:pt x="8716010" y="0"/>
                  </a:lnTo>
                  <a:close/>
                </a:path>
              </a:pathLst>
            </a:custGeom>
            <a:solidFill>
              <a:srgbClr val="9E9E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217170" y="445769"/>
              <a:ext cx="8709660" cy="173990"/>
            </a:xfrm>
            <a:custGeom>
              <a:avLst/>
              <a:gdLst/>
              <a:ahLst/>
              <a:cxnLst/>
              <a:rect l="l" t="t" r="r" b="b"/>
              <a:pathLst>
                <a:path w="8709660" h="173990">
                  <a:moveTo>
                    <a:pt x="8709660" y="0"/>
                  </a:moveTo>
                  <a:lnTo>
                    <a:pt x="8705850" y="0"/>
                  </a:lnTo>
                  <a:lnTo>
                    <a:pt x="8705850" y="3810"/>
                  </a:lnTo>
                  <a:lnTo>
                    <a:pt x="8705850" y="170180"/>
                  </a:lnTo>
                  <a:lnTo>
                    <a:pt x="3810" y="170180"/>
                  </a:lnTo>
                  <a:lnTo>
                    <a:pt x="3810" y="3810"/>
                  </a:lnTo>
                  <a:lnTo>
                    <a:pt x="8705850" y="3810"/>
                  </a:lnTo>
                  <a:lnTo>
                    <a:pt x="8705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0180"/>
                  </a:lnTo>
                  <a:lnTo>
                    <a:pt x="0" y="173990"/>
                  </a:lnTo>
                  <a:lnTo>
                    <a:pt x="8709660" y="173990"/>
                  </a:lnTo>
                  <a:lnTo>
                    <a:pt x="8709660" y="170180"/>
                  </a:lnTo>
                  <a:lnTo>
                    <a:pt x="8709660" y="3810"/>
                  </a:lnTo>
                  <a:lnTo>
                    <a:pt x="8709660" y="0"/>
                  </a:lnTo>
                  <a:close/>
                </a:path>
              </a:pathLst>
            </a:custGeom>
            <a:solidFill>
              <a:srgbClr val="9D9D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220980" y="449579"/>
              <a:ext cx="8702040" cy="166370"/>
            </a:xfrm>
            <a:custGeom>
              <a:avLst/>
              <a:gdLst/>
              <a:ahLst/>
              <a:cxnLst/>
              <a:rect l="l" t="t" r="r" b="b"/>
              <a:pathLst>
                <a:path w="8702040" h="166370">
                  <a:moveTo>
                    <a:pt x="8702040" y="0"/>
                  </a:moveTo>
                  <a:lnTo>
                    <a:pt x="8698230" y="0"/>
                  </a:lnTo>
                  <a:lnTo>
                    <a:pt x="8698230" y="3810"/>
                  </a:lnTo>
                  <a:lnTo>
                    <a:pt x="8698230" y="162560"/>
                  </a:lnTo>
                  <a:lnTo>
                    <a:pt x="3810" y="162560"/>
                  </a:lnTo>
                  <a:lnTo>
                    <a:pt x="3810" y="3810"/>
                  </a:lnTo>
                  <a:lnTo>
                    <a:pt x="8698230" y="3810"/>
                  </a:lnTo>
                  <a:lnTo>
                    <a:pt x="8698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2560"/>
                  </a:lnTo>
                  <a:lnTo>
                    <a:pt x="0" y="166370"/>
                  </a:lnTo>
                  <a:lnTo>
                    <a:pt x="8702040" y="166370"/>
                  </a:lnTo>
                  <a:lnTo>
                    <a:pt x="8702040" y="162560"/>
                  </a:lnTo>
                  <a:lnTo>
                    <a:pt x="8702040" y="3810"/>
                  </a:lnTo>
                  <a:lnTo>
                    <a:pt x="8702040" y="0"/>
                  </a:lnTo>
                  <a:close/>
                </a:path>
              </a:pathLst>
            </a:custGeom>
            <a:solidFill>
              <a:srgbClr val="9B9B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224790" y="453389"/>
              <a:ext cx="8694420" cy="158750"/>
            </a:xfrm>
            <a:custGeom>
              <a:avLst/>
              <a:gdLst/>
              <a:ahLst/>
              <a:cxnLst/>
              <a:rect l="l" t="t" r="r" b="b"/>
              <a:pathLst>
                <a:path w="8694420" h="158750">
                  <a:moveTo>
                    <a:pt x="8694420" y="0"/>
                  </a:moveTo>
                  <a:lnTo>
                    <a:pt x="8690610" y="0"/>
                  </a:lnTo>
                  <a:lnTo>
                    <a:pt x="8690610" y="2540"/>
                  </a:lnTo>
                  <a:lnTo>
                    <a:pt x="8690610" y="156210"/>
                  </a:lnTo>
                  <a:lnTo>
                    <a:pt x="3810" y="156210"/>
                  </a:lnTo>
                  <a:lnTo>
                    <a:pt x="3810" y="2540"/>
                  </a:lnTo>
                  <a:lnTo>
                    <a:pt x="8690610" y="2540"/>
                  </a:lnTo>
                  <a:lnTo>
                    <a:pt x="8690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56210"/>
                  </a:lnTo>
                  <a:lnTo>
                    <a:pt x="0" y="158750"/>
                  </a:lnTo>
                  <a:lnTo>
                    <a:pt x="8694420" y="158750"/>
                  </a:lnTo>
                  <a:lnTo>
                    <a:pt x="8694420" y="156210"/>
                  </a:lnTo>
                  <a:lnTo>
                    <a:pt x="8694420" y="2540"/>
                  </a:lnTo>
                  <a:lnTo>
                    <a:pt x="8694420" y="0"/>
                  </a:lnTo>
                  <a:close/>
                </a:path>
              </a:pathLst>
            </a:custGeom>
            <a:solidFill>
              <a:srgbClr val="9999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228600" y="455929"/>
              <a:ext cx="8686800" cy="153670"/>
            </a:xfrm>
            <a:custGeom>
              <a:avLst/>
              <a:gdLst/>
              <a:ahLst/>
              <a:cxnLst/>
              <a:rect l="l" t="t" r="r" b="b"/>
              <a:pathLst>
                <a:path w="8686800" h="153670">
                  <a:moveTo>
                    <a:pt x="8686800" y="0"/>
                  </a:moveTo>
                  <a:lnTo>
                    <a:pt x="8682990" y="0"/>
                  </a:lnTo>
                  <a:lnTo>
                    <a:pt x="8682990" y="5080"/>
                  </a:lnTo>
                  <a:lnTo>
                    <a:pt x="8682990" y="149860"/>
                  </a:lnTo>
                  <a:lnTo>
                    <a:pt x="3810" y="149860"/>
                  </a:lnTo>
                  <a:lnTo>
                    <a:pt x="3810" y="5080"/>
                  </a:lnTo>
                  <a:lnTo>
                    <a:pt x="8682990" y="5080"/>
                  </a:lnTo>
                  <a:lnTo>
                    <a:pt x="868299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149860"/>
                  </a:lnTo>
                  <a:lnTo>
                    <a:pt x="0" y="153670"/>
                  </a:lnTo>
                  <a:lnTo>
                    <a:pt x="8686800" y="153670"/>
                  </a:lnTo>
                  <a:lnTo>
                    <a:pt x="8686800" y="149860"/>
                  </a:lnTo>
                  <a:lnTo>
                    <a:pt x="8686800" y="5080"/>
                  </a:lnTo>
                  <a:lnTo>
                    <a:pt x="8686800" y="0"/>
                  </a:lnTo>
                  <a:close/>
                </a:path>
              </a:pathLst>
            </a:custGeom>
            <a:solidFill>
              <a:srgbClr val="9999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232410" y="461009"/>
              <a:ext cx="8679180" cy="144780"/>
            </a:xfrm>
            <a:custGeom>
              <a:avLst/>
              <a:gdLst/>
              <a:ahLst/>
              <a:cxnLst/>
              <a:rect l="l" t="t" r="r" b="b"/>
              <a:pathLst>
                <a:path w="8679180" h="144779">
                  <a:moveTo>
                    <a:pt x="8679180" y="0"/>
                  </a:moveTo>
                  <a:lnTo>
                    <a:pt x="8675370" y="0"/>
                  </a:lnTo>
                  <a:lnTo>
                    <a:pt x="8675370" y="2540"/>
                  </a:lnTo>
                  <a:lnTo>
                    <a:pt x="8675370" y="140970"/>
                  </a:lnTo>
                  <a:lnTo>
                    <a:pt x="3810" y="140970"/>
                  </a:lnTo>
                  <a:lnTo>
                    <a:pt x="3810" y="2540"/>
                  </a:lnTo>
                  <a:lnTo>
                    <a:pt x="8675370" y="2540"/>
                  </a:lnTo>
                  <a:lnTo>
                    <a:pt x="86753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8679180" y="144780"/>
                  </a:lnTo>
                  <a:lnTo>
                    <a:pt x="8679180" y="140970"/>
                  </a:lnTo>
                  <a:lnTo>
                    <a:pt x="8679180" y="2540"/>
                  </a:lnTo>
                  <a:lnTo>
                    <a:pt x="8679180" y="0"/>
                  </a:lnTo>
                  <a:close/>
                </a:path>
              </a:pathLst>
            </a:custGeom>
            <a:solidFill>
              <a:srgbClr val="9696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236220" y="463549"/>
              <a:ext cx="8671560" cy="138430"/>
            </a:xfrm>
            <a:custGeom>
              <a:avLst/>
              <a:gdLst/>
              <a:ahLst/>
              <a:cxnLst/>
              <a:rect l="l" t="t" r="r" b="b"/>
              <a:pathLst>
                <a:path w="8671560" h="138429">
                  <a:moveTo>
                    <a:pt x="8671560" y="0"/>
                  </a:moveTo>
                  <a:lnTo>
                    <a:pt x="8667750" y="0"/>
                  </a:lnTo>
                  <a:lnTo>
                    <a:pt x="8667750" y="3810"/>
                  </a:lnTo>
                  <a:lnTo>
                    <a:pt x="8667750" y="134620"/>
                  </a:lnTo>
                  <a:lnTo>
                    <a:pt x="3810" y="134620"/>
                  </a:lnTo>
                  <a:lnTo>
                    <a:pt x="3810" y="3810"/>
                  </a:lnTo>
                  <a:lnTo>
                    <a:pt x="8667750" y="3810"/>
                  </a:lnTo>
                  <a:lnTo>
                    <a:pt x="8667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4620"/>
                  </a:lnTo>
                  <a:lnTo>
                    <a:pt x="0" y="138430"/>
                  </a:lnTo>
                  <a:lnTo>
                    <a:pt x="8671560" y="138430"/>
                  </a:lnTo>
                  <a:lnTo>
                    <a:pt x="8671560" y="134620"/>
                  </a:lnTo>
                  <a:lnTo>
                    <a:pt x="8671560" y="3810"/>
                  </a:lnTo>
                  <a:lnTo>
                    <a:pt x="8671560" y="0"/>
                  </a:lnTo>
                  <a:close/>
                </a:path>
              </a:pathLst>
            </a:custGeom>
            <a:solidFill>
              <a:srgbClr val="9494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240030" y="467359"/>
              <a:ext cx="8663940" cy="130810"/>
            </a:xfrm>
            <a:custGeom>
              <a:avLst/>
              <a:gdLst/>
              <a:ahLst/>
              <a:cxnLst/>
              <a:rect l="l" t="t" r="r" b="b"/>
              <a:pathLst>
                <a:path w="8663940" h="130809">
                  <a:moveTo>
                    <a:pt x="8663940" y="0"/>
                  </a:moveTo>
                  <a:lnTo>
                    <a:pt x="8660130" y="0"/>
                  </a:lnTo>
                  <a:lnTo>
                    <a:pt x="8660130" y="3810"/>
                  </a:lnTo>
                  <a:lnTo>
                    <a:pt x="8660130" y="127000"/>
                  </a:lnTo>
                  <a:lnTo>
                    <a:pt x="2540" y="127000"/>
                  </a:lnTo>
                  <a:lnTo>
                    <a:pt x="2540" y="3810"/>
                  </a:lnTo>
                  <a:lnTo>
                    <a:pt x="8660130" y="3810"/>
                  </a:lnTo>
                  <a:lnTo>
                    <a:pt x="8660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7000"/>
                  </a:lnTo>
                  <a:lnTo>
                    <a:pt x="0" y="130810"/>
                  </a:lnTo>
                  <a:lnTo>
                    <a:pt x="8663940" y="130810"/>
                  </a:lnTo>
                  <a:lnTo>
                    <a:pt x="8663940" y="127000"/>
                  </a:lnTo>
                  <a:lnTo>
                    <a:pt x="8663940" y="3810"/>
                  </a:lnTo>
                  <a:lnTo>
                    <a:pt x="8663940" y="0"/>
                  </a:lnTo>
                  <a:close/>
                </a:path>
              </a:pathLst>
            </a:custGeom>
            <a:solidFill>
              <a:srgbClr val="9393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242570" y="471169"/>
              <a:ext cx="8657590" cy="123189"/>
            </a:xfrm>
            <a:custGeom>
              <a:avLst/>
              <a:gdLst/>
              <a:ahLst/>
              <a:cxnLst/>
              <a:rect l="l" t="t" r="r" b="b"/>
              <a:pathLst>
                <a:path w="8657590" h="123190">
                  <a:moveTo>
                    <a:pt x="8657590" y="0"/>
                  </a:moveTo>
                  <a:lnTo>
                    <a:pt x="8655050" y="0"/>
                  </a:lnTo>
                  <a:lnTo>
                    <a:pt x="8655050" y="3810"/>
                  </a:lnTo>
                  <a:lnTo>
                    <a:pt x="8655050" y="119380"/>
                  </a:lnTo>
                  <a:lnTo>
                    <a:pt x="3810" y="119380"/>
                  </a:lnTo>
                  <a:lnTo>
                    <a:pt x="3810" y="3810"/>
                  </a:lnTo>
                  <a:lnTo>
                    <a:pt x="8655050" y="3810"/>
                  </a:lnTo>
                  <a:lnTo>
                    <a:pt x="8655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9380"/>
                  </a:lnTo>
                  <a:lnTo>
                    <a:pt x="0" y="123190"/>
                  </a:lnTo>
                  <a:lnTo>
                    <a:pt x="8657590" y="123190"/>
                  </a:lnTo>
                  <a:lnTo>
                    <a:pt x="8657590" y="119380"/>
                  </a:lnTo>
                  <a:lnTo>
                    <a:pt x="8657590" y="3810"/>
                  </a:lnTo>
                  <a:lnTo>
                    <a:pt x="8657590" y="0"/>
                  </a:lnTo>
                  <a:close/>
                </a:path>
              </a:pathLst>
            </a:custGeom>
            <a:solidFill>
              <a:srgbClr val="9191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246380" y="474979"/>
              <a:ext cx="8651240" cy="115570"/>
            </a:xfrm>
            <a:custGeom>
              <a:avLst/>
              <a:gdLst/>
              <a:ahLst/>
              <a:cxnLst/>
              <a:rect l="l" t="t" r="r" b="b"/>
              <a:pathLst>
                <a:path w="8651240" h="115570">
                  <a:moveTo>
                    <a:pt x="8651240" y="0"/>
                  </a:moveTo>
                  <a:lnTo>
                    <a:pt x="8647430" y="0"/>
                  </a:lnTo>
                  <a:lnTo>
                    <a:pt x="8647430" y="3810"/>
                  </a:lnTo>
                  <a:lnTo>
                    <a:pt x="8647430" y="111760"/>
                  </a:lnTo>
                  <a:lnTo>
                    <a:pt x="3810" y="111760"/>
                  </a:lnTo>
                  <a:lnTo>
                    <a:pt x="3810" y="3810"/>
                  </a:lnTo>
                  <a:lnTo>
                    <a:pt x="8647430" y="3810"/>
                  </a:lnTo>
                  <a:lnTo>
                    <a:pt x="8647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760"/>
                  </a:lnTo>
                  <a:lnTo>
                    <a:pt x="0" y="115570"/>
                  </a:lnTo>
                  <a:lnTo>
                    <a:pt x="8651240" y="115570"/>
                  </a:lnTo>
                  <a:lnTo>
                    <a:pt x="8651240" y="111760"/>
                  </a:lnTo>
                  <a:lnTo>
                    <a:pt x="8651240" y="3810"/>
                  </a:lnTo>
                  <a:lnTo>
                    <a:pt x="8651240" y="0"/>
                  </a:lnTo>
                  <a:close/>
                </a:path>
              </a:pathLst>
            </a:custGeom>
            <a:solidFill>
              <a:srgbClr val="9090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250190" y="478789"/>
              <a:ext cx="8643620" cy="107950"/>
            </a:xfrm>
            <a:custGeom>
              <a:avLst/>
              <a:gdLst/>
              <a:ahLst/>
              <a:cxnLst/>
              <a:rect l="l" t="t" r="r" b="b"/>
              <a:pathLst>
                <a:path w="8643620" h="107950">
                  <a:moveTo>
                    <a:pt x="8643620" y="0"/>
                  </a:moveTo>
                  <a:lnTo>
                    <a:pt x="8639810" y="0"/>
                  </a:lnTo>
                  <a:lnTo>
                    <a:pt x="8639810" y="3810"/>
                  </a:lnTo>
                  <a:lnTo>
                    <a:pt x="8639810" y="104140"/>
                  </a:lnTo>
                  <a:lnTo>
                    <a:pt x="3810" y="104140"/>
                  </a:lnTo>
                  <a:lnTo>
                    <a:pt x="3810" y="3810"/>
                  </a:lnTo>
                  <a:lnTo>
                    <a:pt x="8639810" y="3810"/>
                  </a:lnTo>
                  <a:lnTo>
                    <a:pt x="8639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4140"/>
                  </a:lnTo>
                  <a:lnTo>
                    <a:pt x="0" y="107950"/>
                  </a:lnTo>
                  <a:lnTo>
                    <a:pt x="8643620" y="107950"/>
                  </a:lnTo>
                  <a:lnTo>
                    <a:pt x="8643620" y="104140"/>
                  </a:lnTo>
                  <a:lnTo>
                    <a:pt x="8643620" y="3810"/>
                  </a:lnTo>
                  <a:lnTo>
                    <a:pt x="8643620" y="0"/>
                  </a:lnTo>
                  <a:close/>
                </a:path>
              </a:pathLst>
            </a:custGeom>
            <a:solidFill>
              <a:srgbClr val="8E8E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254000" y="482599"/>
              <a:ext cx="8636000" cy="100330"/>
            </a:xfrm>
            <a:custGeom>
              <a:avLst/>
              <a:gdLst/>
              <a:ahLst/>
              <a:cxnLst/>
              <a:rect l="l" t="t" r="r" b="b"/>
              <a:pathLst>
                <a:path w="8636000" h="100329">
                  <a:moveTo>
                    <a:pt x="8636000" y="0"/>
                  </a:moveTo>
                  <a:lnTo>
                    <a:pt x="8632190" y="0"/>
                  </a:lnTo>
                  <a:lnTo>
                    <a:pt x="8632190" y="2540"/>
                  </a:lnTo>
                  <a:lnTo>
                    <a:pt x="8632190" y="97790"/>
                  </a:lnTo>
                  <a:lnTo>
                    <a:pt x="3810" y="97790"/>
                  </a:lnTo>
                  <a:lnTo>
                    <a:pt x="3810" y="2540"/>
                  </a:lnTo>
                  <a:lnTo>
                    <a:pt x="8632190" y="2540"/>
                  </a:lnTo>
                  <a:lnTo>
                    <a:pt x="86321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7790"/>
                  </a:lnTo>
                  <a:lnTo>
                    <a:pt x="0" y="100330"/>
                  </a:lnTo>
                  <a:lnTo>
                    <a:pt x="8636000" y="100330"/>
                  </a:lnTo>
                  <a:lnTo>
                    <a:pt x="8636000" y="97790"/>
                  </a:lnTo>
                  <a:lnTo>
                    <a:pt x="8636000" y="2540"/>
                  </a:lnTo>
                  <a:lnTo>
                    <a:pt x="8636000" y="0"/>
                  </a:lnTo>
                  <a:close/>
                </a:path>
              </a:pathLst>
            </a:custGeom>
            <a:solidFill>
              <a:srgbClr val="8C8C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257810" y="485139"/>
              <a:ext cx="8628380" cy="95250"/>
            </a:xfrm>
            <a:custGeom>
              <a:avLst/>
              <a:gdLst/>
              <a:ahLst/>
              <a:cxnLst/>
              <a:rect l="l" t="t" r="r" b="b"/>
              <a:pathLst>
                <a:path w="8628380" h="95250">
                  <a:moveTo>
                    <a:pt x="8628380" y="0"/>
                  </a:moveTo>
                  <a:lnTo>
                    <a:pt x="8624570" y="0"/>
                  </a:lnTo>
                  <a:lnTo>
                    <a:pt x="8624570" y="3810"/>
                  </a:lnTo>
                  <a:lnTo>
                    <a:pt x="8624570" y="91440"/>
                  </a:lnTo>
                  <a:lnTo>
                    <a:pt x="3810" y="91440"/>
                  </a:lnTo>
                  <a:lnTo>
                    <a:pt x="3810" y="3810"/>
                  </a:lnTo>
                  <a:lnTo>
                    <a:pt x="8624570" y="3810"/>
                  </a:lnTo>
                  <a:lnTo>
                    <a:pt x="8624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440"/>
                  </a:lnTo>
                  <a:lnTo>
                    <a:pt x="0" y="95250"/>
                  </a:lnTo>
                  <a:lnTo>
                    <a:pt x="8628380" y="95250"/>
                  </a:lnTo>
                  <a:lnTo>
                    <a:pt x="8628380" y="91440"/>
                  </a:lnTo>
                  <a:lnTo>
                    <a:pt x="8628380" y="3810"/>
                  </a:lnTo>
                  <a:lnTo>
                    <a:pt x="8628380" y="0"/>
                  </a:lnTo>
                  <a:close/>
                </a:path>
              </a:pathLst>
            </a:custGeom>
            <a:solidFill>
              <a:srgbClr val="8B8B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261620" y="488949"/>
              <a:ext cx="8620760" cy="87630"/>
            </a:xfrm>
            <a:custGeom>
              <a:avLst/>
              <a:gdLst/>
              <a:ahLst/>
              <a:cxnLst/>
              <a:rect l="l" t="t" r="r" b="b"/>
              <a:pathLst>
                <a:path w="8620760" h="87629">
                  <a:moveTo>
                    <a:pt x="8620760" y="0"/>
                  </a:moveTo>
                  <a:lnTo>
                    <a:pt x="8616950" y="0"/>
                  </a:lnTo>
                  <a:lnTo>
                    <a:pt x="8616950" y="3810"/>
                  </a:lnTo>
                  <a:lnTo>
                    <a:pt x="8616950" y="83820"/>
                  </a:lnTo>
                  <a:lnTo>
                    <a:pt x="2540" y="83820"/>
                  </a:lnTo>
                  <a:lnTo>
                    <a:pt x="2540" y="3810"/>
                  </a:lnTo>
                  <a:lnTo>
                    <a:pt x="8616950" y="3810"/>
                  </a:lnTo>
                  <a:lnTo>
                    <a:pt x="8616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820"/>
                  </a:lnTo>
                  <a:lnTo>
                    <a:pt x="0" y="87630"/>
                  </a:lnTo>
                  <a:lnTo>
                    <a:pt x="8620760" y="87630"/>
                  </a:lnTo>
                  <a:lnTo>
                    <a:pt x="8620760" y="83820"/>
                  </a:lnTo>
                  <a:lnTo>
                    <a:pt x="8620760" y="3810"/>
                  </a:lnTo>
                  <a:lnTo>
                    <a:pt x="8620760" y="0"/>
                  </a:lnTo>
                  <a:close/>
                </a:path>
              </a:pathLst>
            </a:custGeom>
            <a:solidFill>
              <a:srgbClr val="8989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264160" y="492759"/>
              <a:ext cx="8614410" cy="80010"/>
            </a:xfrm>
            <a:custGeom>
              <a:avLst/>
              <a:gdLst/>
              <a:ahLst/>
              <a:cxnLst/>
              <a:rect l="l" t="t" r="r" b="b"/>
              <a:pathLst>
                <a:path w="8614410" h="80009">
                  <a:moveTo>
                    <a:pt x="8614410" y="0"/>
                  </a:moveTo>
                  <a:lnTo>
                    <a:pt x="8610600" y="0"/>
                  </a:lnTo>
                  <a:lnTo>
                    <a:pt x="8610600" y="3810"/>
                  </a:lnTo>
                  <a:lnTo>
                    <a:pt x="8610600" y="76200"/>
                  </a:lnTo>
                  <a:lnTo>
                    <a:pt x="3810" y="76200"/>
                  </a:lnTo>
                  <a:lnTo>
                    <a:pt x="3810" y="3810"/>
                  </a:lnTo>
                  <a:lnTo>
                    <a:pt x="8610600" y="3810"/>
                  </a:lnTo>
                  <a:lnTo>
                    <a:pt x="86106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200"/>
                  </a:lnTo>
                  <a:lnTo>
                    <a:pt x="0" y="80010"/>
                  </a:lnTo>
                  <a:lnTo>
                    <a:pt x="8614410" y="80010"/>
                  </a:lnTo>
                  <a:lnTo>
                    <a:pt x="8614410" y="76200"/>
                  </a:lnTo>
                  <a:lnTo>
                    <a:pt x="8614410" y="3810"/>
                  </a:lnTo>
                  <a:lnTo>
                    <a:pt x="8614410" y="0"/>
                  </a:lnTo>
                  <a:close/>
                </a:path>
              </a:pathLst>
            </a:custGeom>
            <a:solidFill>
              <a:srgbClr val="8787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267970" y="496569"/>
              <a:ext cx="8606790" cy="72390"/>
            </a:xfrm>
            <a:custGeom>
              <a:avLst/>
              <a:gdLst/>
              <a:ahLst/>
              <a:cxnLst/>
              <a:rect l="l" t="t" r="r" b="b"/>
              <a:pathLst>
                <a:path w="8606790" h="72390">
                  <a:moveTo>
                    <a:pt x="8606790" y="0"/>
                  </a:moveTo>
                  <a:lnTo>
                    <a:pt x="8602980" y="0"/>
                  </a:lnTo>
                  <a:lnTo>
                    <a:pt x="8602980" y="3810"/>
                  </a:lnTo>
                  <a:lnTo>
                    <a:pt x="8602980" y="68580"/>
                  </a:lnTo>
                  <a:lnTo>
                    <a:pt x="3810" y="68580"/>
                  </a:lnTo>
                  <a:lnTo>
                    <a:pt x="3810" y="3810"/>
                  </a:lnTo>
                  <a:lnTo>
                    <a:pt x="8602980" y="3810"/>
                  </a:lnTo>
                  <a:lnTo>
                    <a:pt x="8602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580"/>
                  </a:lnTo>
                  <a:lnTo>
                    <a:pt x="0" y="72390"/>
                  </a:lnTo>
                  <a:lnTo>
                    <a:pt x="8606790" y="72390"/>
                  </a:lnTo>
                  <a:lnTo>
                    <a:pt x="8606790" y="68580"/>
                  </a:lnTo>
                  <a:lnTo>
                    <a:pt x="8606790" y="3810"/>
                  </a:lnTo>
                  <a:lnTo>
                    <a:pt x="8606790" y="0"/>
                  </a:lnTo>
                  <a:close/>
                </a:path>
              </a:pathLst>
            </a:custGeom>
            <a:solidFill>
              <a:srgbClr val="8686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271780" y="500379"/>
              <a:ext cx="8599170" cy="64769"/>
            </a:xfrm>
            <a:custGeom>
              <a:avLst/>
              <a:gdLst/>
              <a:ahLst/>
              <a:cxnLst/>
              <a:rect l="l" t="t" r="r" b="b"/>
              <a:pathLst>
                <a:path w="8599170" h="64770">
                  <a:moveTo>
                    <a:pt x="8599170" y="0"/>
                  </a:moveTo>
                  <a:lnTo>
                    <a:pt x="8596630" y="0"/>
                  </a:lnTo>
                  <a:lnTo>
                    <a:pt x="8596630" y="3810"/>
                  </a:lnTo>
                  <a:lnTo>
                    <a:pt x="8596630" y="60960"/>
                  </a:lnTo>
                  <a:lnTo>
                    <a:pt x="3810" y="60960"/>
                  </a:lnTo>
                  <a:lnTo>
                    <a:pt x="3810" y="3810"/>
                  </a:lnTo>
                  <a:lnTo>
                    <a:pt x="8596630" y="3810"/>
                  </a:lnTo>
                  <a:lnTo>
                    <a:pt x="8596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960"/>
                  </a:lnTo>
                  <a:lnTo>
                    <a:pt x="0" y="64770"/>
                  </a:lnTo>
                  <a:lnTo>
                    <a:pt x="8599170" y="64770"/>
                  </a:lnTo>
                  <a:lnTo>
                    <a:pt x="8599170" y="60960"/>
                  </a:lnTo>
                  <a:lnTo>
                    <a:pt x="8599170" y="3810"/>
                  </a:lnTo>
                  <a:lnTo>
                    <a:pt x="8599170" y="0"/>
                  </a:lnTo>
                  <a:close/>
                </a:path>
              </a:pathLst>
            </a:custGeom>
            <a:solidFill>
              <a:srgbClr val="8484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275590" y="504189"/>
              <a:ext cx="8592820" cy="57150"/>
            </a:xfrm>
            <a:custGeom>
              <a:avLst/>
              <a:gdLst/>
              <a:ahLst/>
              <a:cxnLst/>
              <a:rect l="l" t="t" r="r" b="b"/>
              <a:pathLst>
                <a:path w="8592820" h="57150">
                  <a:moveTo>
                    <a:pt x="8592820" y="0"/>
                  </a:moveTo>
                  <a:lnTo>
                    <a:pt x="8589010" y="0"/>
                  </a:lnTo>
                  <a:lnTo>
                    <a:pt x="8589010" y="3810"/>
                  </a:lnTo>
                  <a:lnTo>
                    <a:pt x="8589010" y="53340"/>
                  </a:lnTo>
                  <a:lnTo>
                    <a:pt x="3810" y="53340"/>
                  </a:lnTo>
                  <a:lnTo>
                    <a:pt x="3810" y="3810"/>
                  </a:lnTo>
                  <a:lnTo>
                    <a:pt x="8589010" y="3810"/>
                  </a:lnTo>
                  <a:lnTo>
                    <a:pt x="8589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340"/>
                  </a:lnTo>
                  <a:lnTo>
                    <a:pt x="0" y="57150"/>
                  </a:lnTo>
                  <a:lnTo>
                    <a:pt x="8592820" y="57150"/>
                  </a:lnTo>
                  <a:lnTo>
                    <a:pt x="8592820" y="53340"/>
                  </a:lnTo>
                  <a:lnTo>
                    <a:pt x="8592820" y="3810"/>
                  </a:lnTo>
                  <a:lnTo>
                    <a:pt x="8592820" y="0"/>
                  </a:lnTo>
                  <a:close/>
                </a:path>
              </a:pathLst>
            </a:custGeom>
            <a:solidFill>
              <a:srgbClr val="8383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279400" y="507999"/>
              <a:ext cx="8585200" cy="49530"/>
            </a:xfrm>
            <a:custGeom>
              <a:avLst/>
              <a:gdLst/>
              <a:ahLst/>
              <a:cxnLst/>
              <a:rect l="l" t="t" r="r" b="b"/>
              <a:pathLst>
                <a:path w="8585200" h="49529">
                  <a:moveTo>
                    <a:pt x="8585200" y="0"/>
                  </a:moveTo>
                  <a:lnTo>
                    <a:pt x="8581390" y="0"/>
                  </a:lnTo>
                  <a:lnTo>
                    <a:pt x="8581390" y="3810"/>
                  </a:lnTo>
                  <a:lnTo>
                    <a:pt x="858139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8581390" y="3810"/>
                  </a:lnTo>
                  <a:lnTo>
                    <a:pt x="8581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49530"/>
                  </a:lnTo>
                  <a:lnTo>
                    <a:pt x="8585200" y="49530"/>
                  </a:lnTo>
                  <a:lnTo>
                    <a:pt x="8585200" y="46990"/>
                  </a:lnTo>
                  <a:lnTo>
                    <a:pt x="8585200" y="3810"/>
                  </a:lnTo>
                  <a:lnTo>
                    <a:pt x="8585200" y="0"/>
                  </a:lnTo>
                  <a:close/>
                </a:path>
              </a:pathLst>
            </a:custGeom>
            <a:solidFill>
              <a:srgbClr val="8181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283210" y="511809"/>
              <a:ext cx="8577580" cy="43180"/>
            </a:xfrm>
            <a:custGeom>
              <a:avLst/>
              <a:gdLst/>
              <a:ahLst/>
              <a:cxnLst/>
              <a:rect l="l" t="t" r="r" b="b"/>
              <a:pathLst>
                <a:path w="8577580" h="43179">
                  <a:moveTo>
                    <a:pt x="8577580" y="0"/>
                  </a:moveTo>
                  <a:lnTo>
                    <a:pt x="8573770" y="0"/>
                  </a:lnTo>
                  <a:lnTo>
                    <a:pt x="8573770" y="2540"/>
                  </a:lnTo>
                  <a:lnTo>
                    <a:pt x="8573770" y="39370"/>
                  </a:lnTo>
                  <a:lnTo>
                    <a:pt x="3810" y="39370"/>
                  </a:lnTo>
                  <a:lnTo>
                    <a:pt x="3810" y="2540"/>
                  </a:lnTo>
                  <a:lnTo>
                    <a:pt x="8573770" y="2540"/>
                  </a:lnTo>
                  <a:lnTo>
                    <a:pt x="85737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8577580" y="43180"/>
                  </a:lnTo>
                  <a:lnTo>
                    <a:pt x="8577580" y="39370"/>
                  </a:lnTo>
                  <a:lnTo>
                    <a:pt x="8577580" y="2540"/>
                  </a:lnTo>
                  <a:lnTo>
                    <a:pt x="8577580" y="0"/>
                  </a:lnTo>
                  <a:close/>
                </a:path>
              </a:pathLst>
            </a:custGeom>
            <a:solidFill>
              <a:srgbClr val="7F7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287020" y="514349"/>
              <a:ext cx="8569960" cy="36830"/>
            </a:xfrm>
            <a:custGeom>
              <a:avLst/>
              <a:gdLst/>
              <a:ahLst/>
              <a:cxnLst/>
              <a:rect l="l" t="t" r="r" b="b"/>
              <a:pathLst>
                <a:path w="8569960" h="36829">
                  <a:moveTo>
                    <a:pt x="8569960" y="0"/>
                  </a:moveTo>
                  <a:lnTo>
                    <a:pt x="8566150" y="0"/>
                  </a:lnTo>
                  <a:lnTo>
                    <a:pt x="8566150" y="3810"/>
                  </a:lnTo>
                  <a:lnTo>
                    <a:pt x="8566150" y="33020"/>
                  </a:lnTo>
                  <a:lnTo>
                    <a:pt x="2540" y="33020"/>
                  </a:lnTo>
                  <a:lnTo>
                    <a:pt x="2540" y="3810"/>
                  </a:lnTo>
                  <a:lnTo>
                    <a:pt x="8566150" y="3810"/>
                  </a:lnTo>
                  <a:lnTo>
                    <a:pt x="8566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020"/>
                  </a:lnTo>
                  <a:lnTo>
                    <a:pt x="0" y="36830"/>
                  </a:lnTo>
                  <a:lnTo>
                    <a:pt x="8569960" y="36830"/>
                  </a:lnTo>
                  <a:lnTo>
                    <a:pt x="8569960" y="33020"/>
                  </a:lnTo>
                  <a:lnTo>
                    <a:pt x="8569960" y="3810"/>
                  </a:lnTo>
                  <a:lnTo>
                    <a:pt x="8569960" y="0"/>
                  </a:lnTo>
                  <a:close/>
                </a:path>
              </a:pathLst>
            </a:custGeom>
            <a:solidFill>
              <a:srgbClr val="7E7E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289560" y="518159"/>
              <a:ext cx="8563610" cy="29209"/>
            </a:xfrm>
            <a:custGeom>
              <a:avLst/>
              <a:gdLst/>
              <a:ahLst/>
              <a:cxnLst/>
              <a:rect l="l" t="t" r="r" b="b"/>
              <a:pathLst>
                <a:path w="8563610" h="29209">
                  <a:moveTo>
                    <a:pt x="8563610" y="0"/>
                  </a:moveTo>
                  <a:lnTo>
                    <a:pt x="8559800" y="0"/>
                  </a:lnTo>
                  <a:lnTo>
                    <a:pt x="8559800" y="3810"/>
                  </a:lnTo>
                  <a:lnTo>
                    <a:pt x="8559800" y="25400"/>
                  </a:lnTo>
                  <a:lnTo>
                    <a:pt x="3810" y="25400"/>
                  </a:lnTo>
                  <a:lnTo>
                    <a:pt x="3810" y="3810"/>
                  </a:lnTo>
                  <a:lnTo>
                    <a:pt x="8559800" y="3810"/>
                  </a:lnTo>
                  <a:lnTo>
                    <a:pt x="85598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400"/>
                  </a:lnTo>
                  <a:lnTo>
                    <a:pt x="0" y="29210"/>
                  </a:lnTo>
                  <a:lnTo>
                    <a:pt x="8563610" y="29210"/>
                  </a:lnTo>
                  <a:lnTo>
                    <a:pt x="8563610" y="25400"/>
                  </a:lnTo>
                  <a:lnTo>
                    <a:pt x="8563610" y="3810"/>
                  </a:lnTo>
                  <a:lnTo>
                    <a:pt x="8563610" y="0"/>
                  </a:lnTo>
                  <a:close/>
                </a:path>
              </a:pathLst>
            </a:custGeom>
            <a:solidFill>
              <a:srgbClr val="7C7C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293370" y="521969"/>
              <a:ext cx="8555990" cy="21590"/>
            </a:xfrm>
            <a:custGeom>
              <a:avLst/>
              <a:gdLst/>
              <a:ahLst/>
              <a:cxnLst/>
              <a:rect l="l" t="t" r="r" b="b"/>
              <a:pathLst>
                <a:path w="8555990" h="21590">
                  <a:moveTo>
                    <a:pt x="8555990" y="0"/>
                  </a:moveTo>
                  <a:lnTo>
                    <a:pt x="8553450" y="0"/>
                  </a:lnTo>
                  <a:lnTo>
                    <a:pt x="8553450" y="3810"/>
                  </a:lnTo>
                  <a:lnTo>
                    <a:pt x="8553450" y="17780"/>
                  </a:lnTo>
                  <a:lnTo>
                    <a:pt x="3810" y="17780"/>
                  </a:lnTo>
                  <a:lnTo>
                    <a:pt x="3810" y="3810"/>
                  </a:lnTo>
                  <a:lnTo>
                    <a:pt x="8553450" y="3810"/>
                  </a:lnTo>
                  <a:lnTo>
                    <a:pt x="8553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780"/>
                  </a:lnTo>
                  <a:lnTo>
                    <a:pt x="0" y="21590"/>
                  </a:lnTo>
                  <a:lnTo>
                    <a:pt x="8555990" y="21590"/>
                  </a:lnTo>
                  <a:lnTo>
                    <a:pt x="8555990" y="17780"/>
                  </a:lnTo>
                  <a:lnTo>
                    <a:pt x="8555990" y="3810"/>
                  </a:lnTo>
                  <a:lnTo>
                    <a:pt x="8555990" y="0"/>
                  </a:lnTo>
                  <a:close/>
                </a:path>
              </a:pathLst>
            </a:custGeom>
            <a:solidFill>
              <a:srgbClr val="7A7A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297180" y="525779"/>
              <a:ext cx="8549640" cy="13970"/>
            </a:xfrm>
            <a:custGeom>
              <a:avLst/>
              <a:gdLst/>
              <a:ahLst/>
              <a:cxnLst/>
              <a:rect l="l" t="t" r="r" b="b"/>
              <a:pathLst>
                <a:path w="8549640" h="13970">
                  <a:moveTo>
                    <a:pt x="8549640" y="0"/>
                  </a:moveTo>
                  <a:lnTo>
                    <a:pt x="8545830" y="0"/>
                  </a:lnTo>
                  <a:lnTo>
                    <a:pt x="8545830" y="3810"/>
                  </a:lnTo>
                  <a:lnTo>
                    <a:pt x="8545830" y="10160"/>
                  </a:lnTo>
                  <a:lnTo>
                    <a:pt x="3810" y="10160"/>
                  </a:lnTo>
                  <a:lnTo>
                    <a:pt x="3810" y="3810"/>
                  </a:lnTo>
                  <a:lnTo>
                    <a:pt x="8545830" y="3810"/>
                  </a:lnTo>
                  <a:lnTo>
                    <a:pt x="8545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160"/>
                  </a:lnTo>
                  <a:lnTo>
                    <a:pt x="0" y="13970"/>
                  </a:lnTo>
                  <a:lnTo>
                    <a:pt x="8549640" y="13970"/>
                  </a:lnTo>
                  <a:lnTo>
                    <a:pt x="8549640" y="10160"/>
                  </a:lnTo>
                  <a:lnTo>
                    <a:pt x="8549640" y="3810"/>
                  </a:lnTo>
                  <a:lnTo>
                    <a:pt x="8549640" y="0"/>
                  </a:lnTo>
                  <a:close/>
                </a:path>
              </a:pathLst>
            </a:custGeom>
            <a:solidFill>
              <a:srgbClr val="7979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300990" y="529589"/>
              <a:ext cx="8542020" cy="6350"/>
            </a:xfrm>
            <a:custGeom>
              <a:avLst/>
              <a:gdLst/>
              <a:ahLst/>
              <a:cxnLst/>
              <a:rect l="l" t="t" r="r" b="b"/>
              <a:pathLst>
                <a:path w="8542020" h="6350">
                  <a:moveTo>
                    <a:pt x="8542019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8542019" y="6350"/>
                  </a:lnTo>
                  <a:lnTo>
                    <a:pt x="8542019" y="0"/>
                  </a:lnTo>
                  <a:close/>
                </a:path>
              </a:pathLst>
            </a:custGeom>
            <a:solidFill>
              <a:srgbClr val="7575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0" y="838199"/>
              <a:ext cx="9144000" cy="152400"/>
            </a:xfrm>
            <a:custGeom>
              <a:avLst/>
              <a:gdLst/>
              <a:ahLst/>
              <a:cxnLst/>
              <a:rect l="l" t="t" r="r" b="b"/>
              <a:pathLst>
                <a:path w="9144000" h="152400">
                  <a:moveTo>
                    <a:pt x="9144000" y="0"/>
                  </a:moveTo>
                  <a:lnTo>
                    <a:pt x="0" y="0"/>
                  </a:lnTo>
                  <a:lnTo>
                    <a:pt x="0" y="152400"/>
                  </a:lnTo>
                  <a:lnTo>
                    <a:pt x="4572000" y="152400"/>
                  </a:lnTo>
                  <a:lnTo>
                    <a:pt x="9144000" y="15240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DAD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1" name="object 9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1468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“EQUINODERMOS”</a:t>
            </a:r>
          </a:p>
        </p:txBody>
      </p:sp>
      <p:sp>
        <p:nvSpPr>
          <p:cNvPr id="94" name="Retângulo 93">
            <a:extLst>
              <a:ext uri="{FF2B5EF4-FFF2-40B4-BE49-F238E27FC236}">
                <a16:creationId xmlns:a16="http://schemas.microsoft.com/office/drawing/2014/main" id="{D27E8496-A9D7-9D89-15D0-247A0E0B16D0}"/>
              </a:ext>
            </a:extLst>
          </p:cNvPr>
          <p:cNvSpPr/>
          <p:nvPr/>
        </p:nvSpPr>
        <p:spPr>
          <a:xfrm>
            <a:off x="7205980" y="1045207"/>
            <a:ext cx="1847850" cy="11037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6" name="Picture 2" descr="Pepino-do-mar - Dinho'S Reef">
            <a:extLst>
              <a:ext uri="{FF2B5EF4-FFF2-40B4-BE49-F238E27FC236}">
                <a16:creationId xmlns:a16="http://schemas.microsoft.com/office/drawing/2014/main" id="{9855A9B4-C224-1DEE-9454-FEB98A86AB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963671"/>
            <a:ext cx="518160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5920" y="4187190"/>
            <a:ext cx="303403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4945" indent="-182245">
              <a:lnSpc>
                <a:spcPct val="100000"/>
              </a:lnSpc>
              <a:spcBef>
                <a:spcPts val="100"/>
              </a:spcBef>
              <a:buFont typeface="Times New Roman"/>
              <a:buChar char="•"/>
              <a:tabLst>
                <a:tab pos="194945" algn="l"/>
              </a:tabLst>
            </a:pPr>
            <a:r>
              <a:rPr lang="pt-BR" sz="2400" dirty="0">
                <a:latin typeface="Times New Roman"/>
                <a:cs typeface="Times New Roman"/>
              </a:rPr>
              <a:t>Reprodução sexuada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70" y="1544319"/>
            <a:ext cx="2476500" cy="152400"/>
          </a:xfrm>
          <a:custGeom>
            <a:avLst/>
            <a:gdLst/>
            <a:ahLst/>
            <a:cxnLst/>
            <a:rect l="l" t="t" r="r" b="b"/>
            <a:pathLst>
              <a:path w="2476500" h="152400">
                <a:moveTo>
                  <a:pt x="2476500" y="0"/>
                </a:moveTo>
                <a:lnTo>
                  <a:pt x="1238250" y="0"/>
                </a:lnTo>
                <a:lnTo>
                  <a:pt x="0" y="0"/>
                </a:lnTo>
                <a:lnTo>
                  <a:pt x="0" y="152400"/>
                </a:lnTo>
                <a:lnTo>
                  <a:pt x="2476500" y="152400"/>
                </a:lnTo>
                <a:lnTo>
                  <a:pt x="2476500" y="0"/>
                </a:lnTo>
                <a:close/>
              </a:path>
            </a:pathLst>
          </a:custGeom>
          <a:solidFill>
            <a:srgbClr val="EDEC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31140" y="1106169"/>
            <a:ext cx="4549140" cy="1826141"/>
          </a:xfrm>
          <a:prstGeom prst="rect">
            <a:avLst/>
          </a:prstGeom>
        </p:spPr>
        <p:txBody>
          <a:bodyPr vert="horz" wrap="square" lIns="0" tIns="2438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20"/>
              </a:spcBef>
            </a:pPr>
            <a:r>
              <a:rPr sz="2800" b="1" i="1" dirty="0">
                <a:latin typeface="Times New Roman"/>
                <a:cs typeface="Times New Roman"/>
              </a:rPr>
              <a:t>Reprodução</a:t>
            </a:r>
            <a:r>
              <a:rPr sz="2800" b="1" i="1" spc="-20" dirty="0">
                <a:latin typeface="Times New Roman"/>
                <a:cs typeface="Times New Roman"/>
              </a:rPr>
              <a:t> </a:t>
            </a:r>
            <a:r>
              <a:rPr sz="2800" b="1" i="1" dirty="0">
                <a:latin typeface="Times New Roman"/>
                <a:cs typeface="Times New Roman"/>
              </a:rPr>
              <a:t>dos</a:t>
            </a:r>
            <a:r>
              <a:rPr sz="2800" b="1" i="1" spc="-15" dirty="0">
                <a:latin typeface="Times New Roman"/>
                <a:cs typeface="Times New Roman"/>
              </a:rPr>
              <a:t> </a:t>
            </a:r>
            <a:r>
              <a:rPr sz="2800" b="1" i="1" spc="-10" dirty="0">
                <a:latin typeface="Times New Roman"/>
                <a:cs typeface="Times New Roman"/>
              </a:rPr>
              <a:t>equinodermos</a:t>
            </a:r>
            <a:endParaRPr sz="2800" dirty="0">
              <a:latin typeface="Times New Roman"/>
              <a:cs typeface="Times New Roman"/>
            </a:endParaRPr>
          </a:p>
          <a:p>
            <a:pPr marL="291465" indent="-182245">
              <a:lnSpc>
                <a:spcPct val="100000"/>
              </a:lnSpc>
              <a:spcBef>
                <a:spcPts val="1560"/>
              </a:spcBef>
              <a:buChar char="•"/>
              <a:tabLst>
                <a:tab pos="291465" algn="l"/>
              </a:tabLst>
            </a:pPr>
            <a:r>
              <a:rPr sz="2400" spc="-10" dirty="0">
                <a:latin typeface="Times New Roman"/>
                <a:cs typeface="Times New Roman"/>
              </a:rPr>
              <a:t>R</a:t>
            </a:r>
            <a:r>
              <a:rPr lang="pt-BR" sz="2400" spc="-10" dirty="0" err="1">
                <a:latin typeface="Times New Roman"/>
                <a:cs typeface="Times New Roman"/>
              </a:rPr>
              <a:t>eprodução</a:t>
            </a:r>
            <a:r>
              <a:rPr lang="pt-BR" sz="2400" spc="-10" dirty="0">
                <a:latin typeface="Times New Roman"/>
                <a:cs typeface="Times New Roman"/>
              </a:rPr>
              <a:t> assexuada </a:t>
            </a:r>
          </a:p>
          <a:p>
            <a:pPr marL="109220">
              <a:lnSpc>
                <a:spcPct val="100000"/>
              </a:lnSpc>
              <a:spcBef>
                <a:spcPts val="1560"/>
              </a:spcBef>
              <a:tabLst>
                <a:tab pos="291465" algn="l"/>
              </a:tabLst>
            </a:pPr>
            <a:r>
              <a:rPr lang="pt-BR" sz="2400" spc="-10" dirty="0">
                <a:latin typeface="Times New Roman"/>
                <a:cs typeface="Times New Roman"/>
              </a:rPr>
              <a:t>(R</a:t>
            </a:r>
            <a:r>
              <a:rPr sz="2400" spc="-10" dirty="0" err="1">
                <a:latin typeface="Times New Roman"/>
                <a:cs typeface="Times New Roman"/>
              </a:rPr>
              <a:t>egeneração</a:t>
            </a:r>
            <a:r>
              <a:rPr lang="pt-BR" sz="2400" spc="-10" dirty="0">
                <a:latin typeface="Times New Roman"/>
                <a:cs typeface="Times New Roman"/>
              </a:rPr>
              <a:t>)</a:t>
            </a:r>
            <a:endParaRPr sz="2400" dirty="0">
              <a:latin typeface="Times New Roman"/>
              <a:cs typeface="Times New Roman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0" y="227329"/>
            <a:ext cx="9144000" cy="763270"/>
            <a:chOff x="0" y="227329"/>
            <a:chExt cx="9144000" cy="763270"/>
          </a:xfrm>
        </p:grpSpPr>
        <p:sp>
          <p:nvSpPr>
            <p:cNvPr id="6" name="object 6"/>
            <p:cNvSpPr/>
            <p:nvPr/>
          </p:nvSpPr>
          <p:spPr>
            <a:xfrm>
              <a:off x="0" y="227329"/>
              <a:ext cx="9144000" cy="610870"/>
            </a:xfrm>
            <a:custGeom>
              <a:avLst/>
              <a:gdLst/>
              <a:ahLst/>
              <a:cxnLst/>
              <a:rect l="l" t="t" r="r" b="b"/>
              <a:pathLst>
                <a:path w="9144000" h="610869">
                  <a:moveTo>
                    <a:pt x="91440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607060"/>
                  </a:lnTo>
                  <a:lnTo>
                    <a:pt x="0" y="610870"/>
                  </a:lnTo>
                  <a:lnTo>
                    <a:pt x="9144000" y="610870"/>
                  </a:lnTo>
                  <a:lnTo>
                    <a:pt x="9144000" y="607060"/>
                  </a:lnTo>
                  <a:lnTo>
                    <a:pt x="9144000" y="3822"/>
                  </a:lnTo>
                  <a:lnTo>
                    <a:pt x="9140190" y="3822"/>
                  </a:lnTo>
                  <a:lnTo>
                    <a:pt x="9140190" y="607060"/>
                  </a:lnTo>
                  <a:lnTo>
                    <a:pt x="3810" y="607060"/>
                  </a:lnTo>
                  <a:lnTo>
                    <a:pt x="3810" y="3810"/>
                  </a:lnTo>
                  <a:lnTo>
                    <a:pt x="9144000" y="381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810" y="231139"/>
              <a:ext cx="9136380" cy="603250"/>
            </a:xfrm>
            <a:custGeom>
              <a:avLst/>
              <a:gdLst/>
              <a:ahLst/>
              <a:cxnLst/>
              <a:rect l="l" t="t" r="r" b="b"/>
              <a:pathLst>
                <a:path w="9136380" h="603250">
                  <a:moveTo>
                    <a:pt x="9136380" y="0"/>
                  </a:moveTo>
                  <a:lnTo>
                    <a:pt x="9132570" y="0"/>
                  </a:lnTo>
                  <a:lnTo>
                    <a:pt x="9132570" y="3810"/>
                  </a:lnTo>
                  <a:lnTo>
                    <a:pt x="9132570" y="599440"/>
                  </a:lnTo>
                  <a:lnTo>
                    <a:pt x="2540" y="599440"/>
                  </a:lnTo>
                  <a:lnTo>
                    <a:pt x="2540" y="3810"/>
                  </a:lnTo>
                  <a:lnTo>
                    <a:pt x="9132570" y="3810"/>
                  </a:lnTo>
                  <a:lnTo>
                    <a:pt x="9132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9440"/>
                  </a:lnTo>
                  <a:lnTo>
                    <a:pt x="0" y="603250"/>
                  </a:lnTo>
                  <a:lnTo>
                    <a:pt x="9136380" y="603250"/>
                  </a:lnTo>
                  <a:lnTo>
                    <a:pt x="9136380" y="599440"/>
                  </a:lnTo>
                  <a:lnTo>
                    <a:pt x="9136380" y="3810"/>
                  </a:lnTo>
                  <a:lnTo>
                    <a:pt x="9136380" y="0"/>
                  </a:lnTo>
                  <a:close/>
                </a:path>
              </a:pathLst>
            </a:custGeom>
            <a:solidFill>
              <a:srgbClr val="FDFD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350" y="234949"/>
              <a:ext cx="9130030" cy="595630"/>
            </a:xfrm>
            <a:custGeom>
              <a:avLst/>
              <a:gdLst/>
              <a:ahLst/>
              <a:cxnLst/>
              <a:rect l="l" t="t" r="r" b="b"/>
              <a:pathLst>
                <a:path w="9130030" h="595630">
                  <a:moveTo>
                    <a:pt x="9130030" y="0"/>
                  </a:moveTo>
                  <a:lnTo>
                    <a:pt x="9126220" y="0"/>
                  </a:lnTo>
                  <a:lnTo>
                    <a:pt x="9126220" y="3810"/>
                  </a:lnTo>
                  <a:lnTo>
                    <a:pt x="9126220" y="591820"/>
                  </a:lnTo>
                  <a:lnTo>
                    <a:pt x="3810" y="591820"/>
                  </a:lnTo>
                  <a:lnTo>
                    <a:pt x="3810" y="3810"/>
                  </a:lnTo>
                  <a:lnTo>
                    <a:pt x="9126220" y="3810"/>
                  </a:lnTo>
                  <a:lnTo>
                    <a:pt x="91262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91820"/>
                  </a:lnTo>
                  <a:lnTo>
                    <a:pt x="0" y="595630"/>
                  </a:lnTo>
                  <a:lnTo>
                    <a:pt x="9130030" y="595630"/>
                  </a:lnTo>
                  <a:lnTo>
                    <a:pt x="9130030" y="591820"/>
                  </a:lnTo>
                  <a:lnTo>
                    <a:pt x="9130030" y="3810"/>
                  </a:lnTo>
                  <a:lnTo>
                    <a:pt x="9130030" y="0"/>
                  </a:lnTo>
                  <a:close/>
                </a:path>
              </a:pathLst>
            </a:custGeom>
            <a:solidFill>
              <a:srgbClr val="FBFB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160" y="238759"/>
              <a:ext cx="9122410" cy="588010"/>
            </a:xfrm>
            <a:custGeom>
              <a:avLst/>
              <a:gdLst/>
              <a:ahLst/>
              <a:cxnLst/>
              <a:rect l="l" t="t" r="r" b="b"/>
              <a:pathLst>
                <a:path w="9122410" h="588010">
                  <a:moveTo>
                    <a:pt x="9122410" y="0"/>
                  </a:moveTo>
                  <a:lnTo>
                    <a:pt x="9119870" y="0"/>
                  </a:lnTo>
                  <a:lnTo>
                    <a:pt x="9119870" y="3810"/>
                  </a:lnTo>
                  <a:lnTo>
                    <a:pt x="9119870" y="584200"/>
                  </a:lnTo>
                  <a:lnTo>
                    <a:pt x="3810" y="584200"/>
                  </a:lnTo>
                  <a:lnTo>
                    <a:pt x="3810" y="3810"/>
                  </a:lnTo>
                  <a:lnTo>
                    <a:pt x="9119870" y="3810"/>
                  </a:lnTo>
                  <a:lnTo>
                    <a:pt x="9119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84200"/>
                  </a:lnTo>
                  <a:lnTo>
                    <a:pt x="0" y="588010"/>
                  </a:lnTo>
                  <a:lnTo>
                    <a:pt x="9122410" y="588010"/>
                  </a:lnTo>
                  <a:lnTo>
                    <a:pt x="9122410" y="584200"/>
                  </a:lnTo>
                  <a:lnTo>
                    <a:pt x="9122410" y="3810"/>
                  </a:lnTo>
                  <a:lnTo>
                    <a:pt x="9122410" y="0"/>
                  </a:lnTo>
                  <a:close/>
                </a:path>
              </a:pathLst>
            </a:custGeom>
            <a:solidFill>
              <a:srgbClr val="FAFA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3970" y="242569"/>
              <a:ext cx="9116060" cy="580390"/>
            </a:xfrm>
            <a:custGeom>
              <a:avLst/>
              <a:gdLst/>
              <a:ahLst/>
              <a:cxnLst/>
              <a:rect l="l" t="t" r="r" b="b"/>
              <a:pathLst>
                <a:path w="9116060" h="580390">
                  <a:moveTo>
                    <a:pt x="9116060" y="0"/>
                  </a:moveTo>
                  <a:lnTo>
                    <a:pt x="9112250" y="0"/>
                  </a:lnTo>
                  <a:lnTo>
                    <a:pt x="9112250" y="3810"/>
                  </a:lnTo>
                  <a:lnTo>
                    <a:pt x="9112250" y="576580"/>
                  </a:lnTo>
                  <a:lnTo>
                    <a:pt x="3810" y="576580"/>
                  </a:lnTo>
                  <a:lnTo>
                    <a:pt x="3810" y="3810"/>
                  </a:lnTo>
                  <a:lnTo>
                    <a:pt x="9112250" y="3810"/>
                  </a:lnTo>
                  <a:lnTo>
                    <a:pt x="9112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76580"/>
                  </a:lnTo>
                  <a:lnTo>
                    <a:pt x="0" y="580390"/>
                  </a:lnTo>
                  <a:lnTo>
                    <a:pt x="9116060" y="580390"/>
                  </a:lnTo>
                  <a:lnTo>
                    <a:pt x="9116060" y="576580"/>
                  </a:lnTo>
                  <a:lnTo>
                    <a:pt x="9116060" y="3810"/>
                  </a:lnTo>
                  <a:lnTo>
                    <a:pt x="9116060" y="0"/>
                  </a:lnTo>
                  <a:close/>
                </a:path>
              </a:pathLst>
            </a:custGeom>
            <a:solidFill>
              <a:srgbClr val="F8F8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7780" y="246379"/>
              <a:ext cx="9108440" cy="572770"/>
            </a:xfrm>
            <a:custGeom>
              <a:avLst/>
              <a:gdLst/>
              <a:ahLst/>
              <a:cxnLst/>
              <a:rect l="l" t="t" r="r" b="b"/>
              <a:pathLst>
                <a:path w="9108440" h="572769">
                  <a:moveTo>
                    <a:pt x="9108440" y="0"/>
                  </a:moveTo>
                  <a:lnTo>
                    <a:pt x="9104630" y="0"/>
                  </a:lnTo>
                  <a:lnTo>
                    <a:pt x="9104630" y="2540"/>
                  </a:lnTo>
                  <a:lnTo>
                    <a:pt x="9104630" y="570230"/>
                  </a:lnTo>
                  <a:lnTo>
                    <a:pt x="3810" y="570230"/>
                  </a:lnTo>
                  <a:lnTo>
                    <a:pt x="3810" y="2540"/>
                  </a:lnTo>
                  <a:lnTo>
                    <a:pt x="9104630" y="2540"/>
                  </a:lnTo>
                  <a:lnTo>
                    <a:pt x="91046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70230"/>
                  </a:lnTo>
                  <a:lnTo>
                    <a:pt x="0" y="572770"/>
                  </a:lnTo>
                  <a:lnTo>
                    <a:pt x="9108440" y="572770"/>
                  </a:lnTo>
                  <a:lnTo>
                    <a:pt x="9108440" y="570230"/>
                  </a:lnTo>
                  <a:lnTo>
                    <a:pt x="9108440" y="2540"/>
                  </a:lnTo>
                  <a:lnTo>
                    <a:pt x="9108440" y="0"/>
                  </a:lnTo>
                  <a:close/>
                </a:path>
              </a:pathLst>
            </a:custGeom>
            <a:solidFill>
              <a:srgbClr val="F6F6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1590" y="248919"/>
              <a:ext cx="9100820" cy="567690"/>
            </a:xfrm>
            <a:custGeom>
              <a:avLst/>
              <a:gdLst/>
              <a:ahLst/>
              <a:cxnLst/>
              <a:rect l="l" t="t" r="r" b="b"/>
              <a:pathLst>
                <a:path w="9100820" h="567690">
                  <a:moveTo>
                    <a:pt x="9100820" y="0"/>
                  </a:moveTo>
                  <a:lnTo>
                    <a:pt x="9097010" y="0"/>
                  </a:lnTo>
                  <a:lnTo>
                    <a:pt x="9097010" y="3810"/>
                  </a:lnTo>
                  <a:lnTo>
                    <a:pt x="9097010" y="563880"/>
                  </a:lnTo>
                  <a:lnTo>
                    <a:pt x="3810" y="563880"/>
                  </a:lnTo>
                  <a:lnTo>
                    <a:pt x="3810" y="3810"/>
                  </a:lnTo>
                  <a:lnTo>
                    <a:pt x="9097010" y="3810"/>
                  </a:lnTo>
                  <a:lnTo>
                    <a:pt x="9097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63880"/>
                  </a:lnTo>
                  <a:lnTo>
                    <a:pt x="0" y="567690"/>
                  </a:lnTo>
                  <a:lnTo>
                    <a:pt x="9100820" y="567690"/>
                  </a:lnTo>
                  <a:lnTo>
                    <a:pt x="9100820" y="563880"/>
                  </a:lnTo>
                  <a:lnTo>
                    <a:pt x="9100820" y="3810"/>
                  </a:lnTo>
                  <a:lnTo>
                    <a:pt x="9100820" y="0"/>
                  </a:lnTo>
                  <a:close/>
                </a:path>
              </a:pathLst>
            </a:custGeom>
            <a:solidFill>
              <a:srgbClr val="F5F56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5400" y="252729"/>
              <a:ext cx="9093200" cy="560070"/>
            </a:xfrm>
            <a:custGeom>
              <a:avLst/>
              <a:gdLst/>
              <a:ahLst/>
              <a:cxnLst/>
              <a:rect l="l" t="t" r="r" b="b"/>
              <a:pathLst>
                <a:path w="9093200" h="560070">
                  <a:moveTo>
                    <a:pt x="90932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56260"/>
                  </a:lnTo>
                  <a:lnTo>
                    <a:pt x="0" y="560070"/>
                  </a:lnTo>
                  <a:lnTo>
                    <a:pt x="9093200" y="560070"/>
                  </a:lnTo>
                  <a:lnTo>
                    <a:pt x="9093200" y="556260"/>
                  </a:lnTo>
                  <a:lnTo>
                    <a:pt x="9093200" y="3822"/>
                  </a:lnTo>
                  <a:lnTo>
                    <a:pt x="9089390" y="3822"/>
                  </a:lnTo>
                  <a:lnTo>
                    <a:pt x="9089390" y="556260"/>
                  </a:lnTo>
                  <a:lnTo>
                    <a:pt x="2540" y="556260"/>
                  </a:lnTo>
                  <a:lnTo>
                    <a:pt x="2540" y="3810"/>
                  </a:lnTo>
                  <a:lnTo>
                    <a:pt x="9093200" y="3810"/>
                  </a:lnTo>
                  <a:lnTo>
                    <a:pt x="9093200" y="0"/>
                  </a:lnTo>
                  <a:close/>
                </a:path>
              </a:pathLst>
            </a:custGeom>
            <a:solidFill>
              <a:srgbClr val="F3F36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7940" y="256539"/>
              <a:ext cx="9086850" cy="552450"/>
            </a:xfrm>
            <a:custGeom>
              <a:avLst/>
              <a:gdLst/>
              <a:ahLst/>
              <a:cxnLst/>
              <a:rect l="l" t="t" r="r" b="b"/>
              <a:pathLst>
                <a:path w="9086850" h="552450">
                  <a:moveTo>
                    <a:pt x="9086850" y="0"/>
                  </a:moveTo>
                  <a:lnTo>
                    <a:pt x="9083040" y="0"/>
                  </a:lnTo>
                  <a:lnTo>
                    <a:pt x="9083040" y="3810"/>
                  </a:lnTo>
                  <a:lnTo>
                    <a:pt x="9083040" y="548640"/>
                  </a:lnTo>
                  <a:lnTo>
                    <a:pt x="3810" y="548640"/>
                  </a:lnTo>
                  <a:lnTo>
                    <a:pt x="3810" y="3810"/>
                  </a:lnTo>
                  <a:lnTo>
                    <a:pt x="9083040" y="3810"/>
                  </a:lnTo>
                  <a:lnTo>
                    <a:pt x="90830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8640"/>
                  </a:lnTo>
                  <a:lnTo>
                    <a:pt x="0" y="552450"/>
                  </a:lnTo>
                  <a:lnTo>
                    <a:pt x="9086850" y="552450"/>
                  </a:lnTo>
                  <a:lnTo>
                    <a:pt x="9086850" y="548640"/>
                  </a:lnTo>
                  <a:lnTo>
                    <a:pt x="9086850" y="3810"/>
                  </a:lnTo>
                  <a:lnTo>
                    <a:pt x="9086850" y="0"/>
                  </a:lnTo>
                  <a:close/>
                </a:path>
              </a:pathLst>
            </a:custGeom>
            <a:solidFill>
              <a:srgbClr val="F1F1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1750" y="260349"/>
              <a:ext cx="9079230" cy="544830"/>
            </a:xfrm>
            <a:custGeom>
              <a:avLst/>
              <a:gdLst/>
              <a:ahLst/>
              <a:cxnLst/>
              <a:rect l="l" t="t" r="r" b="b"/>
              <a:pathLst>
                <a:path w="9079230" h="544830">
                  <a:moveTo>
                    <a:pt x="9079230" y="0"/>
                  </a:moveTo>
                  <a:lnTo>
                    <a:pt x="9076690" y="0"/>
                  </a:lnTo>
                  <a:lnTo>
                    <a:pt x="9076690" y="3810"/>
                  </a:lnTo>
                  <a:lnTo>
                    <a:pt x="9076690" y="541020"/>
                  </a:lnTo>
                  <a:lnTo>
                    <a:pt x="3810" y="541020"/>
                  </a:lnTo>
                  <a:lnTo>
                    <a:pt x="3810" y="3810"/>
                  </a:lnTo>
                  <a:lnTo>
                    <a:pt x="9076690" y="3810"/>
                  </a:lnTo>
                  <a:lnTo>
                    <a:pt x="90766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41020"/>
                  </a:lnTo>
                  <a:lnTo>
                    <a:pt x="0" y="544830"/>
                  </a:lnTo>
                  <a:lnTo>
                    <a:pt x="9079230" y="544830"/>
                  </a:lnTo>
                  <a:lnTo>
                    <a:pt x="9079230" y="541020"/>
                  </a:lnTo>
                  <a:lnTo>
                    <a:pt x="9079230" y="3810"/>
                  </a:lnTo>
                  <a:lnTo>
                    <a:pt x="9079230" y="0"/>
                  </a:lnTo>
                  <a:close/>
                </a:path>
              </a:pathLst>
            </a:custGeom>
            <a:solidFill>
              <a:srgbClr val="F0F0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5560" y="264159"/>
              <a:ext cx="9072880" cy="537210"/>
            </a:xfrm>
            <a:custGeom>
              <a:avLst/>
              <a:gdLst/>
              <a:ahLst/>
              <a:cxnLst/>
              <a:rect l="l" t="t" r="r" b="b"/>
              <a:pathLst>
                <a:path w="9072880" h="537210">
                  <a:moveTo>
                    <a:pt x="9072880" y="0"/>
                  </a:moveTo>
                  <a:lnTo>
                    <a:pt x="9069070" y="0"/>
                  </a:lnTo>
                  <a:lnTo>
                    <a:pt x="9069070" y="3810"/>
                  </a:lnTo>
                  <a:lnTo>
                    <a:pt x="9069070" y="533400"/>
                  </a:lnTo>
                  <a:lnTo>
                    <a:pt x="3810" y="533400"/>
                  </a:lnTo>
                  <a:lnTo>
                    <a:pt x="3810" y="3810"/>
                  </a:lnTo>
                  <a:lnTo>
                    <a:pt x="9069070" y="3810"/>
                  </a:lnTo>
                  <a:lnTo>
                    <a:pt x="90690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3400"/>
                  </a:lnTo>
                  <a:lnTo>
                    <a:pt x="0" y="537210"/>
                  </a:lnTo>
                  <a:lnTo>
                    <a:pt x="9072880" y="537210"/>
                  </a:lnTo>
                  <a:lnTo>
                    <a:pt x="9072880" y="533400"/>
                  </a:lnTo>
                  <a:lnTo>
                    <a:pt x="9072880" y="3810"/>
                  </a:lnTo>
                  <a:lnTo>
                    <a:pt x="9072880" y="0"/>
                  </a:lnTo>
                  <a:close/>
                </a:path>
              </a:pathLst>
            </a:custGeom>
            <a:solidFill>
              <a:srgbClr val="EEEE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9370" y="267969"/>
              <a:ext cx="9065260" cy="529590"/>
            </a:xfrm>
            <a:custGeom>
              <a:avLst/>
              <a:gdLst/>
              <a:ahLst/>
              <a:cxnLst/>
              <a:rect l="l" t="t" r="r" b="b"/>
              <a:pathLst>
                <a:path w="9065260" h="529590">
                  <a:moveTo>
                    <a:pt x="9065260" y="0"/>
                  </a:moveTo>
                  <a:lnTo>
                    <a:pt x="9061450" y="0"/>
                  </a:lnTo>
                  <a:lnTo>
                    <a:pt x="9061450" y="3810"/>
                  </a:lnTo>
                  <a:lnTo>
                    <a:pt x="9061450" y="525780"/>
                  </a:lnTo>
                  <a:lnTo>
                    <a:pt x="3810" y="525780"/>
                  </a:lnTo>
                  <a:lnTo>
                    <a:pt x="3810" y="3810"/>
                  </a:lnTo>
                  <a:lnTo>
                    <a:pt x="9061450" y="3810"/>
                  </a:lnTo>
                  <a:lnTo>
                    <a:pt x="9061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25780"/>
                  </a:lnTo>
                  <a:lnTo>
                    <a:pt x="0" y="529590"/>
                  </a:lnTo>
                  <a:lnTo>
                    <a:pt x="9065260" y="529590"/>
                  </a:lnTo>
                  <a:lnTo>
                    <a:pt x="9065260" y="525780"/>
                  </a:lnTo>
                  <a:lnTo>
                    <a:pt x="9065260" y="3810"/>
                  </a:lnTo>
                  <a:lnTo>
                    <a:pt x="9065260" y="0"/>
                  </a:lnTo>
                  <a:close/>
                </a:path>
              </a:pathLst>
            </a:custGeom>
            <a:solidFill>
              <a:srgbClr val="EDED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3180" y="271779"/>
              <a:ext cx="9057640" cy="521970"/>
            </a:xfrm>
            <a:custGeom>
              <a:avLst/>
              <a:gdLst/>
              <a:ahLst/>
              <a:cxnLst/>
              <a:rect l="l" t="t" r="r" b="b"/>
              <a:pathLst>
                <a:path w="9057640" h="521970">
                  <a:moveTo>
                    <a:pt x="90576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18160"/>
                  </a:lnTo>
                  <a:lnTo>
                    <a:pt x="0" y="521970"/>
                  </a:lnTo>
                  <a:lnTo>
                    <a:pt x="9057640" y="521970"/>
                  </a:lnTo>
                  <a:lnTo>
                    <a:pt x="9057640" y="518160"/>
                  </a:lnTo>
                  <a:lnTo>
                    <a:pt x="9057640" y="3822"/>
                  </a:lnTo>
                  <a:lnTo>
                    <a:pt x="9053830" y="3822"/>
                  </a:lnTo>
                  <a:lnTo>
                    <a:pt x="9053830" y="518160"/>
                  </a:lnTo>
                  <a:lnTo>
                    <a:pt x="3810" y="518160"/>
                  </a:lnTo>
                  <a:lnTo>
                    <a:pt x="3810" y="3810"/>
                  </a:lnTo>
                  <a:lnTo>
                    <a:pt x="9057640" y="3810"/>
                  </a:lnTo>
                  <a:lnTo>
                    <a:pt x="9057640" y="0"/>
                  </a:lnTo>
                  <a:close/>
                </a:path>
              </a:pathLst>
            </a:custGeom>
            <a:solidFill>
              <a:srgbClr val="EBEB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6990" y="275589"/>
              <a:ext cx="9050020" cy="514350"/>
            </a:xfrm>
            <a:custGeom>
              <a:avLst/>
              <a:gdLst/>
              <a:ahLst/>
              <a:cxnLst/>
              <a:rect l="l" t="t" r="r" b="b"/>
              <a:pathLst>
                <a:path w="9050020" h="514350">
                  <a:moveTo>
                    <a:pt x="9050020" y="0"/>
                  </a:moveTo>
                  <a:lnTo>
                    <a:pt x="9046210" y="0"/>
                  </a:lnTo>
                  <a:lnTo>
                    <a:pt x="9046210" y="2540"/>
                  </a:lnTo>
                  <a:lnTo>
                    <a:pt x="9046210" y="511810"/>
                  </a:lnTo>
                  <a:lnTo>
                    <a:pt x="3810" y="511810"/>
                  </a:lnTo>
                  <a:lnTo>
                    <a:pt x="3810" y="2540"/>
                  </a:lnTo>
                  <a:lnTo>
                    <a:pt x="9046210" y="2540"/>
                  </a:lnTo>
                  <a:lnTo>
                    <a:pt x="90462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511810"/>
                  </a:lnTo>
                  <a:lnTo>
                    <a:pt x="0" y="514350"/>
                  </a:lnTo>
                  <a:lnTo>
                    <a:pt x="9050020" y="514350"/>
                  </a:lnTo>
                  <a:lnTo>
                    <a:pt x="9050020" y="511810"/>
                  </a:lnTo>
                  <a:lnTo>
                    <a:pt x="9050020" y="2540"/>
                  </a:lnTo>
                  <a:lnTo>
                    <a:pt x="9050020" y="0"/>
                  </a:lnTo>
                  <a:close/>
                </a:path>
              </a:pathLst>
            </a:custGeom>
            <a:solidFill>
              <a:srgbClr val="E9E95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0800" y="278129"/>
              <a:ext cx="9042400" cy="509270"/>
            </a:xfrm>
            <a:custGeom>
              <a:avLst/>
              <a:gdLst/>
              <a:ahLst/>
              <a:cxnLst/>
              <a:rect l="l" t="t" r="r" b="b"/>
              <a:pathLst>
                <a:path w="9042400" h="509270">
                  <a:moveTo>
                    <a:pt x="90424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505460"/>
                  </a:lnTo>
                  <a:lnTo>
                    <a:pt x="0" y="509270"/>
                  </a:lnTo>
                  <a:lnTo>
                    <a:pt x="9042400" y="509270"/>
                  </a:lnTo>
                  <a:lnTo>
                    <a:pt x="9042400" y="505460"/>
                  </a:lnTo>
                  <a:lnTo>
                    <a:pt x="9042400" y="3822"/>
                  </a:lnTo>
                  <a:lnTo>
                    <a:pt x="9038590" y="3822"/>
                  </a:lnTo>
                  <a:lnTo>
                    <a:pt x="9038590" y="505460"/>
                  </a:lnTo>
                  <a:lnTo>
                    <a:pt x="3810" y="505460"/>
                  </a:lnTo>
                  <a:lnTo>
                    <a:pt x="3810" y="3810"/>
                  </a:lnTo>
                  <a:lnTo>
                    <a:pt x="9042400" y="3810"/>
                  </a:lnTo>
                  <a:lnTo>
                    <a:pt x="9042400" y="0"/>
                  </a:lnTo>
                  <a:close/>
                </a:path>
              </a:pathLst>
            </a:custGeom>
            <a:solidFill>
              <a:srgbClr val="E8E8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4610" y="281939"/>
              <a:ext cx="9034780" cy="501650"/>
            </a:xfrm>
            <a:custGeom>
              <a:avLst/>
              <a:gdLst/>
              <a:ahLst/>
              <a:cxnLst/>
              <a:rect l="l" t="t" r="r" b="b"/>
              <a:pathLst>
                <a:path w="9034780" h="501650">
                  <a:moveTo>
                    <a:pt x="9034780" y="0"/>
                  </a:moveTo>
                  <a:lnTo>
                    <a:pt x="9030970" y="0"/>
                  </a:lnTo>
                  <a:lnTo>
                    <a:pt x="9030970" y="3810"/>
                  </a:lnTo>
                  <a:lnTo>
                    <a:pt x="9030970" y="497840"/>
                  </a:lnTo>
                  <a:lnTo>
                    <a:pt x="2540" y="497840"/>
                  </a:lnTo>
                  <a:lnTo>
                    <a:pt x="2540" y="3810"/>
                  </a:lnTo>
                  <a:lnTo>
                    <a:pt x="9030970" y="3810"/>
                  </a:lnTo>
                  <a:lnTo>
                    <a:pt x="9030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7840"/>
                  </a:lnTo>
                  <a:lnTo>
                    <a:pt x="0" y="501650"/>
                  </a:lnTo>
                  <a:lnTo>
                    <a:pt x="9034780" y="501650"/>
                  </a:lnTo>
                  <a:lnTo>
                    <a:pt x="9034780" y="497840"/>
                  </a:lnTo>
                  <a:lnTo>
                    <a:pt x="9034780" y="3810"/>
                  </a:lnTo>
                  <a:lnTo>
                    <a:pt x="9034780" y="0"/>
                  </a:lnTo>
                  <a:close/>
                </a:path>
              </a:pathLst>
            </a:custGeom>
            <a:solidFill>
              <a:srgbClr val="E6E65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7150" y="285749"/>
              <a:ext cx="9028430" cy="494030"/>
            </a:xfrm>
            <a:custGeom>
              <a:avLst/>
              <a:gdLst/>
              <a:ahLst/>
              <a:cxnLst/>
              <a:rect l="l" t="t" r="r" b="b"/>
              <a:pathLst>
                <a:path w="9028430" h="494030">
                  <a:moveTo>
                    <a:pt x="9028430" y="0"/>
                  </a:moveTo>
                  <a:lnTo>
                    <a:pt x="9025890" y="0"/>
                  </a:lnTo>
                  <a:lnTo>
                    <a:pt x="9025890" y="3810"/>
                  </a:lnTo>
                  <a:lnTo>
                    <a:pt x="9025890" y="490220"/>
                  </a:lnTo>
                  <a:lnTo>
                    <a:pt x="3810" y="490220"/>
                  </a:lnTo>
                  <a:lnTo>
                    <a:pt x="3810" y="3810"/>
                  </a:lnTo>
                  <a:lnTo>
                    <a:pt x="9025890" y="3810"/>
                  </a:lnTo>
                  <a:lnTo>
                    <a:pt x="90258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90220"/>
                  </a:lnTo>
                  <a:lnTo>
                    <a:pt x="0" y="494030"/>
                  </a:lnTo>
                  <a:lnTo>
                    <a:pt x="9028430" y="494030"/>
                  </a:lnTo>
                  <a:lnTo>
                    <a:pt x="9028430" y="490220"/>
                  </a:lnTo>
                  <a:lnTo>
                    <a:pt x="9028430" y="3810"/>
                  </a:lnTo>
                  <a:lnTo>
                    <a:pt x="9028430" y="0"/>
                  </a:lnTo>
                  <a:close/>
                </a:path>
              </a:pathLst>
            </a:custGeom>
            <a:solidFill>
              <a:srgbClr val="E4E45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0960" y="289559"/>
              <a:ext cx="9022080" cy="486409"/>
            </a:xfrm>
            <a:custGeom>
              <a:avLst/>
              <a:gdLst/>
              <a:ahLst/>
              <a:cxnLst/>
              <a:rect l="l" t="t" r="r" b="b"/>
              <a:pathLst>
                <a:path w="9022080" h="486409">
                  <a:moveTo>
                    <a:pt x="9022080" y="0"/>
                  </a:moveTo>
                  <a:lnTo>
                    <a:pt x="9018270" y="0"/>
                  </a:lnTo>
                  <a:lnTo>
                    <a:pt x="9018270" y="3810"/>
                  </a:lnTo>
                  <a:lnTo>
                    <a:pt x="9018270" y="482600"/>
                  </a:lnTo>
                  <a:lnTo>
                    <a:pt x="3810" y="482600"/>
                  </a:lnTo>
                  <a:lnTo>
                    <a:pt x="3810" y="3810"/>
                  </a:lnTo>
                  <a:lnTo>
                    <a:pt x="9018270" y="3810"/>
                  </a:lnTo>
                  <a:lnTo>
                    <a:pt x="90182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82600"/>
                  </a:lnTo>
                  <a:lnTo>
                    <a:pt x="0" y="486410"/>
                  </a:lnTo>
                  <a:lnTo>
                    <a:pt x="9022080" y="486410"/>
                  </a:lnTo>
                  <a:lnTo>
                    <a:pt x="9022080" y="482600"/>
                  </a:lnTo>
                  <a:lnTo>
                    <a:pt x="9022080" y="3810"/>
                  </a:lnTo>
                  <a:lnTo>
                    <a:pt x="9022080" y="0"/>
                  </a:lnTo>
                  <a:close/>
                </a:path>
              </a:pathLst>
            </a:custGeom>
            <a:solidFill>
              <a:srgbClr val="E3E3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4770" y="293369"/>
              <a:ext cx="9014460" cy="478790"/>
            </a:xfrm>
            <a:custGeom>
              <a:avLst/>
              <a:gdLst/>
              <a:ahLst/>
              <a:cxnLst/>
              <a:rect l="l" t="t" r="r" b="b"/>
              <a:pathLst>
                <a:path w="9014460" h="478790">
                  <a:moveTo>
                    <a:pt x="9014460" y="0"/>
                  </a:moveTo>
                  <a:lnTo>
                    <a:pt x="9010650" y="0"/>
                  </a:lnTo>
                  <a:lnTo>
                    <a:pt x="9010650" y="3810"/>
                  </a:lnTo>
                  <a:lnTo>
                    <a:pt x="9010650" y="474980"/>
                  </a:lnTo>
                  <a:lnTo>
                    <a:pt x="3810" y="474980"/>
                  </a:lnTo>
                  <a:lnTo>
                    <a:pt x="3810" y="3810"/>
                  </a:lnTo>
                  <a:lnTo>
                    <a:pt x="9010650" y="3810"/>
                  </a:lnTo>
                  <a:lnTo>
                    <a:pt x="9010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74980"/>
                  </a:lnTo>
                  <a:lnTo>
                    <a:pt x="0" y="478790"/>
                  </a:lnTo>
                  <a:lnTo>
                    <a:pt x="9014460" y="478790"/>
                  </a:lnTo>
                  <a:lnTo>
                    <a:pt x="9014460" y="474980"/>
                  </a:lnTo>
                  <a:lnTo>
                    <a:pt x="9014460" y="3810"/>
                  </a:lnTo>
                  <a:lnTo>
                    <a:pt x="9014460" y="0"/>
                  </a:lnTo>
                  <a:close/>
                </a:path>
              </a:pathLst>
            </a:custGeom>
            <a:solidFill>
              <a:srgbClr val="E1E15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8580" y="297179"/>
              <a:ext cx="9006840" cy="471170"/>
            </a:xfrm>
            <a:custGeom>
              <a:avLst/>
              <a:gdLst/>
              <a:ahLst/>
              <a:cxnLst/>
              <a:rect l="l" t="t" r="r" b="b"/>
              <a:pathLst>
                <a:path w="9006840" h="471170">
                  <a:moveTo>
                    <a:pt x="9006840" y="0"/>
                  </a:moveTo>
                  <a:lnTo>
                    <a:pt x="9003030" y="0"/>
                  </a:lnTo>
                  <a:lnTo>
                    <a:pt x="9003030" y="2540"/>
                  </a:lnTo>
                  <a:lnTo>
                    <a:pt x="9003030" y="468630"/>
                  </a:lnTo>
                  <a:lnTo>
                    <a:pt x="3810" y="468630"/>
                  </a:lnTo>
                  <a:lnTo>
                    <a:pt x="3810" y="2540"/>
                  </a:lnTo>
                  <a:lnTo>
                    <a:pt x="9003030" y="2540"/>
                  </a:lnTo>
                  <a:lnTo>
                    <a:pt x="900303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68630"/>
                  </a:lnTo>
                  <a:lnTo>
                    <a:pt x="0" y="471170"/>
                  </a:lnTo>
                  <a:lnTo>
                    <a:pt x="9006840" y="471170"/>
                  </a:lnTo>
                  <a:lnTo>
                    <a:pt x="9006840" y="468630"/>
                  </a:lnTo>
                  <a:lnTo>
                    <a:pt x="9006840" y="2540"/>
                  </a:lnTo>
                  <a:lnTo>
                    <a:pt x="9006840" y="0"/>
                  </a:lnTo>
                  <a:close/>
                </a:path>
              </a:pathLst>
            </a:custGeom>
            <a:solidFill>
              <a:srgbClr val="E0E05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72390" y="299719"/>
              <a:ext cx="8999220" cy="466090"/>
            </a:xfrm>
            <a:custGeom>
              <a:avLst/>
              <a:gdLst/>
              <a:ahLst/>
              <a:cxnLst/>
              <a:rect l="l" t="t" r="r" b="b"/>
              <a:pathLst>
                <a:path w="8999220" h="466090">
                  <a:moveTo>
                    <a:pt x="8999220" y="0"/>
                  </a:moveTo>
                  <a:lnTo>
                    <a:pt x="8995410" y="0"/>
                  </a:lnTo>
                  <a:lnTo>
                    <a:pt x="8995410" y="3810"/>
                  </a:lnTo>
                  <a:lnTo>
                    <a:pt x="8995410" y="462280"/>
                  </a:lnTo>
                  <a:lnTo>
                    <a:pt x="3810" y="462280"/>
                  </a:lnTo>
                  <a:lnTo>
                    <a:pt x="3810" y="3810"/>
                  </a:lnTo>
                  <a:lnTo>
                    <a:pt x="8995410" y="3810"/>
                  </a:lnTo>
                  <a:lnTo>
                    <a:pt x="8995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2280"/>
                  </a:lnTo>
                  <a:lnTo>
                    <a:pt x="0" y="466090"/>
                  </a:lnTo>
                  <a:lnTo>
                    <a:pt x="8999220" y="466090"/>
                  </a:lnTo>
                  <a:lnTo>
                    <a:pt x="8999220" y="462280"/>
                  </a:lnTo>
                  <a:lnTo>
                    <a:pt x="8999220" y="3810"/>
                  </a:lnTo>
                  <a:lnTo>
                    <a:pt x="8999220" y="0"/>
                  </a:lnTo>
                  <a:close/>
                </a:path>
              </a:pathLst>
            </a:custGeom>
            <a:solidFill>
              <a:srgbClr val="DEDE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76200" y="303529"/>
              <a:ext cx="8991600" cy="458470"/>
            </a:xfrm>
            <a:custGeom>
              <a:avLst/>
              <a:gdLst/>
              <a:ahLst/>
              <a:cxnLst/>
              <a:rect l="l" t="t" r="r" b="b"/>
              <a:pathLst>
                <a:path w="8991600" h="458470">
                  <a:moveTo>
                    <a:pt x="89916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54660"/>
                  </a:lnTo>
                  <a:lnTo>
                    <a:pt x="0" y="458470"/>
                  </a:lnTo>
                  <a:lnTo>
                    <a:pt x="8991600" y="458470"/>
                  </a:lnTo>
                  <a:lnTo>
                    <a:pt x="8991600" y="454660"/>
                  </a:lnTo>
                  <a:lnTo>
                    <a:pt x="8991600" y="3822"/>
                  </a:lnTo>
                  <a:lnTo>
                    <a:pt x="8987790" y="3822"/>
                  </a:lnTo>
                  <a:lnTo>
                    <a:pt x="8987790" y="454660"/>
                  </a:lnTo>
                  <a:lnTo>
                    <a:pt x="3810" y="454660"/>
                  </a:lnTo>
                  <a:lnTo>
                    <a:pt x="3810" y="3810"/>
                  </a:lnTo>
                  <a:lnTo>
                    <a:pt x="8991600" y="3810"/>
                  </a:lnTo>
                  <a:lnTo>
                    <a:pt x="8991600" y="0"/>
                  </a:lnTo>
                  <a:close/>
                </a:path>
              </a:pathLst>
            </a:custGeom>
            <a:solidFill>
              <a:srgbClr val="DCDC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80010" y="307339"/>
              <a:ext cx="8983980" cy="450850"/>
            </a:xfrm>
            <a:custGeom>
              <a:avLst/>
              <a:gdLst/>
              <a:ahLst/>
              <a:cxnLst/>
              <a:rect l="l" t="t" r="r" b="b"/>
              <a:pathLst>
                <a:path w="8983980" h="450850">
                  <a:moveTo>
                    <a:pt x="8983980" y="0"/>
                  </a:moveTo>
                  <a:lnTo>
                    <a:pt x="8980170" y="0"/>
                  </a:lnTo>
                  <a:lnTo>
                    <a:pt x="8980170" y="3810"/>
                  </a:lnTo>
                  <a:lnTo>
                    <a:pt x="8980170" y="447040"/>
                  </a:lnTo>
                  <a:lnTo>
                    <a:pt x="2540" y="447040"/>
                  </a:lnTo>
                  <a:lnTo>
                    <a:pt x="2540" y="3810"/>
                  </a:lnTo>
                  <a:lnTo>
                    <a:pt x="8980170" y="3810"/>
                  </a:lnTo>
                  <a:lnTo>
                    <a:pt x="8980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47040"/>
                  </a:lnTo>
                  <a:lnTo>
                    <a:pt x="0" y="450850"/>
                  </a:lnTo>
                  <a:lnTo>
                    <a:pt x="8983980" y="450850"/>
                  </a:lnTo>
                  <a:lnTo>
                    <a:pt x="8983980" y="447040"/>
                  </a:lnTo>
                  <a:lnTo>
                    <a:pt x="8983980" y="3810"/>
                  </a:lnTo>
                  <a:lnTo>
                    <a:pt x="8983980" y="0"/>
                  </a:lnTo>
                  <a:close/>
                </a:path>
              </a:pathLst>
            </a:custGeom>
            <a:solidFill>
              <a:srgbClr val="DBDB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82550" y="311149"/>
              <a:ext cx="8977630" cy="443230"/>
            </a:xfrm>
            <a:custGeom>
              <a:avLst/>
              <a:gdLst/>
              <a:ahLst/>
              <a:cxnLst/>
              <a:rect l="l" t="t" r="r" b="b"/>
              <a:pathLst>
                <a:path w="8977630" h="443230">
                  <a:moveTo>
                    <a:pt x="8977630" y="0"/>
                  </a:moveTo>
                  <a:lnTo>
                    <a:pt x="8973820" y="0"/>
                  </a:lnTo>
                  <a:lnTo>
                    <a:pt x="8973820" y="3810"/>
                  </a:lnTo>
                  <a:lnTo>
                    <a:pt x="8973820" y="439420"/>
                  </a:lnTo>
                  <a:lnTo>
                    <a:pt x="3810" y="439420"/>
                  </a:lnTo>
                  <a:lnTo>
                    <a:pt x="3810" y="3810"/>
                  </a:lnTo>
                  <a:lnTo>
                    <a:pt x="8973820" y="3810"/>
                  </a:lnTo>
                  <a:lnTo>
                    <a:pt x="89738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9420"/>
                  </a:lnTo>
                  <a:lnTo>
                    <a:pt x="0" y="443230"/>
                  </a:lnTo>
                  <a:lnTo>
                    <a:pt x="8977630" y="443230"/>
                  </a:lnTo>
                  <a:lnTo>
                    <a:pt x="8977630" y="439420"/>
                  </a:lnTo>
                  <a:lnTo>
                    <a:pt x="8977630" y="3810"/>
                  </a:lnTo>
                  <a:lnTo>
                    <a:pt x="8977630" y="0"/>
                  </a:lnTo>
                  <a:close/>
                </a:path>
              </a:pathLst>
            </a:custGeom>
            <a:solidFill>
              <a:srgbClr val="D9D9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86360" y="314959"/>
              <a:ext cx="8970010" cy="435609"/>
            </a:xfrm>
            <a:custGeom>
              <a:avLst/>
              <a:gdLst/>
              <a:ahLst/>
              <a:cxnLst/>
              <a:rect l="l" t="t" r="r" b="b"/>
              <a:pathLst>
                <a:path w="8970010" h="435609">
                  <a:moveTo>
                    <a:pt x="8970010" y="0"/>
                  </a:moveTo>
                  <a:lnTo>
                    <a:pt x="8967470" y="0"/>
                  </a:lnTo>
                  <a:lnTo>
                    <a:pt x="8967470" y="3810"/>
                  </a:lnTo>
                  <a:lnTo>
                    <a:pt x="8967470" y="431800"/>
                  </a:lnTo>
                  <a:lnTo>
                    <a:pt x="3810" y="431800"/>
                  </a:lnTo>
                  <a:lnTo>
                    <a:pt x="3810" y="3810"/>
                  </a:lnTo>
                  <a:lnTo>
                    <a:pt x="8967470" y="3810"/>
                  </a:lnTo>
                  <a:lnTo>
                    <a:pt x="8967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31800"/>
                  </a:lnTo>
                  <a:lnTo>
                    <a:pt x="0" y="435610"/>
                  </a:lnTo>
                  <a:lnTo>
                    <a:pt x="8970010" y="435610"/>
                  </a:lnTo>
                  <a:lnTo>
                    <a:pt x="8970010" y="431800"/>
                  </a:lnTo>
                  <a:lnTo>
                    <a:pt x="8970010" y="3810"/>
                  </a:lnTo>
                  <a:lnTo>
                    <a:pt x="8970010" y="0"/>
                  </a:lnTo>
                  <a:close/>
                </a:path>
              </a:pathLst>
            </a:custGeom>
            <a:solidFill>
              <a:srgbClr val="D7D75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90170" y="318769"/>
              <a:ext cx="8963660" cy="427990"/>
            </a:xfrm>
            <a:custGeom>
              <a:avLst/>
              <a:gdLst/>
              <a:ahLst/>
              <a:cxnLst/>
              <a:rect l="l" t="t" r="r" b="b"/>
              <a:pathLst>
                <a:path w="8963660" h="427990">
                  <a:moveTo>
                    <a:pt x="8963660" y="0"/>
                  </a:moveTo>
                  <a:lnTo>
                    <a:pt x="8959850" y="0"/>
                  </a:lnTo>
                  <a:lnTo>
                    <a:pt x="8959850" y="3810"/>
                  </a:lnTo>
                  <a:lnTo>
                    <a:pt x="8959850" y="424180"/>
                  </a:lnTo>
                  <a:lnTo>
                    <a:pt x="3810" y="424180"/>
                  </a:lnTo>
                  <a:lnTo>
                    <a:pt x="3810" y="3810"/>
                  </a:lnTo>
                  <a:lnTo>
                    <a:pt x="8959850" y="3810"/>
                  </a:lnTo>
                  <a:lnTo>
                    <a:pt x="8959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24180"/>
                  </a:lnTo>
                  <a:lnTo>
                    <a:pt x="0" y="427990"/>
                  </a:lnTo>
                  <a:lnTo>
                    <a:pt x="8963660" y="427990"/>
                  </a:lnTo>
                  <a:lnTo>
                    <a:pt x="8963660" y="424180"/>
                  </a:lnTo>
                  <a:lnTo>
                    <a:pt x="8963660" y="3810"/>
                  </a:lnTo>
                  <a:lnTo>
                    <a:pt x="8963660" y="0"/>
                  </a:lnTo>
                  <a:close/>
                </a:path>
              </a:pathLst>
            </a:custGeom>
            <a:solidFill>
              <a:srgbClr val="D6D65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93980" y="322579"/>
              <a:ext cx="8956040" cy="420370"/>
            </a:xfrm>
            <a:custGeom>
              <a:avLst/>
              <a:gdLst/>
              <a:ahLst/>
              <a:cxnLst/>
              <a:rect l="l" t="t" r="r" b="b"/>
              <a:pathLst>
                <a:path w="8956040" h="420370">
                  <a:moveTo>
                    <a:pt x="89560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17830"/>
                  </a:lnTo>
                  <a:lnTo>
                    <a:pt x="0" y="420370"/>
                  </a:lnTo>
                  <a:lnTo>
                    <a:pt x="8956040" y="420370"/>
                  </a:lnTo>
                  <a:lnTo>
                    <a:pt x="8956040" y="417830"/>
                  </a:lnTo>
                  <a:lnTo>
                    <a:pt x="8956040" y="3822"/>
                  </a:lnTo>
                  <a:lnTo>
                    <a:pt x="8952230" y="3822"/>
                  </a:lnTo>
                  <a:lnTo>
                    <a:pt x="8952230" y="417830"/>
                  </a:lnTo>
                  <a:lnTo>
                    <a:pt x="3810" y="417830"/>
                  </a:lnTo>
                  <a:lnTo>
                    <a:pt x="3810" y="3810"/>
                  </a:lnTo>
                  <a:lnTo>
                    <a:pt x="8956040" y="3810"/>
                  </a:lnTo>
                  <a:lnTo>
                    <a:pt x="8956040" y="0"/>
                  </a:lnTo>
                  <a:close/>
                </a:path>
              </a:pathLst>
            </a:custGeom>
            <a:solidFill>
              <a:srgbClr val="D4D4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97790" y="326389"/>
              <a:ext cx="8948420" cy="414020"/>
            </a:xfrm>
            <a:custGeom>
              <a:avLst/>
              <a:gdLst/>
              <a:ahLst/>
              <a:cxnLst/>
              <a:rect l="l" t="t" r="r" b="b"/>
              <a:pathLst>
                <a:path w="8948420" h="414020">
                  <a:moveTo>
                    <a:pt x="8948420" y="0"/>
                  </a:moveTo>
                  <a:lnTo>
                    <a:pt x="8944610" y="0"/>
                  </a:lnTo>
                  <a:lnTo>
                    <a:pt x="8944610" y="2540"/>
                  </a:lnTo>
                  <a:lnTo>
                    <a:pt x="8944610" y="410210"/>
                  </a:lnTo>
                  <a:lnTo>
                    <a:pt x="3810" y="410210"/>
                  </a:lnTo>
                  <a:lnTo>
                    <a:pt x="3810" y="2540"/>
                  </a:lnTo>
                  <a:lnTo>
                    <a:pt x="8944610" y="2540"/>
                  </a:lnTo>
                  <a:lnTo>
                    <a:pt x="8944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410210"/>
                  </a:lnTo>
                  <a:lnTo>
                    <a:pt x="0" y="414020"/>
                  </a:lnTo>
                  <a:lnTo>
                    <a:pt x="8948420" y="414020"/>
                  </a:lnTo>
                  <a:lnTo>
                    <a:pt x="8948420" y="410210"/>
                  </a:lnTo>
                  <a:lnTo>
                    <a:pt x="8948420" y="2540"/>
                  </a:lnTo>
                  <a:lnTo>
                    <a:pt x="8948420" y="0"/>
                  </a:lnTo>
                  <a:close/>
                </a:path>
              </a:pathLst>
            </a:custGeom>
            <a:solidFill>
              <a:srgbClr val="D2D25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01600" y="328929"/>
              <a:ext cx="8940800" cy="407670"/>
            </a:xfrm>
            <a:custGeom>
              <a:avLst/>
              <a:gdLst/>
              <a:ahLst/>
              <a:cxnLst/>
              <a:rect l="l" t="t" r="r" b="b"/>
              <a:pathLst>
                <a:path w="8940800" h="407670">
                  <a:moveTo>
                    <a:pt x="894080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403860"/>
                  </a:lnTo>
                  <a:lnTo>
                    <a:pt x="0" y="407670"/>
                  </a:lnTo>
                  <a:lnTo>
                    <a:pt x="8940800" y="407670"/>
                  </a:lnTo>
                  <a:lnTo>
                    <a:pt x="8940800" y="403860"/>
                  </a:lnTo>
                  <a:lnTo>
                    <a:pt x="8940800" y="3822"/>
                  </a:lnTo>
                  <a:lnTo>
                    <a:pt x="8936990" y="3822"/>
                  </a:lnTo>
                  <a:lnTo>
                    <a:pt x="8936990" y="403860"/>
                  </a:lnTo>
                  <a:lnTo>
                    <a:pt x="2540" y="403860"/>
                  </a:lnTo>
                  <a:lnTo>
                    <a:pt x="2540" y="3810"/>
                  </a:lnTo>
                  <a:lnTo>
                    <a:pt x="8940800" y="3810"/>
                  </a:lnTo>
                  <a:lnTo>
                    <a:pt x="8940800" y="0"/>
                  </a:lnTo>
                  <a:close/>
                </a:path>
              </a:pathLst>
            </a:custGeom>
            <a:solidFill>
              <a:srgbClr val="D1D1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04140" y="332739"/>
              <a:ext cx="8934450" cy="400050"/>
            </a:xfrm>
            <a:custGeom>
              <a:avLst/>
              <a:gdLst/>
              <a:ahLst/>
              <a:cxnLst/>
              <a:rect l="l" t="t" r="r" b="b"/>
              <a:pathLst>
                <a:path w="8934450" h="400050">
                  <a:moveTo>
                    <a:pt x="8934450" y="0"/>
                  </a:moveTo>
                  <a:lnTo>
                    <a:pt x="8930640" y="0"/>
                  </a:lnTo>
                  <a:lnTo>
                    <a:pt x="8930640" y="3810"/>
                  </a:lnTo>
                  <a:lnTo>
                    <a:pt x="8930640" y="396240"/>
                  </a:lnTo>
                  <a:lnTo>
                    <a:pt x="3810" y="396240"/>
                  </a:lnTo>
                  <a:lnTo>
                    <a:pt x="3810" y="3810"/>
                  </a:lnTo>
                  <a:lnTo>
                    <a:pt x="8930640" y="3810"/>
                  </a:lnTo>
                  <a:lnTo>
                    <a:pt x="893064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96240"/>
                  </a:lnTo>
                  <a:lnTo>
                    <a:pt x="0" y="400050"/>
                  </a:lnTo>
                  <a:lnTo>
                    <a:pt x="8934450" y="400050"/>
                  </a:lnTo>
                  <a:lnTo>
                    <a:pt x="8934450" y="396240"/>
                  </a:lnTo>
                  <a:lnTo>
                    <a:pt x="8934450" y="3810"/>
                  </a:lnTo>
                  <a:lnTo>
                    <a:pt x="8934450" y="0"/>
                  </a:lnTo>
                  <a:close/>
                </a:path>
              </a:pathLst>
            </a:custGeom>
            <a:solidFill>
              <a:srgbClr val="CFCF5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07950" y="336549"/>
              <a:ext cx="8926830" cy="392430"/>
            </a:xfrm>
            <a:custGeom>
              <a:avLst/>
              <a:gdLst/>
              <a:ahLst/>
              <a:cxnLst/>
              <a:rect l="l" t="t" r="r" b="b"/>
              <a:pathLst>
                <a:path w="8926830" h="392430">
                  <a:moveTo>
                    <a:pt x="8926830" y="0"/>
                  </a:moveTo>
                  <a:lnTo>
                    <a:pt x="8924290" y="0"/>
                  </a:lnTo>
                  <a:lnTo>
                    <a:pt x="8924290" y="3810"/>
                  </a:lnTo>
                  <a:lnTo>
                    <a:pt x="8924290" y="388620"/>
                  </a:lnTo>
                  <a:lnTo>
                    <a:pt x="3810" y="388620"/>
                  </a:lnTo>
                  <a:lnTo>
                    <a:pt x="3810" y="3810"/>
                  </a:lnTo>
                  <a:lnTo>
                    <a:pt x="8924290" y="3810"/>
                  </a:lnTo>
                  <a:lnTo>
                    <a:pt x="89242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8620"/>
                  </a:lnTo>
                  <a:lnTo>
                    <a:pt x="0" y="392430"/>
                  </a:lnTo>
                  <a:lnTo>
                    <a:pt x="8926830" y="392430"/>
                  </a:lnTo>
                  <a:lnTo>
                    <a:pt x="8926830" y="388620"/>
                  </a:lnTo>
                  <a:lnTo>
                    <a:pt x="8926830" y="3810"/>
                  </a:lnTo>
                  <a:lnTo>
                    <a:pt x="8926830" y="0"/>
                  </a:lnTo>
                  <a:close/>
                </a:path>
              </a:pathLst>
            </a:custGeom>
            <a:solidFill>
              <a:srgbClr val="CEC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11760" y="340359"/>
              <a:ext cx="8920480" cy="384810"/>
            </a:xfrm>
            <a:custGeom>
              <a:avLst/>
              <a:gdLst/>
              <a:ahLst/>
              <a:cxnLst/>
              <a:rect l="l" t="t" r="r" b="b"/>
              <a:pathLst>
                <a:path w="8920480" h="384809">
                  <a:moveTo>
                    <a:pt x="8920480" y="0"/>
                  </a:moveTo>
                  <a:lnTo>
                    <a:pt x="8915400" y="0"/>
                  </a:lnTo>
                  <a:lnTo>
                    <a:pt x="8915400" y="3810"/>
                  </a:lnTo>
                  <a:lnTo>
                    <a:pt x="8915400" y="381000"/>
                  </a:lnTo>
                  <a:lnTo>
                    <a:pt x="3810" y="381000"/>
                  </a:lnTo>
                  <a:lnTo>
                    <a:pt x="3810" y="3810"/>
                  </a:lnTo>
                  <a:lnTo>
                    <a:pt x="8915400" y="3810"/>
                  </a:lnTo>
                  <a:lnTo>
                    <a:pt x="89154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81000"/>
                  </a:lnTo>
                  <a:lnTo>
                    <a:pt x="0" y="384810"/>
                  </a:lnTo>
                  <a:lnTo>
                    <a:pt x="8920480" y="384810"/>
                  </a:lnTo>
                  <a:lnTo>
                    <a:pt x="8920480" y="381000"/>
                  </a:lnTo>
                  <a:lnTo>
                    <a:pt x="8920480" y="3810"/>
                  </a:lnTo>
                  <a:lnTo>
                    <a:pt x="8920480" y="0"/>
                  </a:lnTo>
                  <a:close/>
                </a:path>
              </a:pathLst>
            </a:custGeom>
            <a:solidFill>
              <a:srgbClr val="CCCC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15570" y="344169"/>
              <a:ext cx="8911590" cy="377190"/>
            </a:xfrm>
            <a:custGeom>
              <a:avLst/>
              <a:gdLst/>
              <a:ahLst/>
              <a:cxnLst/>
              <a:rect l="l" t="t" r="r" b="b"/>
              <a:pathLst>
                <a:path w="8911590" h="377190">
                  <a:moveTo>
                    <a:pt x="8911590" y="0"/>
                  </a:moveTo>
                  <a:lnTo>
                    <a:pt x="8909050" y="0"/>
                  </a:lnTo>
                  <a:lnTo>
                    <a:pt x="8909050" y="3810"/>
                  </a:lnTo>
                  <a:lnTo>
                    <a:pt x="8909050" y="373380"/>
                  </a:lnTo>
                  <a:lnTo>
                    <a:pt x="3810" y="373380"/>
                  </a:lnTo>
                  <a:lnTo>
                    <a:pt x="3810" y="3810"/>
                  </a:lnTo>
                  <a:lnTo>
                    <a:pt x="8909050" y="3810"/>
                  </a:lnTo>
                  <a:lnTo>
                    <a:pt x="8909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73380"/>
                  </a:lnTo>
                  <a:lnTo>
                    <a:pt x="0" y="377190"/>
                  </a:lnTo>
                  <a:lnTo>
                    <a:pt x="8911590" y="377190"/>
                  </a:lnTo>
                  <a:lnTo>
                    <a:pt x="8911590" y="373380"/>
                  </a:lnTo>
                  <a:lnTo>
                    <a:pt x="8911590" y="3810"/>
                  </a:lnTo>
                  <a:lnTo>
                    <a:pt x="8911590" y="0"/>
                  </a:lnTo>
                  <a:close/>
                </a:path>
              </a:pathLst>
            </a:custGeom>
            <a:solidFill>
              <a:srgbClr val="CACA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19380" y="347979"/>
              <a:ext cx="8905240" cy="369570"/>
            </a:xfrm>
            <a:custGeom>
              <a:avLst/>
              <a:gdLst/>
              <a:ahLst/>
              <a:cxnLst/>
              <a:rect l="l" t="t" r="r" b="b"/>
              <a:pathLst>
                <a:path w="8905240" h="369570">
                  <a:moveTo>
                    <a:pt x="8905240" y="0"/>
                  </a:moveTo>
                  <a:lnTo>
                    <a:pt x="0" y="0"/>
                  </a:lnTo>
                  <a:lnTo>
                    <a:pt x="0" y="3810"/>
                  </a:lnTo>
                  <a:lnTo>
                    <a:pt x="0" y="365760"/>
                  </a:lnTo>
                  <a:lnTo>
                    <a:pt x="0" y="369570"/>
                  </a:lnTo>
                  <a:lnTo>
                    <a:pt x="8905240" y="369570"/>
                  </a:lnTo>
                  <a:lnTo>
                    <a:pt x="8905240" y="365760"/>
                  </a:lnTo>
                  <a:lnTo>
                    <a:pt x="8905240" y="3822"/>
                  </a:lnTo>
                  <a:lnTo>
                    <a:pt x="8901430" y="3822"/>
                  </a:lnTo>
                  <a:lnTo>
                    <a:pt x="8901430" y="365760"/>
                  </a:lnTo>
                  <a:lnTo>
                    <a:pt x="3810" y="365760"/>
                  </a:lnTo>
                  <a:lnTo>
                    <a:pt x="3810" y="3810"/>
                  </a:lnTo>
                  <a:lnTo>
                    <a:pt x="8905240" y="3810"/>
                  </a:lnTo>
                  <a:lnTo>
                    <a:pt x="8905240" y="0"/>
                  </a:lnTo>
                  <a:close/>
                </a:path>
              </a:pathLst>
            </a:custGeom>
            <a:solidFill>
              <a:srgbClr val="C9C9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23190" y="351789"/>
              <a:ext cx="8897620" cy="361950"/>
            </a:xfrm>
            <a:custGeom>
              <a:avLst/>
              <a:gdLst/>
              <a:ahLst/>
              <a:cxnLst/>
              <a:rect l="l" t="t" r="r" b="b"/>
              <a:pathLst>
                <a:path w="8897620" h="361950">
                  <a:moveTo>
                    <a:pt x="8897620" y="0"/>
                  </a:moveTo>
                  <a:lnTo>
                    <a:pt x="8893810" y="0"/>
                  </a:lnTo>
                  <a:lnTo>
                    <a:pt x="8893810" y="2540"/>
                  </a:lnTo>
                  <a:lnTo>
                    <a:pt x="8893810" y="359410"/>
                  </a:lnTo>
                  <a:lnTo>
                    <a:pt x="3810" y="359410"/>
                  </a:lnTo>
                  <a:lnTo>
                    <a:pt x="3810" y="2540"/>
                  </a:lnTo>
                  <a:lnTo>
                    <a:pt x="8893810" y="2540"/>
                  </a:lnTo>
                  <a:lnTo>
                    <a:pt x="88938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59410"/>
                  </a:lnTo>
                  <a:lnTo>
                    <a:pt x="0" y="361950"/>
                  </a:lnTo>
                  <a:lnTo>
                    <a:pt x="8897620" y="361950"/>
                  </a:lnTo>
                  <a:lnTo>
                    <a:pt x="8897620" y="359410"/>
                  </a:lnTo>
                  <a:lnTo>
                    <a:pt x="8897620" y="2540"/>
                  </a:lnTo>
                  <a:lnTo>
                    <a:pt x="8897620" y="0"/>
                  </a:lnTo>
                  <a:close/>
                </a:path>
              </a:pathLst>
            </a:custGeom>
            <a:solidFill>
              <a:srgbClr val="C7C7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27000" y="354329"/>
              <a:ext cx="8890000" cy="356870"/>
            </a:xfrm>
            <a:custGeom>
              <a:avLst/>
              <a:gdLst/>
              <a:ahLst/>
              <a:cxnLst/>
              <a:rect l="l" t="t" r="r" b="b"/>
              <a:pathLst>
                <a:path w="8890000" h="356870">
                  <a:moveTo>
                    <a:pt x="8890000" y="0"/>
                  </a:moveTo>
                  <a:lnTo>
                    <a:pt x="8886190" y="0"/>
                  </a:lnTo>
                  <a:lnTo>
                    <a:pt x="8886190" y="3810"/>
                  </a:lnTo>
                  <a:lnTo>
                    <a:pt x="8886190" y="353060"/>
                  </a:lnTo>
                  <a:lnTo>
                    <a:pt x="3810" y="353060"/>
                  </a:lnTo>
                  <a:lnTo>
                    <a:pt x="3810" y="3810"/>
                  </a:lnTo>
                  <a:lnTo>
                    <a:pt x="8886190" y="3810"/>
                  </a:lnTo>
                  <a:lnTo>
                    <a:pt x="88861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53060"/>
                  </a:lnTo>
                  <a:lnTo>
                    <a:pt x="0" y="356870"/>
                  </a:lnTo>
                  <a:lnTo>
                    <a:pt x="8890000" y="356870"/>
                  </a:lnTo>
                  <a:lnTo>
                    <a:pt x="8890000" y="353060"/>
                  </a:lnTo>
                  <a:lnTo>
                    <a:pt x="8890000" y="3810"/>
                  </a:lnTo>
                  <a:lnTo>
                    <a:pt x="8890000" y="0"/>
                  </a:lnTo>
                  <a:close/>
                </a:path>
              </a:pathLst>
            </a:custGeom>
            <a:solidFill>
              <a:srgbClr val="C5C5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30810" y="358139"/>
              <a:ext cx="8882380" cy="349250"/>
            </a:xfrm>
            <a:custGeom>
              <a:avLst/>
              <a:gdLst/>
              <a:ahLst/>
              <a:cxnLst/>
              <a:rect l="l" t="t" r="r" b="b"/>
              <a:pathLst>
                <a:path w="8882380" h="349250">
                  <a:moveTo>
                    <a:pt x="8882380" y="0"/>
                  </a:moveTo>
                  <a:lnTo>
                    <a:pt x="8878570" y="0"/>
                  </a:lnTo>
                  <a:lnTo>
                    <a:pt x="8878570" y="3810"/>
                  </a:lnTo>
                  <a:lnTo>
                    <a:pt x="8878570" y="345440"/>
                  </a:lnTo>
                  <a:lnTo>
                    <a:pt x="2540" y="345440"/>
                  </a:lnTo>
                  <a:lnTo>
                    <a:pt x="2540" y="3810"/>
                  </a:lnTo>
                  <a:lnTo>
                    <a:pt x="8878570" y="3810"/>
                  </a:lnTo>
                  <a:lnTo>
                    <a:pt x="8878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45440"/>
                  </a:lnTo>
                  <a:lnTo>
                    <a:pt x="0" y="349250"/>
                  </a:lnTo>
                  <a:lnTo>
                    <a:pt x="8882380" y="349250"/>
                  </a:lnTo>
                  <a:lnTo>
                    <a:pt x="8882380" y="345440"/>
                  </a:lnTo>
                  <a:lnTo>
                    <a:pt x="8882380" y="3810"/>
                  </a:lnTo>
                  <a:lnTo>
                    <a:pt x="8882380" y="0"/>
                  </a:lnTo>
                  <a:close/>
                </a:path>
              </a:pathLst>
            </a:custGeom>
            <a:solidFill>
              <a:srgbClr val="C4C44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33350" y="361949"/>
              <a:ext cx="8876030" cy="341630"/>
            </a:xfrm>
            <a:custGeom>
              <a:avLst/>
              <a:gdLst/>
              <a:ahLst/>
              <a:cxnLst/>
              <a:rect l="l" t="t" r="r" b="b"/>
              <a:pathLst>
                <a:path w="8876030" h="341630">
                  <a:moveTo>
                    <a:pt x="8876030" y="0"/>
                  </a:moveTo>
                  <a:lnTo>
                    <a:pt x="8872220" y="0"/>
                  </a:lnTo>
                  <a:lnTo>
                    <a:pt x="8872220" y="3810"/>
                  </a:lnTo>
                  <a:lnTo>
                    <a:pt x="8872220" y="337820"/>
                  </a:lnTo>
                  <a:lnTo>
                    <a:pt x="3810" y="337820"/>
                  </a:lnTo>
                  <a:lnTo>
                    <a:pt x="3810" y="3810"/>
                  </a:lnTo>
                  <a:lnTo>
                    <a:pt x="8872220" y="3810"/>
                  </a:lnTo>
                  <a:lnTo>
                    <a:pt x="88722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7820"/>
                  </a:lnTo>
                  <a:lnTo>
                    <a:pt x="0" y="341630"/>
                  </a:lnTo>
                  <a:lnTo>
                    <a:pt x="8876030" y="341630"/>
                  </a:lnTo>
                  <a:lnTo>
                    <a:pt x="8876030" y="337820"/>
                  </a:lnTo>
                  <a:lnTo>
                    <a:pt x="8876030" y="3810"/>
                  </a:lnTo>
                  <a:lnTo>
                    <a:pt x="8876030" y="0"/>
                  </a:lnTo>
                  <a:close/>
                </a:path>
              </a:pathLst>
            </a:custGeom>
            <a:solidFill>
              <a:srgbClr val="C2C2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137160" y="365759"/>
              <a:ext cx="8868410" cy="334010"/>
            </a:xfrm>
            <a:custGeom>
              <a:avLst/>
              <a:gdLst/>
              <a:ahLst/>
              <a:cxnLst/>
              <a:rect l="l" t="t" r="r" b="b"/>
              <a:pathLst>
                <a:path w="8868410" h="334009">
                  <a:moveTo>
                    <a:pt x="8868410" y="0"/>
                  </a:moveTo>
                  <a:lnTo>
                    <a:pt x="8865870" y="0"/>
                  </a:lnTo>
                  <a:lnTo>
                    <a:pt x="8865870" y="3810"/>
                  </a:lnTo>
                  <a:lnTo>
                    <a:pt x="8865870" y="330200"/>
                  </a:lnTo>
                  <a:lnTo>
                    <a:pt x="3810" y="330200"/>
                  </a:lnTo>
                  <a:lnTo>
                    <a:pt x="3810" y="3810"/>
                  </a:lnTo>
                  <a:lnTo>
                    <a:pt x="8865870" y="3810"/>
                  </a:lnTo>
                  <a:lnTo>
                    <a:pt x="88658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0200"/>
                  </a:lnTo>
                  <a:lnTo>
                    <a:pt x="0" y="334010"/>
                  </a:lnTo>
                  <a:lnTo>
                    <a:pt x="8868410" y="334010"/>
                  </a:lnTo>
                  <a:lnTo>
                    <a:pt x="8868410" y="330200"/>
                  </a:lnTo>
                  <a:lnTo>
                    <a:pt x="8868410" y="3810"/>
                  </a:lnTo>
                  <a:lnTo>
                    <a:pt x="8868410" y="0"/>
                  </a:lnTo>
                  <a:close/>
                </a:path>
              </a:pathLst>
            </a:custGeom>
            <a:solidFill>
              <a:srgbClr val="C1C1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40970" y="369569"/>
              <a:ext cx="8862060" cy="326390"/>
            </a:xfrm>
            <a:custGeom>
              <a:avLst/>
              <a:gdLst/>
              <a:ahLst/>
              <a:cxnLst/>
              <a:rect l="l" t="t" r="r" b="b"/>
              <a:pathLst>
                <a:path w="8862060" h="326390">
                  <a:moveTo>
                    <a:pt x="8862060" y="0"/>
                  </a:moveTo>
                  <a:lnTo>
                    <a:pt x="8858250" y="0"/>
                  </a:lnTo>
                  <a:lnTo>
                    <a:pt x="8858250" y="3810"/>
                  </a:lnTo>
                  <a:lnTo>
                    <a:pt x="8858250" y="322580"/>
                  </a:lnTo>
                  <a:lnTo>
                    <a:pt x="3810" y="322580"/>
                  </a:lnTo>
                  <a:lnTo>
                    <a:pt x="3810" y="3810"/>
                  </a:lnTo>
                  <a:lnTo>
                    <a:pt x="8858250" y="3810"/>
                  </a:lnTo>
                  <a:lnTo>
                    <a:pt x="88582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22580"/>
                  </a:lnTo>
                  <a:lnTo>
                    <a:pt x="0" y="326390"/>
                  </a:lnTo>
                  <a:lnTo>
                    <a:pt x="8862060" y="326390"/>
                  </a:lnTo>
                  <a:lnTo>
                    <a:pt x="8862060" y="322580"/>
                  </a:lnTo>
                  <a:lnTo>
                    <a:pt x="8862060" y="3810"/>
                  </a:lnTo>
                  <a:lnTo>
                    <a:pt x="8862060" y="0"/>
                  </a:lnTo>
                  <a:close/>
                </a:path>
              </a:pathLst>
            </a:custGeom>
            <a:solidFill>
              <a:srgbClr val="BFBF4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44780" y="373379"/>
              <a:ext cx="8854440" cy="318770"/>
            </a:xfrm>
            <a:custGeom>
              <a:avLst/>
              <a:gdLst/>
              <a:ahLst/>
              <a:cxnLst/>
              <a:rect l="l" t="t" r="r" b="b"/>
              <a:pathLst>
                <a:path w="8854440" h="318770">
                  <a:moveTo>
                    <a:pt x="8854440" y="0"/>
                  </a:moveTo>
                  <a:lnTo>
                    <a:pt x="8850630" y="0"/>
                  </a:lnTo>
                  <a:lnTo>
                    <a:pt x="8850630" y="3810"/>
                  </a:lnTo>
                  <a:lnTo>
                    <a:pt x="8850630" y="316230"/>
                  </a:lnTo>
                  <a:lnTo>
                    <a:pt x="3810" y="316230"/>
                  </a:lnTo>
                  <a:lnTo>
                    <a:pt x="3810" y="3810"/>
                  </a:lnTo>
                  <a:lnTo>
                    <a:pt x="8850630" y="3810"/>
                  </a:lnTo>
                  <a:lnTo>
                    <a:pt x="8850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16230"/>
                  </a:lnTo>
                  <a:lnTo>
                    <a:pt x="0" y="318770"/>
                  </a:lnTo>
                  <a:lnTo>
                    <a:pt x="8854440" y="318770"/>
                  </a:lnTo>
                  <a:lnTo>
                    <a:pt x="8854440" y="316230"/>
                  </a:lnTo>
                  <a:lnTo>
                    <a:pt x="8854440" y="3810"/>
                  </a:lnTo>
                  <a:lnTo>
                    <a:pt x="8854440" y="0"/>
                  </a:lnTo>
                  <a:close/>
                </a:path>
              </a:pathLst>
            </a:custGeom>
            <a:solidFill>
              <a:srgbClr val="BDBD4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48590" y="377189"/>
              <a:ext cx="8846820" cy="312420"/>
            </a:xfrm>
            <a:custGeom>
              <a:avLst/>
              <a:gdLst/>
              <a:ahLst/>
              <a:cxnLst/>
              <a:rect l="l" t="t" r="r" b="b"/>
              <a:pathLst>
                <a:path w="8846820" h="312420">
                  <a:moveTo>
                    <a:pt x="8846820" y="0"/>
                  </a:moveTo>
                  <a:lnTo>
                    <a:pt x="8843010" y="0"/>
                  </a:lnTo>
                  <a:lnTo>
                    <a:pt x="8843010" y="2540"/>
                  </a:lnTo>
                  <a:lnTo>
                    <a:pt x="8843010" y="308610"/>
                  </a:lnTo>
                  <a:lnTo>
                    <a:pt x="3810" y="308610"/>
                  </a:lnTo>
                  <a:lnTo>
                    <a:pt x="3810" y="2540"/>
                  </a:lnTo>
                  <a:lnTo>
                    <a:pt x="8843010" y="2540"/>
                  </a:lnTo>
                  <a:lnTo>
                    <a:pt x="88430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08610"/>
                  </a:lnTo>
                  <a:lnTo>
                    <a:pt x="0" y="312420"/>
                  </a:lnTo>
                  <a:lnTo>
                    <a:pt x="8846820" y="312420"/>
                  </a:lnTo>
                  <a:lnTo>
                    <a:pt x="8846820" y="308610"/>
                  </a:lnTo>
                  <a:lnTo>
                    <a:pt x="8846820" y="2540"/>
                  </a:lnTo>
                  <a:lnTo>
                    <a:pt x="8846820" y="0"/>
                  </a:lnTo>
                  <a:close/>
                </a:path>
              </a:pathLst>
            </a:custGeom>
            <a:solidFill>
              <a:srgbClr val="BCBC4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52400" y="379729"/>
              <a:ext cx="8839200" cy="306070"/>
            </a:xfrm>
            <a:custGeom>
              <a:avLst/>
              <a:gdLst/>
              <a:ahLst/>
              <a:cxnLst/>
              <a:rect l="l" t="t" r="r" b="b"/>
              <a:pathLst>
                <a:path w="8839200" h="306070">
                  <a:moveTo>
                    <a:pt x="8839200" y="0"/>
                  </a:moveTo>
                  <a:lnTo>
                    <a:pt x="8835390" y="0"/>
                  </a:lnTo>
                  <a:lnTo>
                    <a:pt x="8835390" y="3810"/>
                  </a:lnTo>
                  <a:lnTo>
                    <a:pt x="8835390" y="302260"/>
                  </a:lnTo>
                  <a:lnTo>
                    <a:pt x="3810" y="302260"/>
                  </a:lnTo>
                  <a:lnTo>
                    <a:pt x="3810" y="3810"/>
                  </a:lnTo>
                  <a:lnTo>
                    <a:pt x="8835390" y="3810"/>
                  </a:lnTo>
                  <a:lnTo>
                    <a:pt x="8835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02260"/>
                  </a:lnTo>
                  <a:lnTo>
                    <a:pt x="0" y="306070"/>
                  </a:lnTo>
                  <a:lnTo>
                    <a:pt x="8839200" y="306070"/>
                  </a:lnTo>
                  <a:lnTo>
                    <a:pt x="8839200" y="302260"/>
                  </a:lnTo>
                  <a:lnTo>
                    <a:pt x="8839200" y="3810"/>
                  </a:lnTo>
                  <a:lnTo>
                    <a:pt x="8839200" y="0"/>
                  </a:lnTo>
                  <a:close/>
                </a:path>
              </a:pathLst>
            </a:custGeom>
            <a:solidFill>
              <a:srgbClr val="BABA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56210" y="383539"/>
              <a:ext cx="8831580" cy="298450"/>
            </a:xfrm>
            <a:custGeom>
              <a:avLst/>
              <a:gdLst/>
              <a:ahLst/>
              <a:cxnLst/>
              <a:rect l="l" t="t" r="r" b="b"/>
              <a:pathLst>
                <a:path w="8831580" h="298450">
                  <a:moveTo>
                    <a:pt x="8831580" y="0"/>
                  </a:moveTo>
                  <a:lnTo>
                    <a:pt x="8827770" y="0"/>
                  </a:lnTo>
                  <a:lnTo>
                    <a:pt x="8827770" y="3810"/>
                  </a:lnTo>
                  <a:lnTo>
                    <a:pt x="8827770" y="294640"/>
                  </a:lnTo>
                  <a:lnTo>
                    <a:pt x="3810" y="294640"/>
                  </a:lnTo>
                  <a:lnTo>
                    <a:pt x="3810" y="3810"/>
                  </a:lnTo>
                  <a:lnTo>
                    <a:pt x="8827770" y="3810"/>
                  </a:lnTo>
                  <a:lnTo>
                    <a:pt x="88277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94640"/>
                  </a:lnTo>
                  <a:lnTo>
                    <a:pt x="0" y="298450"/>
                  </a:lnTo>
                  <a:lnTo>
                    <a:pt x="8831580" y="298450"/>
                  </a:lnTo>
                  <a:lnTo>
                    <a:pt x="8831580" y="294640"/>
                  </a:lnTo>
                  <a:lnTo>
                    <a:pt x="8831580" y="3810"/>
                  </a:lnTo>
                  <a:lnTo>
                    <a:pt x="8831580" y="0"/>
                  </a:lnTo>
                  <a:close/>
                </a:path>
              </a:pathLst>
            </a:custGeom>
            <a:solidFill>
              <a:srgbClr val="B8B8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160020" y="387349"/>
              <a:ext cx="8823960" cy="290830"/>
            </a:xfrm>
            <a:custGeom>
              <a:avLst/>
              <a:gdLst/>
              <a:ahLst/>
              <a:cxnLst/>
              <a:rect l="l" t="t" r="r" b="b"/>
              <a:pathLst>
                <a:path w="8823960" h="290830">
                  <a:moveTo>
                    <a:pt x="8823960" y="0"/>
                  </a:moveTo>
                  <a:lnTo>
                    <a:pt x="8820150" y="0"/>
                  </a:lnTo>
                  <a:lnTo>
                    <a:pt x="8820150" y="3810"/>
                  </a:lnTo>
                  <a:lnTo>
                    <a:pt x="8820150" y="287020"/>
                  </a:lnTo>
                  <a:lnTo>
                    <a:pt x="2540" y="287020"/>
                  </a:lnTo>
                  <a:lnTo>
                    <a:pt x="2540" y="3810"/>
                  </a:lnTo>
                  <a:lnTo>
                    <a:pt x="8820150" y="3810"/>
                  </a:lnTo>
                  <a:lnTo>
                    <a:pt x="8820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87020"/>
                  </a:lnTo>
                  <a:lnTo>
                    <a:pt x="0" y="290830"/>
                  </a:lnTo>
                  <a:lnTo>
                    <a:pt x="8823960" y="290830"/>
                  </a:lnTo>
                  <a:lnTo>
                    <a:pt x="8823960" y="287020"/>
                  </a:lnTo>
                  <a:lnTo>
                    <a:pt x="8823960" y="3810"/>
                  </a:lnTo>
                  <a:lnTo>
                    <a:pt x="8823960" y="0"/>
                  </a:lnTo>
                  <a:close/>
                </a:path>
              </a:pathLst>
            </a:custGeom>
            <a:solidFill>
              <a:srgbClr val="B7B74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162560" y="391159"/>
              <a:ext cx="8817610" cy="283210"/>
            </a:xfrm>
            <a:custGeom>
              <a:avLst/>
              <a:gdLst/>
              <a:ahLst/>
              <a:cxnLst/>
              <a:rect l="l" t="t" r="r" b="b"/>
              <a:pathLst>
                <a:path w="8817610" h="283209">
                  <a:moveTo>
                    <a:pt x="8817610" y="0"/>
                  </a:moveTo>
                  <a:lnTo>
                    <a:pt x="8813800" y="0"/>
                  </a:lnTo>
                  <a:lnTo>
                    <a:pt x="8813800" y="3810"/>
                  </a:lnTo>
                  <a:lnTo>
                    <a:pt x="8813800" y="279400"/>
                  </a:lnTo>
                  <a:lnTo>
                    <a:pt x="3810" y="279400"/>
                  </a:lnTo>
                  <a:lnTo>
                    <a:pt x="3810" y="3810"/>
                  </a:lnTo>
                  <a:lnTo>
                    <a:pt x="8813800" y="3810"/>
                  </a:lnTo>
                  <a:lnTo>
                    <a:pt x="88138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9400"/>
                  </a:lnTo>
                  <a:lnTo>
                    <a:pt x="0" y="283210"/>
                  </a:lnTo>
                  <a:lnTo>
                    <a:pt x="8817610" y="283210"/>
                  </a:lnTo>
                  <a:lnTo>
                    <a:pt x="8817610" y="279400"/>
                  </a:lnTo>
                  <a:lnTo>
                    <a:pt x="8817610" y="3810"/>
                  </a:lnTo>
                  <a:lnTo>
                    <a:pt x="8817610" y="0"/>
                  </a:lnTo>
                  <a:close/>
                </a:path>
              </a:pathLst>
            </a:custGeom>
            <a:solidFill>
              <a:srgbClr val="B5B54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66370" y="394969"/>
              <a:ext cx="8809990" cy="275590"/>
            </a:xfrm>
            <a:custGeom>
              <a:avLst/>
              <a:gdLst/>
              <a:ahLst/>
              <a:cxnLst/>
              <a:rect l="l" t="t" r="r" b="b"/>
              <a:pathLst>
                <a:path w="8809990" h="275590">
                  <a:moveTo>
                    <a:pt x="8809990" y="0"/>
                  </a:moveTo>
                  <a:lnTo>
                    <a:pt x="8807450" y="0"/>
                  </a:lnTo>
                  <a:lnTo>
                    <a:pt x="8807450" y="3810"/>
                  </a:lnTo>
                  <a:lnTo>
                    <a:pt x="8807450" y="271780"/>
                  </a:lnTo>
                  <a:lnTo>
                    <a:pt x="3810" y="271780"/>
                  </a:lnTo>
                  <a:lnTo>
                    <a:pt x="3810" y="3810"/>
                  </a:lnTo>
                  <a:lnTo>
                    <a:pt x="8807450" y="3810"/>
                  </a:lnTo>
                  <a:lnTo>
                    <a:pt x="8807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71780"/>
                  </a:lnTo>
                  <a:lnTo>
                    <a:pt x="0" y="275590"/>
                  </a:lnTo>
                  <a:lnTo>
                    <a:pt x="8809990" y="275590"/>
                  </a:lnTo>
                  <a:lnTo>
                    <a:pt x="8809990" y="271780"/>
                  </a:lnTo>
                  <a:lnTo>
                    <a:pt x="8809990" y="3810"/>
                  </a:lnTo>
                  <a:lnTo>
                    <a:pt x="8809990" y="0"/>
                  </a:lnTo>
                  <a:close/>
                </a:path>
              </a:pathLst>
            </a:custGeom>
            <a:solidFill>
              <a:srgbClr val="B3B3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70180" y="398779"/>
              <a:ext cx="8803640" cy="267970"/>
            </a:xfrm>
            <a:custGeom>
              <a:avLst/>
              <a:gdLst/>
              <a:ahLst/>
              <a:cxnLst/>
              <a:rect l="l" t="t" r="r" b="b"/>
              <a:pathLst>
                <a:path w="8803640" h="267970">
                  <a:moveTo>
                    <a:pt x="8803640" y="0"/>
                  </a:moveTo>
                  <a:lnTo>
                    <a:pt x="8799830" y="0"/>
                  </a:lnTo>
                  <a:lnTo>
                    <a:pt x="8799830" y="3810"/>
                  </a:lnTo>
                  <a:lnTo>
                    <a:pt x="8799830" y="264160"/>
                  </a:lnTo>
                  <a:lnTo>
                    <a:pt x="3810" y="264160"/>
                  </a:lnTo>
                  <a:lnTo>
                    <a:pt x="3810" y="3810"/>
                  </a:lnTo>
                  <a:lnTo>
                    <a:pt x="8799830" y="3810"/>
                  </a:lnTo>
                  <a:lnTo>
                    <a:pt x="8799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64160"/>
                  </a:lnTo>
                  <a:lnTo>
                    <a:pt x="0" y="267970"/>
                  </a:lnTo>
                  <a:lnTo>
                    <a:pt x="8803640" y="267970"/>
                  </a:lnTo>
                  <a:lnTo>
                    <a:pt x="8803640" y="264160"/>
                  </a:lnTo>
                  <a:lnTo>
                    <a:pt x="8803640" y="3810"/>
                  </a:lnTo>
                  <a:lnTo>
                    <a:pt x="8803640" y="0"/>
                  </a:lnTo>
                  <a:close/>
                </a:path>
              </a:pathLst>
            </a:custGeom>
            <a:solidFill>
              <a:srgbClr val="B2B2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73990" y="402589"/>
              <a:ext cx="8796020" cy="260350"/>
            </a:xfrm>
            <a:custGeom>
              <a:avLst/>
              <a:gdLst/>
              <a:ahLst/>
              <a:cxnLst/>
              <a:rect l="l" t="t" r="r" b="b"/>
              <a:pathLst>
                <a:path w="8796020" h="260350">
                  <a:moveTo>
                    <a:pt x="8796020" y="0"/>
                  </a:moveTo>
                  <a:lnTo>
                    <a:pt x="8792210" y="0"/>
                  </a:lnTo>
                  <a:lnTo>
                    <a:pt x="8792210" y="2540"/>
                  </a:lnTo>
                  <a:lnTo>
                    <a:pt x="8792210" y="257810"/>
                  </a:lnTo>
                  <a:lnTo>
                    <a:pt x="3810" y="257810"/>
                  </a:lnTo>
                  <a:lnTo>
                    <a:pt x="3810" y="2540"/>
                  </a:lnTo>
                  <a:lnTo>
                    <a:pt x="8792210" y="2540"/>
                  </a:lnTo>
                  <a:lnTo>
                    <a:pt x="87922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257810"/>
                  </a:lnTo>
                  <a:lnTo>
                    <a:pt x="0" y="260350"/>
                  </a:lnTo>
                  <a:lnTo>
                    <a:pt x="8796020" y="260350"/>
                  </a:lnTo>
                  <a:lnTo>
                    <a:pt x="8796020" y="257810"/>
                  </a:lnTo>
                  <a:lnTo>
                    <a:pt x="8796020" y="2540"/>
                  </a:lnTo>
                  <a:lnTo>
                    <a:pt x="8796020" y="0"/>
                  </a:lnTo>
                  <a:close/>
                </a:path>
              </a:pathLst>
            </a:custGeom>
            <a:solidFill>
              <a:srgbClr val="B0B0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177800" y="405129"/>
              <a:ext cx="8788400" cy="255270"/>
            </a:xfrm>
            <a:custGeom>
              <a:avLst/>
              <a:gdLst/>
              <a:ahLst/>
              <a:cxnLst/>
              <a:rect l="l" t="t" r="r" b="b"/>
              <a:pathLst>
                <a:path w="8788400" h="255270">
                  <a:moveTo>
                    <a:pt x="8788400" y="0"/>
                  </a:moveTo>
                  <a:lnTo>
                    <a:pt x="8784590" y="0"/>
                  </a:lnTo>
                  <a:lnTo>
                    <a:pt x="8784590" y="3810"/>
                  </a:lnTo>
                  <a:lnTo>
                    <a:pt x="8784590" y="251460"/>
                  </a:lnTo>
                  <a:lnTo>
                    <a:pt x="3810" y="251460"/>
                  </a:lnTo>
                  <a:lnTo>
                    <a:pt x="3810" y="3810"/>
                  </a:lnTo>
                  <a:lnTo>
                    <a:pt x="8784590" y="3810"/>
                  </a:lnTo>
                  <a:lnTo>
                    <a:pt x="87845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1460"/>
                  </a:lnTo>
                  <a:lnTo>
                    <a:pt x="0" y="255270"/>
                  </a:lnTo>
                  <a:lnTo>
                    <a:pt x="8788400" y="255270"/>
                  </a:lnTo>
                  <a:lnTo>
                    <a:pt x="8788400" y="251460"/>
                  </a:lnTo>
                  <a:lnTo>
                    <a:pt x="8788400" y="3810"/>
                  </a:lnTo>
                  <a:lnTo>
                    <a:pt x="8788400" y="0"/>
                  </a:lnTo>
                  <a:close/>
                </a:path>
              </a:pathLst>
            </a:custGeom>
            <a:solidFill>
              <a:srgbClr val="AFAF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181610" y="408939"/>
              <a:ext cx="8780780" cy="247650"/>
            </a:xfrm>
            <a:custGeom>
              <a:avLst/>
              <a:gdLst/>
              <a:ahLst/>
              <a:cxnLst/>
              <a:rect l="l" t="t" r="r" b="b"/>
              <a:pathLst>
                <a:path w="8780780" h="247650">
                  <a:moveTo>
                    <a:pt x="8780780" y="0"/>
                  </a:moveTo>
                  <a:lnTo>
                    <a:pt x="8776970" y="0"/>
                  </a:lnTo>
                  <a:lnTo>
                    <a:pt x="8776970" y="3810"/>
                  </a:lnTo>
                  <a:lnTo>
                    <a:pt x="8776970" y="243840"/>
                  </a:lnTo>
                  <a:lnTo>
                    <a:pt x="2540" y="243840"/>
                  </a:lnTo>
                  <a:lnTo>
                    <a:pt x="2540" y="3810"/>
                  </a:lnTo>
                  <a:lnTo>
                    <a:pt x="8776970" y="3810"/>
                  </a:lnTo>
                  <a:lnTo>
                    <a:pt x="87769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43840"/>
                  </a:lnTo>
                  <a:lnTo>
                    <a:pt x="0" y="247650"/>
                  </a:lnTo>
                  <a:lnTo>
                    <a:pt x="8780780" y="247650"/>
                  </a:lnTo>
                  <a:lnTo>
                    <a:pt x="8780780" y="243840"/>
                  </a:lnTo>
                  <a:lnTo>
                    <a:pt x="8780780" y="3810"/>
                  </a:lnTo>
                  <a:lnTo>
                    <a:pt x="8780780" y="0"/>
                  </a:lnTo>
                  <a:close/>
                </a:path>
              </a:pathLst>
            </a:custGeom>
            <a:solidFill>
              <a:srgbClr val="ADAD4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184150" y="412749"/>
              <a:ext cx="8774430" cy="240029"/>
            </a:xfrm>
            <a:custGeom>
              <a:avLst/>
              <a:gdLst/>
              <a:ahLst/>
              <a:cxnLst/>
              <a:rect l="l" t="t" r="r" b="b"/>
              <a:pathLst>
                <a:path w="8774430" h="240029">
                  <a:moveTo>
                    <a:pt x="8774430" y="0"/>
                  </a:moveTo>
                  <a:lnTo>
                    <a:pt x="8770620" y="0"/>
                  </a:lnTo>
                  <a:lnTo>
                    <a:pt x="8770620" y="3810"/>
                  </a:lnTo>
                  <a:lnTo>
                    <a:pt x="8770620" y="236220"/>
                  </a:lnTo>
                  <a:lnTo>
                    <a:pt x="3810" y="236220"/>
                  </a:lnTo>
                  <a:lnTo>
                    <a:pt x="3810" y="3810"/>
                  </a:lnTo>
                  <a:lnTo>
                    <a:pt x="8770620" y="3810"/>
                  </a:lnTo>
                  <a:lnTo>
                    <a:pt x="877062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36220"/>
                  </a:lnTo>
                  <a:lnTo>
                    <a:pt x="0" y="240030"/>
                  </a:lnTo>
                  <a:lnTo>
                    <a:pt x="8774430" y="240030"/>
                  </a:lnTo>
                  <a:lnTo>
                    <a:pt x="8774430" y="236220"/>
                  </a:lnTo>
                  <a:lnTo>
                    <a:pt x="8774430" y="3810"/>
                  </a:lnTo>
                  <a:lnTo>
                    <a:pt x="8774430" y="0"/>
                  </a:lnTo>
                  <a:close/>
                </a:path>
              </a:pathLst>
            </a:custGeom>
            <a:solidFill>
              <a:srgbClr val="ABAB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187960" y="416559"/>
              <a:ext cx="8766810" cy="232410"/>
            </a:xfrm>
            <a:custGeom>
              <a:avLst/>
              <a:gdLst/>
              <a:ahLst/>
              <a:cxnLst/>
              <a:rect l="l" t="t" r="r" b="b"/>
              <a:pathLst>
                <a:path w="8766810" h="232409">
                  <a:moveTo>
                    <a:pt x="8766810" y="0"/>
                  </a:moveTo>
                  <a:lnTo>
                    <a:pt x="8763000" y="0"/>
                  </a:lnTo>
                  <a:lnTo>
                    <a:pt x="8763000" y="3810"/>
                  </a:lnTo>
                  <a:lnTo>
                    <a:pt x="8763000" y="228600"/>
                  </a:lnTo>
                  <a:lnTo>
                    <a:pt x="3810" y="228600"/>
                  </a:lnTo>
                  <a:lnTo>
                    <a:pt x="3810" y="3810"/>
                  </a:lnTo>
                  <a:lnTo>
                    <a:pt x="8763000" y="3810"/>
                  </a:lnTo>
                  <a:lnTo>
                    <a:pt x="87630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8600"/>
                  </a:lnTo>
                  <a:lnTo>
                    <a:pt x="0" y="232410"/>
                  </a:lnTo>
                  <a:lnTo>
                    <a:pt x="8766810" y="232410"/>
                  </a:lnTo>
                  <a:lnTo>
                    <a:pt x="8766810" y="228600"/>
                  </a:lnTo>
                  <a:lnTo>
                    <a:pt x="8766810" y="3810"/>
                  </a:lnTo>
                  <a:lnTo>
                    <a:pt x="8766810" y="0"/>
                  </a:lnTo>
                  <a:close/>
                </a:path>
              </a:pathLst>
            </a:custGeom>
            <a:solidFill>
              <a:srgbClr val="AAAA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191770" y="420369"/>
              <a:ext cx="8759190" cy="224790"/>
            </a:xfrm>
            <a:custGeom>
              <a:avLst/>
              <a:gdLst/>
              <a:ahLst/>
              <a:cxnLst/>
              <a:rect l="l" t="t" r="r" b="b"/>
              <a:pathLst>
                <a:path w="8759190" h="224790">
                  <a:moveTo>
                    <a:pt x="8759190" y="0"/>
                  </a:moveTo>
                  <a:lnTo>
                    <a:pt x="8756650" y="0"/>
                  </a:lnTo>
                  <a:lnTo>
                    <a:pt x="8756650" y="3810"/>
                  </a:lnTo>
                  <a:lnTo>
                    <a:pt x="8756650" y="220980"/>
                  </a:lnTo>
                  <a:lnTo>
                    <a:pt x="3810" y="220980"/>
                  </a:lnTo>
                  <a:lnTo>
                    <a:pt x="3810" y="3810"/>
                  </a:lnTo>
                  <a:lnTo>
                    <a:pt x="8756650" y="3810"/>
                  </a:lnTo>
                  <a:lnTo>
                    <a:pt x="87566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20980"/>
                  </a:lnTo>
                  <a:lnTo>
                    <a:pt x="0" y="224790"/>
                  </a:lnTo>
                  <a:lnTo>
                    <a:pt x="8759190" y="224790"/>
                  </a:lnTo>
                  <a:lnTo>
                    <a:pt x="8759190" y="220980"/>
                  </a:lnTo>
                  <a:lnTo>
                    <a:pt x="8759190" y="3810"/>
                  </a:lnTo>
                  <a:lnTo>
                    <a:pt x="8759190" y="0"/>
                  </a:lnTo>
                  <a:close/>
                </a:path>
              </a:pathLst>
            </a:custGeom>
            <a:solidFill>
              <a:srgbClr val="A8A84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195580" y="424179"/>
              <a:ext cx="8752840" cy="217170"/>
            </a:xfrm>
            <a:custGeom>
              <a:avLst/>
              <a:gdLst/>
              <a:ahLst/>
              <a:cxnLst/>
              <a:rect l="l" t="t" r="r" b="b"/>
              <a:pathLst>
                <a:path w="8752840" h="217170">
                  <a:moveTo>
                    <a:pt x="8752840" y="0"/>
                  </a:moveTo>
                  <a:lnTo>
                    <a:pt x="8749030" y="0"/>
                  </a:lnTo>
                  <a:lnTo>
                    <a:pt x="8749030" y="3810"/>
                  </a:lnTo>
                  <a:lnTo>
                    <a:pt x="8749030" y="213360"/>
                  </a:lnTo>
                  <a:lnTo>
                    <a:pt x="3810" y="213360"/>
                  </a:lnTo>
                  <a:lnTo>
                    <a:pt x="3810" y="3810"/>
                  </a:lnTo>
                  <a:lnTo>
                    <a:pt x="8749030" y="3810"/>
                  </a:lnTo>
                  <a:lnTo>
                    <a:pt x="87490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13360"/>
                  </a:lnTo>
                  <a:lnTo>
                    <a:pt x="0" y="217170"/>
                  </a:lnTo>
                  <a:lnTo>
                    <a:pt x="8752840" y="217170"/>
                  </a:lnTo>
                  <a:lnTo>
                    <a:pt x="8752840" y="213360"/>
                  </a:lnTo>
                  <a:lnTo>
                    <a:pt x="8752840" y="3810"/>
                  </a:lnTo>
                  <a:lnTo>
                    <a:pt x="8752840" y="0"/>
                  </a:lnTo>
                  <a:close/>
                </a:path>
              </a:pathLst>
            </a:custGeom>
            <a:solidFill>
              <a:srgbClr val="A6A6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199390" y="427989"/>
              <a:ext cx="8745220" cy="209550"/>
            </a:xfrm>
            <a:custGeom>
              <a:avLst/>
              <a:gdLst/>
              <a:ahLst/>
              <a:cxnLst/>
              <a:rect l="l" t="t" r="r" b="b"/>
              <a:pathLst>
                <a:path w="8745220" h="209550">
                  <a:moveTo>
                    <a:pt x="8745220" y="0"/>
                  </a:moveTo>
                  <a:lnTo>
                    <a:pt x="8741410" y="0"/>
                  </a:lnTo>
                  <a:lnTo>
                    <a:pt x="8741410" y="3810"/>
                  </a:lnTo>
                  <a:lnTo>
                    <a:pt x="8741410" y="205740"/>
                  </a:lnTo>
                  <a:lnTo>
                    <a:pt x="3810" y="205740"/>
                  </a:lnTo>
                  <a:lnTo>
                    <a:pt x="3810" y="3810"/>
                  </a:lnTo>
                  <a:lnTo>
                    <a:pt x="8741410" y="3810"/>
                  </a:lnTo>
                  <a:lnTo>
                    <a:pt x="87414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05740"/>
                  </a:lnTo>
                  <a:lnTo>
                    <a:pt x="0" y="209550"/>
                  </a:lnTo>
                  <a:lnTo>
                    <a:pt x="8745220" y="209550"/>
                  </a:lnTo>
                  <a:lnTo>
                    <a:pt x="8745220" y="205740"/>
                  </a:lnTo>
                  <a:lnTo>
                    <a:pt x="8745220" y="3810"/>
                  </a:lnTo>
                  <a:lnTo>
                    <a:pt x="8745220" y="0"/>
                  </a:lnTo>
                  <a:close/>
                </a:path>
              </a:pathLst>
            </a:custGeom>
            <a:solidFill>
              <a:srgbClr val="A5A5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203200" y="431799"/>
              <a:ext cx="8737600" cy="201930"/>
            </a:xfrm>
            <a:custGeom>
              <a:avLst/>
              <a:gdLst/>
              <a:ahLst/>
              <a:cxnLst/>
              <a:rect l="l" t="t" r="r" b="b"/>
              <a:pathLst>
                <a:path w="8737600" h="201929">
                  <a:moveTo>
                    <a:pt x="8737600" y="0"/>
                  </a:moveTo>
                  <a:lnTo>
                    <a:pt x="8733790" y="0"/>
                  </a:lnTo>
                  <a:lnTo>
                    <a:pt x="8733790" y="2540"/>
                  </a:lnTo>
                  <a:lnTo>
                    <a:pt x="8733790" y="199390"/>
                  </a:lnTo>
                  <a:lnTo>
                    <a:pt x="3810" y="199390"/>
                  </a:lnTo>
                  <a:lnTo>
                    <a:pt x="3810" y="2540"/>
                  </a:lnTo>
                  <a:lnTo>
                    <a:pt x="8733790" y="2540"/>
                  </a:lnTo>
                  <a:lnTo>
                    <a:pt x="87337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99390"/>
                  </a:lnTo>
                  <a:lnTo>
                    <a:pt x="0" y="201930"/>
                  </a:lnTo>
                  <a:lnTo>
                    <a:pt x="8737600" y="201930"/>
                  </a:lnTo>
                  <a:lnTo>
                    <a:pt x="8737600" y="199390"/>
                  </a:lnTo>
                  <a:lnTo>
                    <a:pt x="8737600" y="2540"/>
                  </a:lnTo>
                  <a:lnTo>
                    <a:pt x="8737600" y="0"/>
                  </a:lnTo>
                  <a:close/>
                </a:path>
              </a:pathLst>
            </a:custGeom>
            <a:solidFill>
              <a:srgbClr val="A3A3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207010" y="434339"/>
              <a:ext cx="8729980" cy="196850"/>
            </a:xfrm>
            <a:custGeom>
              <a:avLst/>
              <a:gdLst/>
              <a:ahLst/>
              <a:cxnLst/>
              <a:rect l="l" t="t" r="r" b="b"/>
              <a:pathLst>
                <a:path w="8729980" h="196850">
                  <a:moveTo>
                    <a:pt x="8729980" y="0"/>
                  </a:moveTo>
                  <a:lnTo>
                    <a:pt x="8726170" y="0"/>
                  </a:lnTo>
                  <a:lnTo>
                    <a:pt x="8726170" y="3810"/>
                  </a:lnTo>
                  <a:lnTo>
                    <a:pt x="8726170" y="193040"/>
                  </a:lnTo>
                  <a:lnTo>
                    <a:pt x="3810" y="193040"/>
                  </a:lnTo>
                  <a:lnTo>
                    <a:pt x="3810" y="3810"/>
                  </a:lnTo>
                  <a:lnTo>
                    <a:pt x="8726170" y="3810"/>
                  </a:lnTo>
                  <a:lnTo>
                    <a:pt x="87261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93040"/>
                  </a:lnTo>
                  <a:lnTo>
                    <a:pt x="0" y="196850"/>
                  </a:lnTo>
                  <a:lnTo>
                    <a:pt x="8729980" y="196850"/>
                  </a:lnTo>
                  <a:lnTo>
                    <a:pt x="8729980" y="193040"/>
                  </a:lnTo>
                  <a:lnTo>
                    <a:pt x="8729980" y="3810"/>
                  </a:lnTo>
                  <a:lnTo>
                    <a:pt x="8729980" y="0"/>
                  </a:lnTo>
                  <a:close/>
                </a:path>
              </a:pathLst>
            </a:custGeom>
            <a:solidFill>
              <a:srgbClr val="A2A2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210820" y="438149"/>
              <a:ext cx="8722360" cy="189230"/>
            </a:xfrm>
            <a:custGeom>
              <a:avLst/>
              <a:gdLst/>
              <a:ahLst/>
              <a:cxnLst/>
              <a:rect l="l" t="t" r="r" b="b"/>
              <a:pathLst>
                <a:path w="8722360" h="189229">
                  <a:moveTo>
                    <a:pt x="8722360" y="0"/>
                  </a:moveTo>
                  <a:lnTo>
                    <a:pt x="8718550" y="0"/>
                  </a:lnTo>
                  <a:lnTo>
                    <a:pt x="8718550" y="3810"/>
                  </a:lnTo>
                  <a:lnTo>
                    <a:pt x="8718550" y="185420"/>
                  </a:lnTo>
                  <a:lnTo>
                    <a:pt x="2540" y="185420"/>
                  </a:lnTo>
                  <a:lnTo>
                    <a:pt x="2540" y="3810"/>
                  </a:lnTo>
                  <a:lnTo>
                    <a:pt x="8718550" y="3810"/>
                  </a:lnTo>
                  <a:lnTo>
                    <a:pt x="87185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85420"/>
                  </a:lnTo>
                  <a:lnTo>
                    <a:pt x="0" y="189230"/>
                  </a:lnTo>
                  <a:lnTo>
                    <a:pt x="8722360" y="189230"/>
                  </a:lnTo>
                  <a:lnTo>
                    <a:pt x="8722360" y="185420"/>
                  </a:lnTo>
                  <a:lnTo>
                    <a:pt x="8722360" y="3810"/>
                  </a:lnTo>
                  <a:lnTo>
                    <a:pt x="8722360" y="0"/>
                  </a:lnTo>
                  <a:close/>
                </a:path>
              </a:pathLst>
            </a:custGeom>
            <a:solidFill>
              <a:srgbClr val="A0A0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213360" y="441959"/>
              <a:ext cx="8716010" cy="181610"/>
            </a:xfrm>
            <a:custGeom>
              <a:avLst/>
              <a:gdLst/>
              <a:ahLst/>
              <a:cxnLst/>
              <a:rect l="l" t="t" r="r" b="b"/>
              <a:pathLst>
                <a:path w="8716010" h="181609">
                  <a:moveTo>
                    <a:pt x="8716010" y="0"/>
                  </a:moveTo>
                  <a:lnTo>
                    <a:pt x="8713470" y="0"/>
                  </a:lnTo>
                  <a:lnTo>
                    <a:pt x="8713470" y="3810"/>
                  </a:lnTo>
                  <a:lnTo>
                    <a:pt x="8713470" y="177800"/>
                  </a:lnTo>
                  <a:lnTo>
                    <a:pt x="3810" y="177800"/>
                  </a:lnTo>
                  <a:lnTo>
                    <a:pt x="3810" y="3810"/>
                  </a:lnTo>
                  <a:lnTo>
                    <a:pt x="8713470" y="3810"/>
                  </a:lnTo>
                  <a:lnTo>
                    <a:pt x="87134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7800"/>
                  </a:lnTo>
                  <a:lnTo>
                    <a:pt x="0" y="181610"/>
                  </a:lnTo>
                  <a:lnTo>
                    <a:pt x="8716010" y="181610"/>
                  </a:lnTo>
                  <a:lnTo>
                    <a:pt x="8716010" y="177800"/>
                  </a:lnTo>
                  <a:lnTo>
                    <a:pt x="8716010" y="3810"/>
                  </a:lnTo>
                  <a:lnTo>
                    <a:pt x="8716010" y="0"/>
                  </a:lnTo>
                  <a:close/>
                </a:path>
              </a:pathLst>
            </a:custGeom>
            <a:solidFill>
              <a:srgbClr val="9E9E3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217170" y="445769"/>
              <a:ext cx="8709660" cy="173990"/>
            </a:xfrm>
            <a:custGeom>
              <a:avLst/>
              <a:gdLst/>
              <a:ahLst/>
              <a:cxnLst/>
              <a:rect l="l" t="t" r="r" b="b"/>
              <a:pathLst>
                <a:path w="8709660" h="173990">
                  <a:moveTo>
                    <a:pt x="8709660" y="0"/>
                  </a:moveTo>
                  <a:lnTo>
                    <a:pt x="8705850" y="0"/>
                  </a:lnTo>
                  <a:lnTo>
                    <a:pt x="8705850" y="3810"/>
                  </a:lnTo>
                  <a:lnTo>
                    <a:pt x="8705850" y="170180"/>
                  </a:lnTo>
                  <a:lnTo>
                    <a:pt x="3810" y="170180"/>
                  </a:lnTo>
                  <a:lnTo>
                    <a:pt x="3810" y="3810"/>
                  </a:lnTo>
                  <a:lnTo>
                    <a:pt x="8705850" y="3810"/>
                  </a:lnTo>
                  <a:lnTo>
                    <a:pt x="87058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0180"/>
                  </a:lnTo>
                  <a:lnTo>
                    <a:pt x="0" y="173990"/>
                  </a:lnTo>
                  <a:lnTo>
                    <a:pt x="8709660" y="173990"/>
                  </a:lnTo>
                  <a:lnTo>
                    <a:pt x="8709660" y="170180"/>
                  </a:lnTo>
                  <a:lnTo>
                    <a:pt x="8709660" y="3810"/>
                  </a:lnTo>
                  <a:lnTo>
                    <a:pt x="8709660" y="0"/>
                  </a:lnTo>
                  <a:close/>
                </a:path>
              </a:pathLst>
            </a:custGeom>
            <a:solidFill>
              <a:srgbClr val="9D9D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220980" y="449579"/>
              <a:ext cx="8702040" cy="166370"/>
            </a:xfrm>
            <a:custGeom>
              <a:avLst/>
              <a:gdLst/>
              <a:ahLst/>
              <a:cxnLst/>
              <a:rect l="l" t="t" r="r" b="b"/>
              <a:pathLst>
                <a:path w="8702040" h="166370">
                  <a:moveTo>
                    <a:pt x="8702040" y="0"/>
                  </a:moveTo>
                  <a:lnTo>
                    <a:pt x="8698230" y="0"/>
                  </a:lnTo>
                  <a:lnTo>
                    <a:pt x="8698230" y="3810"/>
                  </a:lnTo>
                  <a:lnTo>
                    <a:pt x="8698230" y="162560"/>
                  </a:lnTo>
                  <a:lnTo>
                    <a:pt x="3810" y="162560"/>
                  </a:lnTo>
                  <a:lnTo>
                    <a:pt x="3810" y="3810"/>
                  </a:lnTo>
                  <a:lnTo>
                    <a:pt x="8698230" y="3810"/>
                  </a:lnTo>
                  <a:lnTo>
                    <a:pt x="86982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62560"/>
                  </a:lnTo>
                  <a:lnTo>
                    <a:pt x="0" y="166370"/>
                  </a:lnTo>
                  <a:lnTo>
                    <a:pt x="8702040" y="166370"/>
                  </a:lnTo>
                  <a:lnTo>
                    <a:pt x="8702040" y="162560"/>
                  </a:lnTo>
                  <a:lnTo>
                    <a:pt x="8702040" y="3810"/>
                  </a:lnTo>
                  <a:lnTo>
                    <a:pt x="8702040" y="0"/>
                  </a:lnTo>
                  <a:close/>
                </a:path>
              </a:pathLst>
            </a:custGeom>
            <a:solidFill>
              <a:srgbClr val="9B9B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224790" y="453389"/>
              <a:ext cx="8694420" cy="158750"/>
            </a:xfrm>
            <a:custGeom>
              <a:avLst/>
              <a:gdLst/>
              <a:ahLst/>
              <a:cxnLst/>
              <a:rect l="l" t="t" r="r" b="b"/>
              <a:pathLst>
                <a:path w="8694420" h="158750">
                  <a:moveTo>
                    <a:pt x="8694420" y="0"/>
                  </a:moveTo>
                  <a:lnTo>
                    <a:pt x="8690610" y="0"/>
                  </a:lnTo>
                  <a:lnTo>
                    <a:pt x="8690610" y="2540"/>
                  </a:lnTo>
                  <a:lnTo>
                    <a:pt x="8690610" y="156210"/>
                  </a:lnTo>
                  <a:lnTo>
                    <a:pt x="3810" y="156210"/>
                  </a:lnTo>
                  <a:lnTo>
                    <a:pt x="3810" y="2540"/>
                  </a:lnTo>
                  <a:lnTo>
                    <a:pt x="8690610" y="2540"/>
                  </a:lnTo>
                  <a:lnTo>
                    <a:pt x="869061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56210"/>
                  </a:lnTo>
                  <a:lnTo>
                    <a:pt x="0" y="158750"/>
                  </a:lnTo>
                  <a:lnTo>
                    <a:pt x="8694420" y="158750"/>
                  </a:lnTo>
                  <a:lnTo>
                    <a:pt x="8694420" y="156210"/>
                  </a:lnTo>
                  <a:lnTo>
                    <a:pt x="8694420" y="2540"/>
                  </a:lnTo>
                  <a:lnTo>
                    <a:pt x="8694420" y="0"/>
                  </a:lnTo>
                  <a:close/>
                </a:path>
              </a:pathLst>
            </a:custGeom>
            <a:solidFill>
              <a:srgbClr val="99993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228600" y="455929"/>
              <a:ext cx="8686800" cy="153670"/>
            </a:xfrm>
            <a:custGeom>
              <a:avLst/>
              <a:gdLst/>
              <a:ahLst/>
              <a:cxnLst/>
              <a:rect l="l" t="t" r="r" b="b"/>
              <a:pathLst>
                <a:path w="8686800" h="153670">
                  <a:moveTo>
                    <a:pt x="8686800" y="0"/>
                  </a:moveTo>
                  <a:lnTo>
                    <a:pt x="8682990" y="0"/>
                  </a:lnTo>
                  <a:lnTo>
                    <a:pt x="8682990" y="5080"/>
                  </a:lnTo>
                  <a:lnTo>
                    <a:pt x="8682990" y="149860"/>
                  </a:lnTo>
                  <a:lnTo>
                    <a:pt x="3810" y="149860"/>
                  </a:lnTo>
                  <a:lnTo>
                    <a:pt x="3810" y="5080"/>
                  </a:lnTo>
                  <a:lnTo>
                    <a:pt x="8682990" y="5080"/>
                  </a:lnTo>
                  <a:lnTo>
                    <a:pt x="8682990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149860"/>
                  </a:lnTo>
                  <a:lnTo>
                    <a:pt x="0" y="153670"/>
                  </a:lnTo>
                  <a:lnTo>
                    <a:pt x="8686800" y="153670"/>
                  </a:lnTo>
                  <a:lnTo>
                    <a:pt x="8686800" y="149860"/>
                  </a:lnTo>
                  <a:lnTo>
                    <a:pt x="8686800" y="5080"/>
                  </a:lnTo>
                  <a:lnTo>
                    <a:pt x="8686800" y="0"/>
                  </a:lnTo>
                  <a:close/>
                </a:path>
              </a:pathLst>
            </a:custGeom>
            <a:solidFill>
              <a:srgbClr val="9999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232410" y="461009"/>
              <a:ext cx="8679180" cy="144780"/>
            </a:xfrm>
            <a:custGeom>
              <a:avLst/>
              <a:gdLst/>
              <a:ahLst/>
              <a:cxnLst/>
              <a:rect l="l" t="t" r="r" b="b"/>
              <a:pathLst>
                <a:path w="8679180" h="144779">
                  <a:moveTo>
                    <a:pt x="8679180" y="0"/>
                  </a:moveTo>
                  <a:lnTo>
                    <a:pt x="8675370" y="0"/>
                  </a:lnTo>
                  <a:lnTo>
                    <a:pt x="8675370" y="2540"/>
                  </a:lnTo>
                  <a:lnTo>
                    <a:pt x="8675370" y="140970"/>
                  </a:lnTo>
                  <a:lnTo>
                    <a:pt x="3810" y="140970"/>
                  </a:lnTo>
                  <a:lnTo>
                    <a:pt x="3810" y="2540"/>
                  </a:lnTo>
                  <a:lnTo>
                    <a:pt x="8675370" y="2540"/>
                  </a:lnTo>
                  <a:lnTo>
                    <a:pt x="86753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140970"/>
                  </a:lnTo>
                  <a:lnTo>
                    <a:pt x="0" y="144780"/>
                  </a:lnTo>
                  <a:lnTo>
                    <a:pt x="8679180" y="144780"/>
                  </a:lnTo>
                  <a:lnTo>
                    <a:pt x="8679180" y="140970"/>
                  </a:lnTo>
                  <a:lnTo>
                    <a:pt x="8679180" y="2540"/>
                  </a:lnTo>
                  <a:lnTo>
                    <a:pt x="8679180" y="0"/>
                  </a:lnTo>
                  <a:close/>
                </a:path>
              </a:pathLst>
            </a:custGeom>
            <a:solidFill>
              <a:srgbClr val="96963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236220" y="463549"/>
              <a:ext cx="8671560" cy="138430"/>
            </a:xfrm>
            <a:custGeom>
              <a:avLst/>
              <a:gdLst/>
              <a:ahLst/>
              <a:cxnLst/>
              <a:rect l="l" t="t" r="r" b="b"/>
              <a:pathLst>
                <a:path w="8671560" h="138429">
                  <a:moveTo>
                    <a:pt x="8671560" y="0"/>
                  </a:moveTo>
                  <a:lnTo>
                    <a:pt x="8667750" y="0"/>
                  </a:lnTo>
                  <a:lnTo>
                    <a:pt x="8667750" y="3810"/>
                  </a:lnTo>
                  <a:lnTo>
                    <a:pt x="8667750" y="134620"/>
                  </a:lnTo>
                  <a:lnTo>
                    <a:pt x="3810" y="134620"/>
                  </a:lnTo>
                  <a:lnTo>
                    <a:pt x="3810" y="3810"/>
                  </a:lnTo>
                  <a:lnTo>
                    <a:pt x="8667750" y="3810"/>
                  </a:lnTo>
                  <a:lnTo>
                    <a:pt x="86677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34620"/>
                  </a:lnTo>
                  <a:lnTo>
                    <a:pt x="0" y="138430"/>
                  </a:lnTo>
                  <a:lnTo>
                    <a:pt x="8671560" y="138430"/>
                  </a:lnTo>
                  <a:lnTo>
                    <a:pt x="8671560" y="134620"/>
                  </a:lnTo>
                  <a:lnTo>
                    <a:pt x="8671560" y="3810"/>
                  </a:lnTo>
                  <a:lnTo>
                    <a:pt x="8671560" y="0"/>
                  </a:lnTo>
                  <a:close/>
                </a:path>
              </a:pathLst>
            </a:custGeom>
            <a:solidFill>
              <a:srgbClr val="94943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240030" y="467359"/>
              <a:ext cx="8663940" cy="130810"/>
            </a:xfrm>
            <a:custGeom>
              <a:avLst/>
              <a:gdLst/>
              <a:ahLst/>
              <a:cxnLst/>
              <a:rect l="l" t="t" r="r" b="b"/>
              <a:pathLst>
                <a:path w="8663940" h="130809">
                  <a:moveTo>
                    <a:pt x="8663940" y="0"/>
                  </a:moveTo>
                  <a:lnTo>
                    <a:pt x="8660130" y="0"/>
                  </a:lnTo>
                  <a:lnTo>
                    <a:pt x="8660130" y="3810"/>
                  </a:lnTo>
                  <a:lnTo>
                    <a:pt x="8660130" y="127000"/>
                  </a:lnTo>
                  <a:lnTo>
                    <a:pt x="2540" y="127000"/>
                  </a:lnTo>
                  <a:lnTo>
                    <a:pt x="2540" y="3810"/>
                  </a:lnTo>
                  <a:lnTo>
                    <a:pt x="8660130" y="3810"/>
                  </a:lnTo>
                  <a:lnTo>
                    <a:pt x="86601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27000"/>
                  </a:lnTo>
                  <a:lnTo>
                    <a:pt x="0" y="130810"/>
                  </a:lnTo>
                  <a:lnTo>
                    <a:pt x="8663940" y="130810"/>
                  </a:lnTo>
                  <a:lnTo>
                    <a:pt x="8663940" y="127000"/>
                  </a:lnTo>
                  <a:lnTo>
                    <a:pt x="8663940" y="3810"/>
                  </a:lnTo>
                  <a:lnTo>
                    <a:pt x="8663940" y="0"/>
                  </a:lnTo>
                  <a:close/>
                </a:path>
              </a:pathLst>
            </a:custGeom>
            <a:solidFill>
              <a:srgbClr val="9393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242570" y="471169"/>
              <a:ext cx="8657590" cy="123189"/>
            </a:xfrm>
            <a:custGeom>
              <a:avLst/>
              <a:gdLst/>
              <a:ahLst/>
              <a:cxnLst/>
              <a:rect l="l" t="t" r="r" b="b"/>
              <a:pathLst>
                <a:path w="8657590" h="123190">
                  <a:moveTo>
                    <a:pt x="8657590" y="0"/>
                  </a:moveTo>
                  <a:lnTo>
                    <a:pt x="8655050" y="0"/>
                  </a:lnTo>
                  <a:lnTo>
                    <a:pt x="8655050" y="3810"/>
                  </a:lnTo>
                  <a:lnTo>
                    <a:pt x="8655050" y="119380"/>
                  </a:lnTo>
                  <a:lnTo>
                    <a:pt x="3810" y="119380"/>
                  </a:lnTo>
                  <a:lnTo>
                    <a:pt x="3810" y="3810"/>
                  </a:lnTo>
                  <a:lnTo>
                    <a:pt x="8655050" y="3810"/>
                  </a:lnTo>
                  <a:lnTo>
                    <a:pt x="86550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9380"/>
                  </a:lnTo>
                  <a:lnTo>
                    <a:pt x="0" y="123190"/>
                  </a:lnTo>
                  <a:lnTo>
                    <a:pt x="8657590" y="123190"/>
                  </a:lnTo>
                  <a:lnTo>
                    <a:pt x="8657590" y="119380"/>
                  </a:lnTo>
                  <a:lnTo>
                    <a:pt x="8657590" y="3810"/>
                  </a:lnTo>
                  <a:lnTo>
                    <a:pt x="8657590" y="0"/>
                  </a:lnTo>
                  <a:close/>
                </a:path>
              </a:pathLst>
            </a:custGeom>
            <a:solidFill>
              <a:srgbClr val="9191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246380" y="474979"/>
              <a:ext cx="8651240" cy="115570"/>
            </a:xfrm>
            <a:custGeom>
              <a:avLst/>
              <a:gdLst/>
              <a:ahLst/>
              <a:cxnLst/>
              <a:rect l="l" t="t" r="r" b="b"/>
              <a:pathLst>
                <a:path w="8651240" h="115570">
                  <a:moveTo>
                    <a:pt x="8651240" y="0"/>
                  </a:moveTo>
                  <a:lnTo>
                    <a:pt x="8647430" y="0"/>
                  </a:lnTo>
                  <a:lnTo>
                    <a:pt x="8647430" y="3810"/>
                  </a:lnTo>
                  <a:lnTo>
                    <a:pt x="8647430" y="111760"/>
                  </a:lnTo>
                  <a:lnTo>
                    <a:pt x="3810" y="111760"/>
                  </a:lnTo>
                  <a:lnTo>
                    <a:pt x="3810" y="3810"/>
                  </a:lnTo>
                  <a:lnTo>
                    <a:pt x="8647430" y="3810"/>
                  </a:lnTo>
                  <a:lnTo>
                    <a:pt x="86474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11760"/>
                  </a:lnTo>
                  <a:lnTo>
                    <a:pt x="0" y="115570"/>
                  </a:lnTo>
                  <a:lnTo>
                    <a:pt x="8651240" y="115570"/>
                  </a:lnTo>
                  <a:lnTo>
                    <a:pt x="8651240" y="111760"/>
                  </a:lnTo>
                  <a:lnTo>
                    <a:pt x="8651240" y="3810"/>
                  </a:lnTo>
                  <a:lnTo>
                    <a:pt x="8651240" y="0"/>
                  </a:lnTo>
                  <a:close/>
                </a:path>
              </a:pathLst>
            </a:custGeom>
            <a:solidFill>
              <a:srgbClr val="9090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250190" y="478789"/>
              <a:ext cx="8643620" cy="107950"/>
            </a:xfrm>
            <a:custGeom>
              <a:avLst/>
              <a:gdLst/>
              <a:ahLst/>
              <a:cxnLst/>
              <a:rect l="l" t="t" r="r" b="b"/>
              <a:pathLst>
                <a:path w="8643620" h="107950">
                  <a:moveTo>
                    <a:pt x="8643620" y="0"/>
                  </a:moveTo>
                  <a:lnTo>
                    <a:pt x="8639810" y="0"/>
                  </a:lnTo>
                  <a:lnTo>
                    <a:pt x="8639810" y="3810"/>
                  </a:lnTo>
                  <a:lnTo>
                    <a:pt x="8639810" y="104140"/>
                  </a:lnTo>
                  <a:lnTo>
                    <a:pt x="3810" y="104140"/>
                  </a:lnTo>
                  <a:lnTo>
                    <a:pt x="3810" y="3810"/>
                  </a:lnTo>
                  <a:lnTo>
                    <a:pt x="8639810" y="3810"/>
                  </a:lnTo>
                  <a:lnTo>
                    <a:pt x="86398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4140"/>
                  </a:lnTo>
                  <a:lnTo>
                    <a:pt x="0" y="107950"/>
                  </a:lnTo>
                  <a:lnTo>
                    <a:pt x="8643620" y="107950"/>
                  </a:lnTo>
                  <a:lnTo>
                    <a:pt x="8643620" y="104140"/>
                  </a:lnTo>
                  <a:lnTo>
                    <a:pt x="8643620" y="3810"/>
                  </a:lnTo>
                  <a:lnTo>
                    <a:pt x="8643620" y="0"/>
                  </a:lnTo>
                  <a:close/>
                </a:path>
              </a:pathLst>
            </a:custGeom>
            <a:solidFill>
              <a:srgbClr val="8E8E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254000" y="482599"/>
              <a:ext cx="8636000" cy="100330"/>
            </a:xfrm>
            <a:custGeom>
              <a:avLst/>
              <a:gdLst/>
              <a:ahLst/>
              <a:cxnLst/>
              <a:rect l="l" t="t" r="r" b="b"/>
              <a:pathLst>
                <a:path w="8636000" h="100329">
                  <a:moveTo>
                    <a:pt x="8636000" y="0"/>
                  </a:moveTo>
                  <a:lnTo>
                    <a:pt x="8632190" y="0"/>
                  </a:lnTo>
                  <a:lnTo>
                    <a:pt x="8632190" y="2540"/>
                  </a:lnTo>
                  <a:lnTo>
                    <a:pt x="8632190" y="97790"/>
                  </a:lnTo>
                  <a:lnTo>
                    <a:pt x="3810" y="97790"/>
                  </a:lnTo>
                  <a:lnTo>
                    <a:pt x="3810" y="2540"/>
                  </a:lnTo>
                  <a:lnTo>
                    <a:pt x="8632190" y="2540"/>
                  </a:lnTo>
                  <a:lnTo>
                    <a:pt x="863219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97790"/>
                  </a:lnTo>
                  <a:lnTo>
                    <a:pt x="0" y="100330"/>
                  </a:lnTo>
                  <a:lnTo>
                    <a:pt x="8636000" y="100330"/>
                  </a:lnTo>
                  <a:lnTo>
                    <a:pt x="8636000" y="97790"/>
                  </a:lnTo>
                  <a:lnTo>
                    <a:pt x="8636000" y="2540"/>
                  </a:lnTo>
                  <a:lnTo>
                    <a:pt x="8636000" y="0"/>
                  </a:lnTo>
                  <a:close/>
                </a:path>
              </a:pathLst>
            </a:custGeom>
            <a:solidFill>
              <a:srgbClr val="8C8C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257810" y="485139"/>
              <a:ext cx="8628380" cy="95250"/>
            </a:xfrm>
            <a:custGeom>
              <a:avLst/>
              <a:gdLst/>
              <a:ahLst/>
              <a:cxnLst/>
              <a:rect l="l" t="t" r="r" b="b"/>
              <a:pathLst>
                <a:path w="8628380" h="95250">
                  <a:moveTo>
                    <a:pt x="8628380" y="0"/>
                  </a:moveTo>
                  <a:lnTo>
                    <a:pt x="8624570" y="0"/>
                  </a:lnTo>
                  <a:lnTo>
                    <a:pt x="8624570" y="3810"/>
                  </a:lnTo>
                  <a:lnTo>
                    <a:pt x="8624570" y="91440"/>
                  </a:lnTo>
                  <a:lnTo>
                    <a:pt x="3810" y="91440"/>
                  </a:lnTo>
                  <a:lnTo>
                    <a:pt x="3810" y="3810"/>
                  </a:lnTo>
                  <a:lnTo>
                    <a:pt x="8624570" y="3810"/>
                  </a:lnTo>
                  <a:lnTo>
                    <a:pt x="862457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91440"/>
                  </a:lnTo>
                  <a:lnTo>
                    <a:pt x="0" y="95250"/>
                  </a:lnTo>
                  <a:lnTo>
                    <a:pt x="8628380" y="95250"/>
                  </a:lnTo>
                  <a:lnTo>
                    <a:pt x="8628380" y="91440"/>
                  </a:lnTo>
                  <a:lnTo>
                    <a:pt x="8628380" y="3810"/>
                  </a:lnTo>
                  <a:lnTo>
                    <a:pt x="8628380" y="0"/>
                  </a:lnTo>
                  <a:close/>
                </a:path>
              </a:pathLst>
            </a:custGeom>
            <a:solidFill>
              <a:srgbClr val="8B8B3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261620" y="488949"/>
              <a:ext cx="8620760" cy="87630"/>
            </a:xfrm>
            <a:custGeom>
              <a:avLst/>
              <a:gdLst/>
              <a:ahLst/>
              <a:cxnLst/>
              <a:rect l="l" t="t" r="r" b="b"/>
              <a:pathLst>
                <a:path w="8620760" h="87629">
                  <a:moveTo>
                    <a:pt x="8620760" y="0"/>
                  </a:moveTo>
                  <a:lnTo>
                    <a:pt x="8616950" y="0"/>
                  </a:lnTo>
                  <a:lnTo>
                    <a:pt x="8616950" y="3810"/>
                  </a:lnTo>
                  <a:lnTo>
                    <a:pt x="8616950" y="83820"/>
                  </a:lnTo>
                  <a:lnTo>
                    <a:pt x="2540" y="83820"/>
                  </a:lnTo>
                  <a:lnTo>
                    <a:pt x="2540" y="3810"/>
                  </a:lnTo>
                  <a:lnTo>
                    <a:pt x="8616950" y="3810"/>
                  </a:lnTo>
                  <a:lnTo>
                    <a:pt x="86169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83820"/>
                  </a:lnTo>
                  <a:lnTo>
                    <a:pt x="0" y="87630"/>
                  </a:lnTo>
                  <a:lnTo>
                    <a:pt x="8620760" y="87630"/>
                  </a:lnTo>
                  <a:lnTo>
                    <a:pt x="8620760" y="83820"/>
                  </a:lnTo>
                  <a:lnTo>
                    <a:pt x="8620760" y="3810"/>
                  </a:lnTo>
                  <a:lnTo>
                    <a:pt x="8620760" y="0"/>
                  </a:lnTo>
                  <a:close/>
                </a:path>
              </a:pathLst>
            </a:custGeom>
            <a:solidFill>
              <a:srgbClr val="8989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264160" y="492759"/>
              <a:ext cx="8614410" cy="80010"/>
            </a:xfrm>
            <a:custGeom>
              <a:avLst/>
              <a:gdLst/>
              <a:ahLst/>
              <a:cxnLst/>
              <a:rect l="l" t="t" r="r" b="b"/>
              <a:pathLst>
                <a:path w="8614410" h="80009">
                  <a:moveTo>
                    <a:pt x="8614410" y="0"/>
                  </a:moveTo>
                  <a:lnTo>
                    <a:pt x="8610600" y="0"/>
                  </a:lnTo>
                  <a:lnTo>
                    <a:pt x="8610600" y="3810"/>
                  </a:lnTo>
                  <a:lnTo>
                    <a:pt x="8610600" y="76200"/>
                  </a:lnTo>
                  <a:lnTo>
                    <a:pt x="3810" y="76200"/>
                  </a:lnTo>
                  <a:lnTo>
                    <a:pt x="3810" y="3810"/>
                  </a:lnTo>
                  <a:lnTo>
                    <a:pt x="8610600" y="3810"/>
                  </a:lnTo>
                  <a:lnTo>
                    <a:pt x="86106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76200"/>
                  </a:lnTo>
                  <a:lnTo>
                    <a:pt x="0" y="80010"/>
                  </a:lnTo>
                  <a:lnTo>
                    <a:pt x="8614410" y="80010"/>
                  </a:lnTo>
                  <a:lnTo>
                    <a:pt x="8614410" y="76200"/>
                  </a:lnTo>
                  <a:lnTo>
                    <a:pt x="8614410" y="3810"/>
                  </a:lnTo>
                  <a:lnTo>
                    <a:pt x="8614410" y="0"/>
                  </a:lnTo>
                  <a:close/>
                </a:path>
              </a:pathLst>
            </a:custGeom>
            <a:solidFill>
              <a:srgbClr val="8787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267970" y="496569"/>
              <a:ext cx="8606790" cy="72390"/>
            </a:xfrm>
            <a:custGeom>
              <a:avLst/>
              <a:gdLst/>
              <a:ahLst/>
              <a:cxnLst/>
              <a:rect l="l" t="t" r="r" b="b"/>
              <a:pathLst>
                <a:path w="8606790" h="72390">
                  <a:moveTo>
                    <a:pt x="8606790" y="0"/>
                  </a:moveTo>
                  <a:lnTo>
                    <a:pt x="8602980" y="0"/>
                  </a:lnTo>
                  <a:lnTo>
                    <a:pt x="8602980" y="3810"/>
                  </a:lnTo>
                  <a:lnTo>
                    <a:pt x="8602980" y="68580"/>
                  </a:lnTo>
                  <a:lnTo>
                    <a:pt x="3810" y="68580"/>
                  </a:lnTo>
                  <a:lnTo>
                    <a:pt x="3810" y="3810"/>
                  </a:lnTo>
                  <a:lnTo>
                    <a:pt x="8602980" y="3810"/>
                  </a:lnTo>
                  <a:lnTo>
                    <a:pt x="860298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8580"/>
                  </a:lnTo>
                  <a:lnTo>
                    <a:pt x="0" y="72390"/>
                  </a:lnTo>
                  <a:lnTo>
                    <a:pt x="8606790" y="72390"/>
                  </a:lnTo>
                  <a:lnTo>
                    <a:pt x="8606790" y="68580"/>
                  </a:lnTo>
                  <a:lnTo>
                    <a:pt x="8606790" y="3810"/>
                  </a:lnTo>
                  <a:lnTo>
                    <a:pt x="8606790" y="0"/>
                  </a:lnTo>
                  <a:close/>
                </a:path>
              </a:pathLst>
            </a:custGeom>
            <a:solidFill>
              <a:srgbClr val="8686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271780" y="500379"/>
              <a:ext cx="8599170" cy="64769"/>
            </a:xfrm>
            <a:custGeom>
              <a:avLst/>
              <a:gdLst/>
              <a:ahLst/>
              <a:cxnLst/>
              <a:rect l="l" t="t" r="r" b="b"/>
              <a:pathLst>
                <a:path w="8599170" h="64770">
                  <a:moveTo>
                    <a:pt x="8599170" y="0"/>
                  </a:moveTo>
                  <a:lnTo>
                    <a:pt x="8596630" y="0"/>
                  </a:lnTo>
                  <a:lnTo>
                    <a:pt x="8596630" y="3810"/>
                  </a:lnTo>
                  <a:lnTo>
                    <a:pt x="8596630" y="60960"/>
                  </a:lnTo>
                  <a:lnTo>
                    <a:pt x="3810" y="60960"/>
                  </a:lnTo>
                  <a:lnTo>
                    <a:pt x="3810" y="3810"/>
                  </a:lnTo>
                  <a:lnTo>
                    <a:pt x="8596630" y="3810"/>
                  </a:lnTo>
                  <a:lnTo>
                    <a:pt x="85966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60960"/>
                  </a:lnTo>
                  <a:lnTo>
                    <a:pt x="0" y="64770"/>
                  </a:lnTo>
                  <a:lnTo>
                    <a:pt x="8599170" y="64770"/>
                  </a:lnTo>
                  <a:lnTo>
                    <a:pt x="8599170" y="60960"/>
                  </a:lnTo>
                  <a:lnTo>
                    <a:pt x="8599170" y="3810"/>
                  </a:lnTo>
                  <a:lnTo>
                    <a:pt x="8599170" y="0"/>
                  </a:lnTo>
                  <a:close/>
                </a:path>
              </a:pathLst>
            </a:custGeom>
            <a:solidFill>
              <a:srgbClr val="8484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275590" y="504189"/>
              <a:ext cx="8592820" cy="57150"/>
            </a:xfrm>
            <a:custGeom>
              <a:avLst/>
              <a:gdLst/>
              <a:ahLst/>
              <a:cxnLst/>
              <a:rect l="l" t="t" r="r" b="b"/>
              <a:pathLst>
                <a:path w="8592820" h="57150">
                  <a:moveTo>
                    <a:pt x="8592820" y="0"/>
                  </a:moveTo>
                  <a:lnTo>
                    <a:pt x="8589010" y="0"/>
                  </a:lnTo>
                  <a:lnTo>
                    <a:pt x="8589010" y="3810"/>
                  </a:lnTo>
                  <a:lnTo>
                    <a:pt x="8589010" y="53340"/>
                  </a:lnTo>
                  <a:lnTo>
                    <a:pt x="3810" y="53340"/>
                  </a:lnTo>
                  <a:lnTo>
                    <a:pt x="3810" y="3810"/>
                  </a:lnTo>
                  <a:lnTo>
                    <a:pt x="8589010" y="3810"/>
                  </a:lnTo>
                  <a:lnTo>
                    <a:pt x="858901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53340"/>
                  </a:lnTo>
                  <a:lnTo>
                    <a:pt x="0" y="57150"/>
                  </a:lnTo>
                  <a:lnTo>
                    <a:pt x="8592820" y="57150"/>
                  </a:lnTo>
                  <a:lnTo>
                    <a:pt x="8592820" y="53340"/>
                  </a:lnTo>
                  <a:lnTo>
                    <a:pt x="8592820" y="3810"/>
                  </a:lnTo>
                  <a:lnTo>
                    <a:pt x="8592820" y="0"/>
                  </a:lnTo>
                  <a:close/>
                </a:path>
              </a:pathLst>
            </a:custGeom>
            <a:solidFill>
              <a:srgbClr val="8383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279400" y="507999"/>
              <a:ext cx="8585200" cy="49530"/>
            </a:xfrm>
            <a:custGeom>
              <a:avLst/>
              <a:gdLst/>
              <a:ahLst/>
              <a:cxnLst/>
              <a:rect l="l" t="t" r="r" b="b"/>
              <a:pathLst>
                <a:path w="8585200" h="49529">
                  <a:moveTo>
                    <a:pt x="8585200" y="0"/>
                  </a:moveTo>
                  <a:lnTo>
                    <a:pt x="8581390" y="0"/>
                  </a:lnTo>
                  <a:lnTo>
                    <a:pt x="8581390" y="3810"/>
                  </a:lnTo>
                  <a:lnTo>
                    <a:pt x="8581390" y="46990"/>
                  </a:lnTo>
                  <a:lnTo>
                    <a:pt x="3810" y="46990"/>
                  </a:lnTo>
                  <a:lnTo>
                    <a:pt x="3810" y="3810"/>
                  </a:lnTo>
                  <a:lnTo>
                    <a:pt x="8581390" y="3810"/>
                  </a:lnTo>
                  <a:lnTo>
                    <a:pt x="858139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46990"/>
                  </a:lnTo>
                  <a:lnTo>
                    <a:pt x="0" y="49530"/>
                  </a:lnTo>
                  <a:lnTo>
                    <a:pt x="8585200" y="49530"/>
                  </a:lnTo>
                  <a:lnTo>
                    <a:pt x="8585200" y="46990"/>
                  </a:lnTo>
                  <a:lnTo>
                    <a:pt x="8585200" y="3810"/>
                  </a:lnTo>
                  <a:lnTo>
                    <a:pt x="8585200" y="0"/>
                  </a:lnTo>
                  <a:close/>
                </a:path>
              </a:pathLst>
            </a:custGeom>
            <a:solidFill>
              <a:srgbClr val="8181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283210" y="511809"/>
              <a:ext cx="8577580" cy="43180"/>
            </a:xfrm>
            <a:custGeom>
              <a:avLst/>
              <a:gdLst/>
              <a:ahLst/>
              <a:cxnLst/>
              <a:rect l="l" t="t" r="r" b="b"/>
              <a:pathLst>
                <a:path w="8577580" h="43179">
                  <a:moveTo>
                    <a:pt x="8577580" y="0"/>
                  </a:moveTo>
                  <a:lnTo>
                    <a:pt x="8573770" y="0"/>
                  </a:lnTo>
                  <a:lnTo>
                    <a:pt x="8573770" y="2540"/>
                  </a:lnTo>
                  <a:lnTo>
                    <a:pt x="8573770" y="39370"/>
                  </a:lnTo>
                  <a:lnTo>
                    <a:pt x="3810" y="39370"/>
                  </a:lnTo>
                  <a:lnTo>
                    <a:pt x="3810" y="2540"/>
                  </a:lnTo>
                  <a:lnTo>
                    <a:pt x="8573770" y="2540"/>
                  </a:lnTo>
                  <a:lnTo>
                    <a:pt x="8573770" y="0"/>
                  </a:lnTo>
                  <a:lnTo>
                    <a:pt x="0" y="0"/>
                  </a:lnTo>
                  <a:lnTo>
                    <a:pt x="0" y="2540"/>
                  </a:lnTo>
                  <a:lnTo>
                    <a:pt x="0" y="39370"/>
                  </a:lnTo>
                  <a:lnTo>
                    <a:pt x="0" y="43180"/>
                  </a:lnTo>
                  <a:lnTo>
                    <a:pt x="8577580" y="43180"/>
                  </a:lnTo>
                  <a:lnTo>
                    <a:pt x="8577580" y="39370"/>
                  </a:lnTo>
                  <a:lnTo>
                    <a:pt x="8577580" y="2540"/>
                  </a:lnTo>
                  <a:lnTo>
                    <a:pt x="8577580" y="0"/>
                  </a:lnTo>
                  <a:close/>
                </a:path>
              </a:pathLst>
            </a:custGeom>
            <a:solidFill>
              <a:srgbClr val="7F7F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287020" y="514349"/>
              <a:ext cx="8569960" cy="36830"/>
            </a:xfrm>
            <a:custGeom>
              <a:avLst/>
              <a:gdLst/>
              <a:ahLst/>
              <a:cxnLst/>
              <a:rect l="l" t="t" r="r" b="b"/>
              <a:pathLst>
                <a:path w="8569960" h="36829">
                  <a:moveTo>
                    <a:pt x="8569960" y="0"/>
                  </a:moveTo>
                  <a:lnTo>
                    <a:pt x="8566150" y="0"/>
                  </a:lnTo>
                  <a:lnTo>
                    <a:pt x="8566150" y="3810"/>
                  </a:lnTo>
                  <a:lnTo>
                    <a:pt x="8566150" y="33020"/>
                  </a:lnTo>
                  <a:lnTo>
                    <a:pt x="2540" y="33020"/>
                  </a:lnTo>
                  <a:lnTo>
                    <a:pt x="2540" y="3810"/>
                  </a:lnTo>
                  <a:lnTo>
                    <a:pt x="8566150" y="3810"/>
                  </a:lnTo>
                  <a:lnTo>
                    <a:pt x="85661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33020"/>
                  </a:lnTo>
                  <a:lnTo>
                    <a:pt x="0" y="36830"/>
                  </a:lnTo>
                  <a:lnTo>
                    <a:pt x="8569960" y="36830"/>
                  </a:lnTo>
                  <a:lnTo>
                    <a:pt x="8569960" y="33020"/>
                  </a:lnTo>
                  <a:lnTo>
                    <a:pt x="8569960" y="3810"/>
                  </a:lnTo>
                  <a:lnTo>
                    <a:pt x="8569960" y="0"/>
                  </a:lnTo>
                  <a:close/>
                </a:path>
              </a:pathLst>
            </a:custGeom>
            <a:solidFill>
              <a:srgbClr val="7E7E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289560" y="518159"/>
              <a:ext cx="8563610" cy="29209"/>
            </a:xfrm>
            <a:custGeom>
              <a:avLst/>
              <a:gdLst/>
              <a:ahLst/>
              <a:cxnLst/>
              <a:rect l="l" t="t" r="r" b="b"/>
              <a:pathLst>
                <a:path w="8563610" h="29209">
                  <a:moveTo>
                    <a:pt x="8563610" y="0"/>
                  </a:moveTo>
                  <a:lnTo>
                    <a:pt x="8559800" y="0"/>
                  </a:lnTo>
                  <a:lnTo>
                    <a:pt x="8559800" y="3810"/>
                  </a:lnTo>
                  <a:lnTo>
                    <a:pt x="8559800" y="25400"/>
                  </a:lnTo>
                  <a:lnTo>
                    <a:pt x="3810" y="25400"/>
                  </a:lnTo>
                  <a:lnTo>
                    <a:pt x="3810" y="3810"/>
                  </a:lnTo>
                  <a:lnTo>
                    <a:pt x="8559800" y="3810"/>
                  </a:lnTo>
                  <a:lnTo>
                    <a:pt x="855980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25400"/>
                  </a:lnTo>
                  <a:lnTo>
                    <a:pt x="0" y="29210"/>
                  </a:lnTo>
                  <a:lnTo>
                    <a:pt x="8563610" y="29210"/>
                  </a:lnTo>
                  <a:lnTo>
                    <a:pt x="8563610" y="25400"/>
                  </a:lnTo>
                  <a:lnTo>
                    <a:pt x="8563610" y="3810"/>
                  </a:lnTo>
                  <a:lnTo>
                    <a:pt x="8563610" y="0"/>
                  </a:lnTo>
                  <a:close/>
                </a:path>
              </a:pathLst>
            </a:custGeom>
            <a:solidFill>
              <a:srgbClr val="7C7C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293370" y="521969"/>
              <a:ext cx="8555990" cy="21590"/>
            </a:xfrm>
            <a:custGeom>
              <a:avLst/>
              <a:gdLst/>
              <a:ahLst/>
              <a:cxnLst/>
              <a:rect l="l" t="t" r="r" b="b"/>
              <a:pathLst>
                <a:path w="8555990" h="21590">
                  <a:moveTo>
                    <a:pt x="8555990" y="0"/>
                  </a:moveTo>
                  <a:lnTo>
                    <a:pt x="8553450" y="0"/>
                  </a:lnTo>
                  <a:lnTo>
                    <a:pt x="8553450" y="3810"/>
                  </a:lnTo>
                  <a:lnTo>
                    <a:pt x="8553450" y="17780"/>
                  </a:lnTo>
                  <a:lnTo>
                    <a:pt x="3810" y="17780"/>
                  </a:lnTo>
                  <a:lnTo>
                    <a:pt x="3810" y="3810"/>
                  </a:lnTo>
                  <a:lnTo>
                    <a:pt x="8553450" y="3810"/>
                  </a:lnTo>
                  <a:lnTo>
                    <a:pt x="855345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7780"/>
                  </a:lnTo>
                  <a:lnTo>
                    <a:pt x="0" y="21590"/>
                  </a:lnTo>
                  <a:lnTo>
                    <a:pt x="8555990" y="21590"/>
                  </a:lnTo>
                  <a:lnTo>
                    <a:pt x="8555990" y="17780"/>
                  </a:lnTo>
                  <a:lnTo>
                    <a:pt x="8555990" y="3810"/>
                  </a:lnTo>
                  <a:lnTo>
                    <a:pt x="8555990" y="0"/>
                  </a:lnTo>
                  <a:close/>
                </a:path>
              </a:pathLst>
            </a:custGeom>
            <a:solidFill>
              <a:srgbClr val="7A7A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297180" y="525779"/>
              <a:ext cx="8549640" cy="13970"/>
            </a:xfrm>
            <a:custGeom>
              <a:avLst/>
              <a:gdLst/>
              <a:ahLst/>
              <a:cxnLst/>
              <a:rect l="l" t="t" r="r" b="b"/>
              <a:pathLst>
                <a:path w="8549640" h="13970">
                  <a:moveTo>
                    <a:pt x="8549640" y="0"/>
                  </a:moveTo>
                  <a:lnTo>
                    <a:pt x="8545830" y="0"/>
                  </a:lnTo>
                  <a:lnTo>
                    <a:pt x="8545830" y="3810"/>
                  </a:lnTo>
                  <a:lnTo>
                    <a:pt x="8545830" y="10160"/>
                  </a:lnTo>
                  <a:lnTo>
                    <a:pt x="3810" y="10160"/>
                  </a:lnTo>
                  <a:lnTo>
                    <a:pt x="3810" y="3810"/>
                  </a:lnTo>
                  <a:lnTo>
                    <a:pt x="8545830" y="3810"/>
                  </a:lnTo>
                  <a:lnTo>
                    <a:pt x="8545830" y="0"/>
                  </a:lnTo>
                  <a:lnTo>
                    <a:pt x="0" y="0"/>
                  </a:lnTo>
                  <a:lnTo>
                    <a:pt x="0" y="3810"/>
                  </a:lnTo>
                  <a:lnTo>
                    <a:pt x="0" y="10160"/>
                  </a:lnTo>
                  <a:lnTo>
                    <a:pt x="0" y="13970"/>
                  </a:lnTo>
                  <a:lnTo>
                    <a:pt x="8549640" y="13970"/>
                  </a:lnTo>
                  <a:lnTo>
                    <a:pt x="8549640" y="10160"/>
                  </a:lnTo>
                  <a:lnTo>
                    <a:pt x="8549640" y="3810"/>
                  </a:lnTo>
                  <a:lnTo>
                    <a:pt x="8549640" y="0"/>
                  </a:lnTo>
                  <a:close/>
                </a:path>
              </a:pathLst>
            </a:custGeom>
            <a:solidFill>
              <a:srgbClr val="7979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300990" y="529589"/>
              <a:ext cx="8542020" cy="6350"/>
            </a:xfrm>
            <a:custGeom>
              <a:avLst/>
              <a:gdLst/>
              <a:ahLst/>
              <a:cxnLst/>
              <a:rect l="l" t="t" r="r" b="b"/>
              <a:pathLst>
                <a:path w="8542020" h="6350">
                  <a:moveTo>
                    <a:pt x="8542019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8542019" y="6350"/>
                  </a:lnTo>
                  <a:lnTo>
                    <a:pt x="8542019" y="0"/>
                  </a:lnTo>
                  <a:close/>
                </a:path>
              </a:pathLst>
            </a:custGeom>
            <a:solidFill>
              <a:srgbClr val="75752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0" y="838199"/>
              <a:ext cx="9144000" cy="152400"/>
            </a:xfrm>
            <a:custGeom>
              <a:avLst/>
              <a:gdLst/>
              <a:ahLst/>
              <a:cxnLst/>
              <a:rect l="l" t="t" r="r" b="b"/>
              <a:pathLst>
                <a:path w="9144000" h="152400">
                  <a:moveTo>
                    <a:pt x="9144000" y="0"/>
                  </a:moveTo>
                  <a:lnTo>
                    <a:pt x="0" y="0"/>
                  </a:lnTo>
                  <a:lnTo>
                    <a:pt x="0" y="152400"/>
                  </a:lnTo>
                  <a:lnTo>
                    <a:pt x="4572000" y="152400"/>
                  </a:lnTo>
                  <a:lnTo>
                    <a:pt x="9144000" y="15240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DAD8B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1" name="object 9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1468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“EQUINODERMOS”</a:t>
            </a:r>
          </a:p>
        </p:txBody>
      </p:sp>
      <p:pic>
        <p:nvPicPr>
          <p:cNvPr id="92" name="object 9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81400" y="4307840"/>
            <a:ext cx="3714750" cy="2550160"/>
          </a:xfrm>
          <a:prstGeom prst="rect">
            <a:avLst/>
          </a:prstGeom>
        </p:spPr>
      </p:pic>
      <p:pic>
        <p:nvPicPr>
          <p:cNvPr id="93" name="object 9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921760" y="1870709"/>
            <a:ext cx="3034030" cy="2222500"/>
          </a:xfrm>
          <a:prstGeom prst="rect">
            <a:avLst/>
          </a:prstGeom>
        </p:spPr>
      </p:pic>
      <p:sp>
        <p:nvSpPr>
          <p:cNvPr id="94" name="Retângulo 93">
            <a:extLst>
              <a:ext uri="{FF2B5EF4-FFF2-40B4-BE49-F238E27FC236}">
                <a16:creationId xmlns:a16="http://schemas.microsoft.com/office/drawing/2014/main" id="{AE7BAB99-4E13-DCBF-4B01-243219C02FEA}"/>
              </a:ext>
            </a:extLst>
          </p:cNvPr>
          <p:cNvSpPr/>
          <p:nvPr/>
        </p:nvSpPr>
        <p:spPr>
          <a:xfrm>
            <a:off x="7205980" y="1045207"/>
            <a:ext cx="1847850" cy="11037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</TotalTime>
  <Words>151</Words>
  <Application>Microsoft Office PowerPoint</Application>
  <PresentationFormat>Apresentação na tela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Office Theme</vt:lpstr>
      <vt:lpstr>Apresentação do PowerPoint</vt:lpstr>
      <vt:lpstr>“EQUINODERMOS”</vt:lpstr>
      <vt:lpstr>“EQUINODERMOS”</vt:lpstr>
      <vt:lpstr>“EQUINODERMOS”</vt:lpstr>
      <vt:lpstr>“EQUINODERMOS”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editorial_05</dc:creator>
  <cp:lastModifiedBy>Coordenacao fund II e Ens. Médio</cp:lastModifiedBy>
  <cp:revision>1</cp:revision>
  <dcterms:created xsi:type="dcterms:W3CDTF">2024-06-27T02:59:22Z</dcterms:created>
  <dcterms:modified xsi:type="dcterms:W3CDTF">2025-06-04T12:28:31Z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2016-03-14T00:00:00Z</vt:filetime>
  </property>
  <property fmtid="{D5CDD505-2E9C-101B-9397-08002B2CF9AE}" pid="3" name="Creator">
    <vt:lpwstr>Impress</vt:lpwstr>
  </property>
  <property fmtid="{D5CDD505-2E9C-101B-9397-08002B2CF9AE}" pid="4" name="Producer">
    <vt:lpwstr>OpenOffice.org 3.2</vt:lpwstr>
  </property>
  <property fmtid="{D5CDD505-2E9C-101B-9397-08002B2CF9AE}" pid="5" name="LastSaved">
    <vt:filetime>2016-03-14T00:00:00Z</vt:filetime>
  </property>
</Properties>
</file>