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2BEF1-9E6A-4304-B275-EC5B8AA94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3F3505-1E5C-4F16-B8E9-D0453649E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534429-AE8C-4D79-832C-214E4E4B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08DE4D-ADE7-463F-A982-55A4761D5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D047CD-2A6C-44EE-ACAC-062C521BC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232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3BA7A9-BFF9-432B-9AB5-9D379AA7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9D2AB0-3D57-4610-A3AA-C9E4202F2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0E3F11-94F5-4AC5-98D8-613BFFF6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BE892E-3D61-45D8-B5C1-208A3AED1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175C5F-AA17-44FA-9B1D-3B21B0DD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17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0FA9BC-B0BB-4C73-A7E7-D805B833E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3AFB455-5311-41DB-8C41-47CA953AD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E7646-6A78-4816-9C49-FB73BF89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9E1F36-65A2-4575-AF6F-9D2F0314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03B8DD-40B8-4397-B8EB-00721E64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12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0A46A-9A6C-4818-B5DC-D836D707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B5A12C-A858-49E9-B75C-282426807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2EF327-6EA2-480A-AA8B-C52D9536D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E2D48A-BD40-4631-A10B-B10D171D3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986453-C8FC-4796-A19A-B9F6C4420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64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7E4AC-8B67-4F81-9B83-D722049C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02BA0B-98B8-4D11-85F5-E2B780C6A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B91163-584C-42D8-8530-B572F534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41D2BA-F00F-4827-B01B-990FBA96D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C5CD89-FFD9-438E-9C24-C4473AE68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32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28D983-EEC4-4A96-8FB5-FF2C37B1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8CD9BE-6E45-4D2D-9392-CD7220F6D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D046D7-6824-4627-90D7-39AECF4ED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FE7226-DA01-4D78-87B9-6EAC8DF9D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D589EF-DE85-4B05-95B3-DA9FC697A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E8B496-A906-4BC8-9A4C-AC8F76054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75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CAC29-CBB5-4D74-A729-B18A721D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98F5EB-D833-4C25-BFE2-165B47BDF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7EA8A0-23BC-4B92-B99D-562CB87D5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4FCB9C8-8583-462D-B048-51AF31F64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9BFECA0-47B8-4E5C-BA40-4B3762A35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86B266A-85A0-49E3-A4A0-EE62D3DC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A9A46B3-AF46-4838-A89A-98E10CA3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0A70038-4EAB-48B8-A4B9-36B2E650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27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E6188-113C-44F4-BCAE-2371E05D8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32132D7-BE20-4277-9B5E-C34A8025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30FE01C-573F-49C3-9807-38CCBB9C8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CC71F3F-504C-4C5B-BB20-3A76EBCB5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37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3DEBF2D-3A79-45E6-983C-5004CA908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9A056B-A7DC-43D4-9E7A-8F8B8EAA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E4921C-99CC-4BCC-9140-A43E07E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58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6915BC-157E-4B29-917F-D9B317868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BADE0F-8AFB-441B-A386-749EF4EF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048107-6929-4F68-90A0-BC164E315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7F44900-2DBC-4585-AAB4-D7DF5ACA6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0B7BA6-5263-46CF-AC3F-4053BB36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74E0FD-A7FD-47C7-95CF-F60B0755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35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95700-65C8-4E60-A4E5-40C64794E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5CEE705-9461-4105-A2A0-8F2E1A92D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38BAB76-A86D-44FD-B039-175EC3337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D0BB5A-DEAF-4918-8973-28A0A5034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C79892-8DE2-4FEE-BC7A-E90F16D5F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477D42F-F7C5-4BA3-B3BE-B47600AE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89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3A89445-B8A0-40F0-B151-B986D7994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5487DF-A49B-4F94-9059-E6514270F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B429F4-8600-49D0-8DBA-585C20EDA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5216C-9540-4575-8C8F-3C5FE9EC57C4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EBF4DD-C6B6-47BD-865B-B0ED7C3C7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13A5A3-5F41-4E45-A725-00036594D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ECF6-0D57-4523-B0C5-DBE94682D6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89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428CFFE-7F5D-4F8D-B8A3-F0CDF55A3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975"/>
            <a:ext cx="1219200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9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03FA4146-4501-46E2-8F31-3FEB28AD4339}"/>
              </a:ext>
            </a:extLst>
          </p:cNvPr>
          <p:cNvGrpSpPr/>
          <p:nvPr/>
        </p:nvGrpSpPr>
        <p:grpSpPr>
          <a:xfrm>
            <a:off x="2064774" y="0"/>
            <a:ext cx="8229600" cy="6858000"/>
            <a:chOff x="2647950" y="442452"/>
            <a:chExt cx="6896100" cy="5836334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B2E3C026-CEA1-43C2-AD5C-1984FEE06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7950" y="442452"/>
              <a:ext cx="6896100" cy="4679496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C52DD320-8ECE-4BED-81F5-C69A4571F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7950" y="5121948"/>
              <a:ext cx="6896100" cy="1156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944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ABC01B-6408-45CE-9C38-1453434A7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946" y="1106129"/>
            <a:ext cx="8610108" cy="464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358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Professores</dc:creator>
  <cp:lastModifiedBy>Coordenacao fund II e Ens. Médio</cp:lastModifiedBy>
  <cp:revision>3</cp:revision>
  <dcterms:created xsi:type="dcterms:W3CDTF">2026-07-31T18:26:25Z</dcterms:created>
  <dcterms:modified xsi:type="dcterms:W3CDTF">2026-08-03T13:45:39Z</dcterms:modified>
</cp:coreProperties>
</file>