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2.png"/><Relationship Id="rId5" Type="http://schemas.openxmlformats.org/officeDocument/2006/relationships/image" Target="../media/image-2-3.svg"/><Relationship Id="rId6" Type="http://schemas.openxmlformats.org/officeDocument/2006/relationships/image" Target="../media/image-2-2.png"/><Relationship Id="rId7" Type="http://schemas.openxmlformats.org/officeDocument/2006/relationships/image" Target="../media/image-2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escola.com/escritores/julio-verne/" TargetMode="External"/><Relationship Id="rId6" Type="http://schemas.openxmlformats.org/officeDocument/2006/relationships/hyperlink" Target="https://brasilescola.uol.com.br/literatura/julio-verne.htm" TargetMode="External"/><Relationship Id="rId9" Type="http://schemas.openxmlformats.org/officeDocument/2006/relationships/hyperlink" Target="https://pt.wikipedia.org/wiki/Voyage_au_centre_de_la_Terre" TargetMode="External"/><Relationship Id="rId12" Type="http://schemas.openxmlformats.org/officeDocument/2006/relationships/hyperlink" Target="https://n.companhiadasletras.com.br/livro/9788582850022/vinte-mil-leguas-submarinas" TargetMode="External"/><Relationship Id="rId15" Type="http://schemas.openxmlformats.org/officeDocument/2006/relationships/hyperlink" Target="https://mundoeducacao.uol.com.br/literatura/julio-verne.htm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4" Type="http://schemas.openxmlformats.org/officeDocument/2006/relationships/image" Target="../media/image-9-1.png"/><Relationship Id="rId5" Type="http://schemas.openxmlformats.org/officeDocument/2006/relationships/image" Target="../media/image-9-2.svg"/><Relationship Id="rId7" Type="http://schemas.openxmlformats.org/officeDocument/2006/relationships/image" Target="../media/image-9-1.png"/><Relationship Id="rId8" Type="http://schemas.openxmlformats.org/officeDocument/2006/relationships/image" Target="../media/image-9-2.svg"/><Relationship Id="rId10" Type="http://schemas.openxmlformats.org/officeDocument/2006/relationships/image" Target="../media/image-9-7.png"/><Relationship Id="rId11" Type="http://schemas.openxmlformats.org/officeDocument/2006/relationships/image" Target="../media/image-9-8.svg"/><Relationship Id="rId13" Type="http://schemas.openxmlformats.org/officeDocument/2006/relationships/image" Target="../media/image-9-7.png"/><Relationship Id="rId14" Type="http://schemas.openxmlformats.org/officeDocument/2006/relationships/image" Target="../media/image-9-8.svg"/><Relationship Id="rId16" Type="http://schemas.openxmlformats.org/officeDocument/2006/relationships/slideLayout" Target="../slideLayouts/slideLayout2.xml"/><Relationship Id="rId17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39414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Júlio Verne: O Pai da Ficção Científica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858915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Uma jornada pela vida, obras e legado do pioneiro da ficção científica moderna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3201" y="1349276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Quem Foi Júlio Verne?</a:t>
            </a:r>
            <a:endParaRPr lang="en-US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3201" y="2152551"/>
            <a:ext cx="2175019" cy="33324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49205" y="2366963"/>
            <a:ext cx="16446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Nascimento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4949205" y="2851249"/>
            <a:ext cx="164460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 de fevereiro de 1828, em Nantes, França — primogênito de cinco filhos de uma família burguesa.</a:t>
            </a:r>
            <a:endParaRPr lang="en-US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97227" y="2152551"/>
            <a:ext cx="2175118" cy="333246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13231" y="2366963"/>
            <a:ext cx="164470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Falecimento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7313231" y="2851249"/>
            <a:ext cx="164470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 de março de 1905, em Amiens — após uma vida dedicada à literatura e à ciência.</a:t>
            </a:r>
            <a:endParaRPr lang="en-US" sz="14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1353" y="2152551"/>
            <a:ext cx="2175118" cy="33324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77356" y="2366963"/>
            <a:ext cx="164470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Legado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9677356" y="2851249"/>
            <a:ext cx="1644708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Reconhecido mundialmente como o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criador da ficção científica moderna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 um dos autores mais traduzidos da história.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53368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Infância e Formação</a:t>
            </a:r>
            <a:endParaRPr lang="en-US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360" y="1627485"/>
            <a:ext cx="945035" cy="169396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67402" y="1816497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Nantes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6367402" y="2225179"/>
            <a:ext cx="516281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Cresceu na cidade portuária de Nantes, onde adorava observar navios chegando e partindo — semente de sua paixão por aventuras e viagens.</a:t>
            </a:r>
            <a:endParaRPr lang="en-US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360" y="3321447"/>
            <a:ext cx="945035" cy="139154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67402" y="3510459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Paris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6367402" y="3919141"/>
            <a:ext cx="51628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Estudou Humanidades e Direito em Paris, mas jamais exerceu a profissão jurídica — sua vocação era outra.</a:t>
            </a:r>
            <a:endParaRPr lang="en-US" sz="14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4712990"/>
            <a:ext cx="945035" cy="139154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67402" y="4902002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Literatura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6367402" y="5310684"/>
            <a:ext cx="51628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Trabalhou como corretor na bolsa de valores antes de abandonar tudo para se dedicar inteiramente à escrita.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09005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 Primeiro Sucesso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188666"/>
            <a:ext cx="6903269" cy="198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Cinco Semanas em um Balão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(1863) foi o livro que mudou tudo. Após ser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rejeitado por 15 editores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acusado de ser uma "tentativa ingênua de previsão do futuro" — o romance foi finalmente publicado na revista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Magazin d'Éducation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resultando em um gigantesco sucesso mundial.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Esse triunfo marcou o início de uma carreira literária extraordinária, abrindo caminho para mais de 60 romances de aventura e ficção científica.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4385866"/>
            <a:ext cx="6903269" cy="1039416"/>
          </a:xfrm>
          <a:prstGeom prst="roundRect">
            <a:avLst>
              <a:gd name="adj" fmla="val 7638"/>
            </a:avLst>
          </a:prstGeom>
          <a:solidFill>
            <a:srgbClr val="E1E1EA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672608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4603155"/>
            <a:ext cx="6100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persistência de Verne diante de 15 rejeições é uma lição poderosa sobre não desistir dos próprios sonhos.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2251" y="1676797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6451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Obras-Primas Mais Famosas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033191"/>
            <a:ext cx="3083344" cy="190569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175125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Viagem ao Centro da Terra (1864)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583807"/>
            <a:ext cx="531620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 Professor Lidenbrock lidera uma expedição ao interior do planeta por uma cratera vulcânica da Islândia. Uma das obras fundadoras da ficção científica, repleta de descobertas e suspense geológico.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915" y="2033191"/>
            <a:ext cx="3083443" cy="19056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13915" y="4175125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Vinte Mil Léguas Submarinas (1870)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213915" y="4583807"/>
            <a:ext cx="53163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 misterioso Capitão Nemo guia o submarino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Nautilus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pelos oceanos do mundo. Publicado em 1870, é considerado uma das obras de aventura mais essenciais da literatura ocidental.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3323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Características de Suas Obras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919982"/>
            <a:ext cx="2175019" cy="3892054"/>
          </a:xfrm>
          <a:prstGeom prst="roundRect">
            <a:avLst>
              <a:gd name="adj" fmla="val 365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6832" y="2115344"/>
            <a:ext cx="178430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🔬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Ficção Científica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6832" y="2894905"/>
            <a:ext cx="1784305" cy="27217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Mistura narrativas de aventura com conceitos científicos reais da época, criando realidades futuristas com máquinas voadoras e veículos subaquáticos.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3025501" y="1919982"/>
            <a:ext cx="2175118" cy="3892054"/>
          </a:xfrm>
          <a:prstGeom prst="roundRect">
            <a:avLst>
              <a:gd name="adj" fmla="val 365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20858" y="2115344"/>
            <a:ext cx="178440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👦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Público Amplo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3220858" y="2894905"/>
            <a:ext cx="1784405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Direcionadas ao público infantojuvenil, mas apreciadas por leitores de todas as idades ao redor do mundo.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389626" y="1919982"/>
            <a:ext cx="2175118" cy="3892054"/>
          </a:xfrm>
          <a:prstGeom prst="roundRect">
            <a:avLst>
              <a:gd name="adj" fmla="val 365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584983" y="2115344"/>
            <a:ext cx="178440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💡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Previsões Geniais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5584983" y="2894905"/>
            <a:ext cx="1784405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Antecipou tecnologias como submarinos, helicópteros e viagens espaciais — décadas antes de existirem.</a:t>
            </a:r>
            <a:endParaRPr lang="en-US" sz="14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251" y="2113855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84504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Influência e Legado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171916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847608" y="1784052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Fundador da Ficção Científica Moderna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5847608" y="2192734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Considerado o pai do gênero, Verne estabeleceu os pilares que definem a ficção científica até hoje.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233360" y="3175595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847608" y="3240484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Inspiração Intergeracional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5847608" y="3649166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Motivou gerações de escritores, cientistas e inventores a imaginar mundos além do horizonte conhecido.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463202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847608" y="4696916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Leitura Universal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5847608" y="5105598"/>
            <a:ext cx="568261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Suas obras permanecem traduzidas e lidas em todo o mundo, comprovando que literatura e ciência podem — e devem — caminhar juntas.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826988"/>
            <a:ext cx="5203794" cy="52039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32776" y="858441"/>
            <a:ext cx="5203794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Por Que Júlio Verne Importa Hoje?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332776" y="2228751"/>
            <a:ext cx="5203794" cy="2286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relevância de Júlio Verne não diminuiu com o tempo — pelo contrário. Suas histórias continuam a ser uma porta de entrada para jovens leitores descobrirem a ciência, a tecnologia e a curiosidade pelo desconhecido.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 um mundo de inteligência artificial, exploração espacial e inovação constante, as perguntas que Verne fazia em 1864 nunca foram tão atuais.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6616237" y="4898430"/>
            <a:ext cx="492033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"A ciência, meu menino, é feita de erros, mas de erros que é bom cometer, pois conduzem, pouco a pouco, à verdade." — Júlio Verne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332776" y="4728369"/>
            <a:ext cx="25399" cy="1247378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15076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Fontes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6075" y="3094038"/>
            <a:ext cx="3490825" cy="6556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01281" y="3119438"/>
            <a:ext cx="32256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Júlio Verne — Biografia do escritor francês — InfoEscola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37735" y="3094038"/>
            <a:ext cx="3490825" cy="65563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602940" y="3119438"/>
            <a:ext cx="32256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Júlio Verne: biografia, características, livros — Brasil Escola</a:t>
            </a:r>
            <a:endParaRPr lang="en-US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9395" y="3094038"/>
            <a:ext cx="3490825" cy="65563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304600" y="3119438"/>
            <a:ext cx="32256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Viagem ao Centro da Terra — Wikipédia</a:t>
            </a:r>
            <a:endParaRPr lang="en-US" sz="14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6075" y="4076898"/>
            <a:ext cx="5341605" cy="65563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901281" y="4102298"/>
            <a:ext cx="507640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Vinte mil léguas submarinas — Grupo Companhia das Letras</a:t>
            </a:r>
            <a:endParaRPr lang="en-US" sz="14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88515" y="4076898"/>
            <a:ext cx="5341705" cy="655638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453721" y="4102298"/>
            <a:ext cx="507650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u="sng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Júlio Verne: biografia, estilo, livros, frases — Mundo Educação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B1B2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2026-09-14T19:10:29Z</dcterms:created>
  <dcterms:modified xsi:type="dcterms:W3CDTF">2026-09-14T19:10:29Z</dcterms:modified>
</cp:coreProperties>
</file>