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image" Target="../media/image-8-2.png"/><Relationship Id="rId7" Type="http://schemas.openxmlformats.org/officeDocument/2006/relationships/image" Target="../media/image-8-3.svg"/><Relationship Id="rId8" Type="http://schemas.openxmlformats.org/officeDocument/2006/relationships/image" Target="../media/image-8-2.png"/><Relationship Id="rId9" Type="http://schemas.openxmlformats.org/officeDocument/2006/relationships/image" Target="../media/image-8-3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6.png"/><Relationship Id="rId7" Type="http://schemas.openxmlformats.org/officeDocument/2006/relationships/image" Target="../media/image-10-7.svg"/><Relationship Id="rId8" Type="http://schemas.openxmlformats.org/officeDocument/2006/relationships/image" Target="../media/image-10-8.png"/><Relationship Id="rId9" Type="http://schemas.openxmlformats.org/officeDocument/2006/relationships/image" Target="../media/image-10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9414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Marcos Rey: O Mestre da Literatura Brasileira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85891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Escritor, roteirista e cronista — um dos maiores nomes da literatura brasileira do século XX.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4952"/>
            <a:ext cx="6296860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Quem foi Marcos Rey?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5233360" y="1421110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5741" y="1613495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Nome Real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425741" y="2014041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Edmundo Donato (1925–1999)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233360" y="2684859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25741" y="2877245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Nascimento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425741" y="3277791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São Paulo, 17 de fevereiro de 1925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3948609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5741" y="4140994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Profissão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5425741" y="4541540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Escritor, roteirista e cronista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5212358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25741" y="5404743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Legado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425741" y="5805289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Mais de 5 milhões de livros vendidos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70323"/>
            <a:ext cx="6913390" cy="39190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13400" y="685899"/>
            <a:ext cx="3523070" cy="110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Uma Infância Marcada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8013400" y="1959471"/>
            <a:ext cx="352307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história de Marcos Rey começa com uma prova de resistência extraordinária: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013400" y="2658170"/>
            <a:ext cx="3523070" cy="209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29000"/>
              </a:lnSpc>
              <a:buSzPct val="100000"/>
              <a:buChar char="•"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Aos 10 anos, contraiu hanseníase (lepra)</a:t>
            </a:r>
            <a:endParaRPr lang="en-US" sz="1350" dirty="0"/>
          </a:p>
          <a:p>
            <a:pPr algn="l" marL="274320" indent="-274320">
              <a:lnSpc>
                <a:spcPct val="129000"/>
              </a:lnSpc>
              <a:buSzPct val="100000"/>
              <a:buChar char="•"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Internado à força em sanatórios pelo Departamento de Profilaxia da Lepra</a:t>
            </a:r>
            <a:endParaRPr lang="en-US" sz="1350" dirty="0"/>
          </a:p>
          <a:p>
            <a:pPr algn="l" marL="274320" indent="-274320">
              <a:lnSpc>
                <a:spcPct val="129000"/>
              </a:lnSpc>
              <a:buSzPct val="100000"/>
              <a:buChar char="•"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Fugiu várias vezes dos hospitais em busca de liberdade</a:t>
            </a:r>
            <a:endParaRPr lang="en-US" sz="1350" dirty="0"/>
          </a:p>
          <a:p>
            <a:pPr algn="l" marL="274320" indent="-274320">
              <a:lnSpc>
                <a:spcPct val="129000"/>
              </a:lnSpc>
              <a:buSzPct val="100000"/>
              <a:buChar char="•"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Curado nos anos 1940, mas guardou o segredo por toda a vida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8013400" y="4941888"/>
            <a:ext cx="3523070" cy="1211263"/>
          </a:xfrm>
          <a:prstGeom prst="roundRect">
            <a:avLst>
              <a:gd name="adj" fmla="val 6144"/>
            </a:avLst>
          </a:prstGeom>
          <a:solidFill>
            <a:srgbClr val="E1E1EA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601" y="5194002"/>
            <a:ext cx="221451" cy="17720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589252" y="5135563"/>
            <a:ext cx="2770019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Sua resiliência na infância moldou a força de seus personagens literários.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625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Os Primeiros Passos na Literatura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4064496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4" name="Shape 2"/>
          <p:cNvSpPr/>
          <p:nvPr/>
        </p:nvSpPr>
        <p:spPr>
          <a:xfrm>
            <a:off x="3306878" y="3497461"/>
            <a:ext cx="25399" cy="56703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5" name="Shape 3"/>
          <p:cNvSpPr/>
          <p:nvPr/>
        </p:nvSpPr>
        <p:spPr>
          <a:xfrm>
            <a:off x="3106957" y="385187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177847" y="3887291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50482" y="2294930"/>
            <a:ext cx="493819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 16 Anos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50482" y="2703612"/>
            <a:ext cx="493819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Publicou seu primeiro conto </a:t>
            </a:r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"Ninguém Entende Wiu-Li"</a:t>
            </a:r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na Folha da Manhã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083049" y="4064496"/>
            <a:ext cx="25399" cy="56703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0" name="Shape 8"/>
          <p:cNvSpPr/>
          <p:nvPr/>
        </p:nvSpPr>
        <p:spPr>
          <a:xfrm>
            <a:off x="5883128" y="385187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54018" y="3887291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626652" y="4820543"/>
            <a:ext cx="493829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 20 Anos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626652" y="5229225"/>
            <a:ext cx="493829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Mudou-se para o Rio de Janeiro e trabalhou como tradutor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859318" y="3497461"/>
            <a:ext cx="25399" cy="56703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5" name="Shape 13"/>
          <p:cNvSpPr/>
          <p:nvPr/>
        </p:nvSpPr>
        <p:spPr>
          <a:xfrm>
            <a:off x="8659397" y="385187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730287" y="3887291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402922" y="2294930"/>
            <a:ext cx="493829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1953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6402922" y="2703612"/>
            <a:ext cx="493829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Publicou seu primeiro livro </a:t>
            </a:r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"Um Gato no Triângulo"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6648"/>
            <a:ext cx="350421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Obras para Adultos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176959"/>
            <a:ext cx="35042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Marcos Rey conquistou o público adulto com histórias urbanas cheias de personagens marcantes e narrativas cinematográficas: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3556695"/>
            <a:ext cx="3504219" cy="2617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Um Gato no Triângulo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(1953) – seu primeiro livro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Café na Cama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(1960) – best-seller dos anos 60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O Enterro da Cafetina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(1967) – Prêmio Jabuti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Memórias de um Gigolô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(1968) – adaptado para cinema</a:t>
            </a:r>
            <a:endParaRPr lang="en-US" sz="14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3201" y="1472307"/>
            <a:ext cx="6903269" cy="39133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15976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Coleção Vaga-Lume: Sucesso Juvenil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624534"/>
            <a:ext cx="3053877" cy="1744762"/>
          </a:xfrm>
          <a:prstGeom prst="roundRect">
            <a:avLst>
              <a:gd name="adj" fmla="val 455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47767" y="2838946"/>
            <a:ext cx="26250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📚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16 Livros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5447767" y="3247628"/>
            <a:ext cx="26250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Que marcaram gerações de leitores brasileiros desde os anos 1980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2624534"/>
            <a:ext cx="3053976" cy="1744762"/>
          </a:xfrm>
          <a:prstGeom prst="roundRect">
            <a:avLst>
              <a:gd name="adj" fmla="val 455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90651" y="2838946"/>
            <a:ext cx="2625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🏙️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Narrativas Urbanas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90651" y="3247628"/>
            <a:ext cx="2625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Suspense, ação e personagens inesquecíveis ambientados na cidade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558308"/>
            <a:ext cx="6296860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47767" y="4772720"/>
            <a:ext cx="58680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⚡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Ritmo Ágil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447767" y="5181402"/>
            <a:ext cx="586804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Diálogos vivos e histórias que prendem o leitor do início ao fim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6567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Clássicos da Vaga-Lume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534345"/>
            <a:ext cx="1473163" cy="9104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681016"/>
            <a:ext cx="253993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Mistério do Cinco Estrelas (1981)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384973"/>
            <a:ext cx="25399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Investigação intrigante ambientada em um hotel de luxo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45" y="2534345"/>
            <a:ext cx="1473163" cy="91043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37645" y="3681016"/>
            <a:ext cx="254003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Rapto do Garoto de Ouro (1982)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3437645" y="4384973"/>
            <a:ext cx="254003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Uma história eletrizante de sequestro e fuga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15" y="2534345"/>
            <a:ext cx="1473163" cy="91043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13915" y="3681016"/>
            <a:ext cx="254003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Um Cadáver Ouve Rádio (1983)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213915" y="4384973"/>
            <a:ext cx="254003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Mistério e suspense que prendem até a última página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184" y="2534345"/>
            <a:ext cx="1473163" cy="91043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90184" y="3681016"/>
            <a:ext cx="254003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Menino que Adivinhava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8990184" y="4384973"/>
            <a:ext cx="25400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Dom sobrenatural, fama repentina e consequências inesperadas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38039"/>
            <a:ext cx="3509081" cy="1744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Mais Obras Infantis e Juvenis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61475" y="3065463"/>
            <a:ext cx="3509081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Além dos clássicos mais famosos, Marcos Rey criou uma série de aventuras que exploram drama, mistério e superação: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0721" y="725785"/>
            <a:ext cx="6905849" cy="3914775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224" y="5058221"/>
            <a:ext cx="279095" cy="27910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66099" y="5052516"/>
            <a:ext cx="1940869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Diabo no Porta-Malas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266099" y="5743773"/>
            <a:ext cx="194086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Aventura intensa cheia de perigo e emoção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05608" y="5058221"/>
            <a:ext cx="279095" cy="27910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040483" y="5052516"/>
            <a:ext cx="1940869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Sozinha no Mundo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4040483" y="5743773"/>
            <a:ext cx="194086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Uma história de drama e superação pessoal</a:t>
            </a:r>
            <a:endParaRPr lang="en-US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79993" y="5058221"/>
            <a:ext cx="279095" cy="27910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814868" y="5052516"/>
            <a:ext cx="1940869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Enigma na Televisão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6814868" y="5743773"/>
            <a:ext cx="194086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Mistério moderno nos bastidores da TV</a:t>
            </a:r>
            <a:endParaRPr lang="en-US" sz="14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54377" y="5058221"/>
            <a:ext cx="279095" cy="27910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589252" y="5052516"/>
            <a:ext cx="1940968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Não Era Uma Vez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9589252" y="5453063"/>
            <a:ext cx="1940968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Uma jornada de busca e reencontro emocionante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60499"/>
            <a:ext cx="10868745" cy="526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Carreira como Roteirista</a:t>
            </a:r>
            <a:endParaRPr lang="en-US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86396"/>
            <a:ext cx="10868745" cy="42878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52247" y="2971398"/>
            <a:ext cx="2162133" cy="294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Rádio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2352247" y="3349249"/>
            <a:ext cx="2162133" cy="444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Roteiros para programas e comédias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040286" y="3466266"/>
            <a:ext cx="2162133" cy="294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Televisão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040286" y="3844117"/>
            <a:ext cx="2162133" cy="444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 Grande Segredo (1967) e A Moreninha (1975)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759704" y="2971398"/>
            <a:ext cx="2162133" cy="294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Cinema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7759704" y="3349249"/>
            <a:ext cx="2162133" cy="444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Adaptações de suas obras para o grande ecrã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61475" y="5942905"/>
            <a:ext cx="11478330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Além dos livros, Marcos Rey deixou sua marca no rádio, na televisão e no cinema com roteiros que encantavam e divertiam o público brasileiro.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80926"/>
            <a:ext cx="6296860" cy="415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Estilo e Legado de Marcos Rey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233360" y="1136352"/>
            <a:ext cx="6296860" cy="1215132"/>
          </a:xfrm>
          <a:prstGeom prst="roundRect">
            <a:avLst>
              <a:gd name="adj" fmla="val 45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372561" y="1275556"/>
            <a:ext cx="398651" cy="398661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195" y="1385193"/>
            <a:ext cx="179383" cy="1793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72561" y="1767582"/>
            <a:ext cx="6018459" cy="207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Realismo Urbano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5372561" y="2031206"/>
            <a:ext cx="6018459" cy="181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Captava com maestria a atmosfera vibrante de São Paulo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5233360" y="2444849"/>
            <a:ext cx="6296860" cy="1215132"/>
          </a:xfrm>
          <a:prstGeom prst="roundRect">
            <a:avLst>
              <a:gd name="adj" fmla="val 45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372561" y="2584053"/>
            <a:ext cx="398651" cy="398661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2195" y="2693690"/>
            <a:ext cx="179383" cy="17938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372561" y="3076079"/>
            <a:ext cx="6018459" cy="207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Personagens Vivos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5372561" y="3339703"/>
            <a:ext cx="6018459" cy="181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Aristrocracia, classe média e vida noturna ganham voz em sua prosa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5233360" y="3753346"/>
            <a:ext cx="6296860" cy="1215132"/>
          </a:xfrm>
          <a:prstGeom prst="roundRect">
            <a:avLst>
              <a:gd name="adj" fmla="val 45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5372561" y="3892550"/>
            <a:ext cx="398651" cy="398661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82195" y="4002187"/>
            <a:ext cx="179383" cy="17938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372561" y="4384576"/>
            <a:ext cx="6018459" cy="207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Narrativa Cinematográfica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5372561" y="4648200"/>
            <a:ext cx="6018459" cy="181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Escrevia como quem filmava — cada cena, cada detalhe do cotidiano</a:t>
            </a:r>
            <a:endParaRPr lang="en-US" sz="1000" dirty="0"/>
          </a:p>
        </p:txBody>
      </p:sp>
      <p:sp>
        <p:nvSpPr>
          <p:cNvPr id="19" name="Shape 13"/>
          <p:cNvSpPr/>
          <p:nvPr/>
        </p:nvSpPr>
        <p:spPr>
          <a:xfrm>
            <a:off x="5233360" y="5061843"/>
            <a:ext cx="6296860" cy="1215132"/>
          </a:xfrm>
          <a:prstGeom prst="roundRect">
            <a:avLst>
              <a:gd name="adj" fmla="val 459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72561" y="5201047"/>
            <a:ext cx="398651" cy="398661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82195" y="5310684"/>
            <a:ext cx="179383" cy="17938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372561" y="5693073"/>
            <a:ext cx="6018459" cy="207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Prosa Equilibrada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5372561" y="5956697"/>
            <a:ext cx="6018459" cy="181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Realismo cru combinado com humor sutil e irresistível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2026-09-14T19:26:41Z</dcterms:created>
  <dcterms:modified xsi:type="dcterms:W3CDTF">2026-09-14T19:26:41Z</dcterms:modified>
</cp:coreProperties>
</file>