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18BE0-2E58-49E3-99F5-14190FCA0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6633FD-CB0D-49BB-B9F9-BE9D41A3A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0785B4-23F1-4850-8995-CF9457B7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6BCCD4-BD74-40ED-9847-5B32A099D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E53419-D982-4A7C-B776-E2E30FD1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4920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DCC011-684A-4B8D-BD94-28E4579B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C21CC8-89C5-4B77-BECF-0B87D8FDB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05CF4F-3E50-4843-9955-E3A20354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9453CF-AAA9-428E-ADD9-65B32B6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372921-3F27-426D-94B9-6D82EF4F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57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BCC3-8375-4F1C-A41E-D3C591E4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2FBEC5-ACDA-435C-B35D-ED38F143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9EEA88-E8C4-4957-A7B7-8BE431817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3A0797-D09A-438D-9EA1-075BA90E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7A71E7-E563-49AD-B388-BA5D7AD64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38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E4CDF-17A4-42B0-83EB-1B49A8D9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745E6-3850-430C-8BED-07F810336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96DDFD-F139-4F3A-8968-E5116E67A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EDB3AF-5AE1-4288-B0E3-654939F8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07AF57-6FF6-43CF-B670-7BC4CE2BD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2B991B-1DDB-4874-A6F4-B100BF32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59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8EC08-7896-46D5-A87A-4D6422369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8C57716-997A-4DF9-A395-97DD68F43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A57B77-8BF9-4005-BE7E-2D6B8DE12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5C8A06C-5168-4236-9C34-A8EBCCF5AF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708BC85-0A95-49E4-9537-E15D0E0A16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CC01C8-E265-40B4-8B24-79E5657FA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C08EB4E-E67D-457F-ADBA-C4A84FC53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BC7A165-ECE8-4883-8E86-677B5BBE1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8515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5E1A8-DB96-4367-AFA6-C8A2E313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91C2A96-E4E2-42BB-A531-9482F7F25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56748C-5F80-4223-B2AD-06B63B9C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B5ABCD9-7E3D-4878-A47D-1A77437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574553D-3509-4065-9768-E0B598FC5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335DB8-FCFA-4BC9-B058-D76738678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28F05A-8CD4-45F6-B410-ED1564710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50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8F1FF-A1B6-4145-8E29-2A75A2B2B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A31C2A-539C-43A4-A57F-76BB20A61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D4ACD2-D86D-45FC-B500-EDF41C56A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732B43-EB1F-47FA-BFBA-DD884C9D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617B83-8EC8-4137-B279-B85AC50E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96529B-4826-428F-B70B-287CE24D2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553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960863-1DDA-438A-8768-99F970DE3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D46A934-0449-46A5-83CA-0F42401846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1E587D-335C-49CF-8539-6456C4311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C43E82-0659-4D71-A893-40C4EDCE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5B774E-82AC-488F-9A00-8FAE8C2C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BBF620-9D25-49D1-99F7-738C58300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97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9C60A-29AA-4477-B79E-9CA4843C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02384B-BB1C-4F37-9BC2-AB176524F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3CB5A8-4097-48F5-8982-CB7ED460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D6ECC8-5505-4F31-B5D3-9C9DF77B8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04F955-6C86-4C9F-91D3-CF10BFA39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701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9AB401B-0B25-4EA9-8802-5AC63F1AE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E443074-A837-48CA-BF4D-61302C09B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7F0C20-CF42-4507-BE28-E23F0C16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57A57C-9FD5-476A-A820-9DDF3BF76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8EF636-A380-4D07-BF77-58413FC4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52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57B526E-23A8-453B-847A-881723759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802435-A7A8-49AF-BE74-DD03D2F4A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52C210-E25E-4772-8010-873C0FED2D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294B4-1677-4684-B3E7-8D4352BE5CF3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55EE96-F4D2-498C-805A-72CE550179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782584-3301-4067-9794-A8CE63302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D0D15-7801-4AE2-9B39-339D7AE43D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68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A664311-B670-4C57-952A-505A56874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2" y="180975"/>
            <a:ext cx="10282635" cy="649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2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5F6D42-1C65-4F31-8441-F6C0CDA81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886" y="1681316"/>
            <a:ext cx="5500227" cy="258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2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C847FB-EC3D-4911-92BB-631E3269D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54" y="346587"/>
            <a:ext cx="10698291" cy="616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0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88F6D2F-718D-49EB-A257-16FEFDBFB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630" y="1530228"/>
            <a:ext cx="4266739" cy="37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1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8A3D13-0F55-41E2-8B7A-873E6F9D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828" y="0"/>
            <a:ext cx="8489642" cy="50585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88FA414-C72F-45CD-B69D-AE45A2A59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828" y="5058525"/>
            <a:ext cx="1291559" cy="179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96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F239183-1E80-4CD0-A476-A8E7EFE71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406" y="2063349"/>
            <a:ext cx="4167187" cy="273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91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Professores</dc:creator>
  <cp:lastModifiedBy>Coordenacao fund II e Ens. Médio</cp:lastModifiedBy>
  <cp:revision>2</cp:revision>
  <dcterms:created xsi:type="dcterms:W3CDTF">2026-09-18T18:11:19Z</dcterms:created>
  <dcterms:modified xsi:type="dcterms:W3CDTF">2026-09-23T12:18:45Z</dcterms:modified>
</cp:coreProperties>
</file>