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80" d="100"/>
          <a:sy n="80" d="100"/>
        </p:scale>
        <p:origin x="74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Personalizar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Coord Rosa</dc:creator>
  <cp:lastModifiedBy>Coordenacao fund II e Ens. Médio</cp:lastModifiedBy>
  <cp:revision>1</cp:revision>
  <dcterms:created xsi:type="dcterms:W3CDTF">2006-08-16T00:00:00Z</dcterms:created>
  <dcterms:modified xsi:type="dcterms:W3CDTF">2026-09-15T16:50:20Z</dcterms:modified>
</cp:coreProperties>
</file>